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521FF2E-5AD9-E19C-07FF-CCE98359DE5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7E7424CE-8398-686A-A465-B39C004293B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D95D2A9-D43C-17E3-387E-2A2EF7F9040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F08783E-C025-DAE6-A218-BD21C725D02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6CB3FA4-3328-0C8F-F650-72793FA71C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D958ABF-2E2B-F343-BA54-8351EA3A7C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B7D2382B-33D5-4212-BE0A-CB9D4A30DF82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74ADA41-8F25-B7CF-ADCE-9267EA46A5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7DDC94-C4EA-4F98-8C96-A70D0062D381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E5582E69-429C-F173-93E8-027E8C1AF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F4F15CA-E1C6-8374-055D-B04C6EE9B2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8BBD26F-8A6A-5277-59E6-C9F44E09FCA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732321-FA86-411A-BB21-CBC69B292D37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32185E84-4B6E-2D23-4661-72B091C9EB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A80E352-1F22-1EC6-D8C8-62C427355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A7E2ABC-CE5A-D990-617F-E85B71278D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20F095-9CD6-4E69-8284-67ADDB18A6AA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75CB50FE-07A8-302A-F18E-9AC2E43E45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44FBE6A-B10B-443D-722E-B33AD77DF2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3A88CC9-28E1-536F-B0E1-81E241C507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3F9FBB-EC80-41A3-B2B5-D5C5F0ED93A5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D1B092EA-ECD7-1724-0BAA-9B8D4EF15E6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CD2F696-FED4-6231-CA99-63541825B2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3B17B15-2CF4-5A39-24CC-12151462F9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A447E2-756A-4516-B1B5-AEF735F062C7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7321694F-E266-3F5E-4A90-7C9B48AF28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4938505-2C8F-A10D-0E27-A3F45F5131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D34E8E6-66DC-9C48-565F-A0D9CCFBEB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4A2E53-6645-4806-ABC6-1931CF27FEFE}" type="slidenum">
              <a:rPr lang="en-US" altLang="ru-RU"/>
              <a:pPr/>
              <a:t>14</a:t>
            </a:fld>
            <a:endParaRPr lang="en-US" altLang="ru-RU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A043068E-213C-EA46-8807-763B27BE15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2EB9170-B96D-53DE-7B64-15B5D1689C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1738ACA-0D51-A8B8-E112-8EC877DFCE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6EACF-27EF-4D30-9030-7F2AF32323AE}" type="slidenum">
              <a:rPr lang="en-US" altLang="ru-RU"/>
              <a:pPr/>
              <a:t>15</a:t>
            </a:fld>
            <a:endParaRPr lang="en-US" altLang="ru-RU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C2AA0847-9434-C016-5B01-1DB2D6DFB2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52C6642-C1D3-5B60-D23F-201F28037E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0324A72-A376-5959-B9DA-E216175D04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667FE3-BF1E-44D6-AE43-54743A8DE6FE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2AF1E7BE-533E-5CD4-102D-B728866B834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82F67E1-FD05-4E51-66B1-68E3AA62C89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B26CB52-CED6-5EA4-CA8B-62E0312EAF7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833981-9D70-4600-9E56-856FD57C95A2}" type="slidenum">
              <a:rPr lang="en-US" altLang="ru-RU"/>
              <a:pPr/>
              <a:t>17</a:t>
            </a:fld>
            <a:endParaRPr lang="en-US" altLang="ru-RU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C9101649-432B-29CB-A5DD-16A527E9EF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2B4B11A-35ED-6020-81C7-0C028875B8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0FE0B7B-7930-5CAB-8504-EA965C1B99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DA0094-35AD-4214-8CBB-FC8B3AFC9E3F}" type="slidenum">
              <a:rPr lang="en-US" altLang="ru-RU"/>
              <a:pPr/>
              <a:t>18</a:t>
            </a:fld>
            <a:endParaRPr lang="en-US" altLang="ru-RU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7C0C573B-0098-29B0-270E-3E882D3327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4DAEEB5-FD5B-3A94-F16D-3451AFE2CA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DB79462-E249-2B28-C6F9-AC58F7D261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FA5AB0-D063-4839-B3D8-061C5AEA7008}" type="slidenum">
              <a:rPr lang="en-US" altLang="ru-RU"/>
              <a:pPr/>
              <a:t>19</a:t>
            </a:fld>
            <a:endParaRPr lang="en-US" altLang="ru-RU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7BE54500-111C-822F-A6BA-4CF361A49C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6B48AB5-BE3E-F55F-FB50-809D14A28D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1CC53F2-50B2-9AFE-A72E-4189185FA6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F4D7A2-18D7-4132-A36F-4CAB3872D679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B8F13DBD-3DD1-641B-8D5D-CD67830669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9325F97-EA00-C01F-98D9-AAA4F892A3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2604961-230E-C3C4-6506-D442FF508A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A7DDAE-5AA6-41CE-B426-43143D70EFFC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29B21015-989E-3BEB-5251-E1AEB9EA897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F1A3424-AA4A-EF83-8101-55E3E06C87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1AA0BA6-0414-478E-7908-8E2CACC048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873CB-3D9E-4F92-A2B4-75B248F3D407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114D61F0-F0D7-43E4-C631-7851D65BDE8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7D9022E-97B0-4F9C-8706-1E81128223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51593FF-2535-2A22-970F-C9961A442F9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85AB92-D78E-493B-B130-43201C6A3860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F839F332-F44C-4D31-8B68-A22F237B2D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495B28C-A652-8B8D-A81E-D0D7DFE1D0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D9EB623-98EA-8D92-7853-09FD7EFE88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A81866-307C-4C6F-A460-2AE304789483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4CC5A74D-68D1-6F5A-7280-D3BA0D6918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61316D1C-E81E-BF51-E7CC-825A34DDA8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63B85A2-6879-D2DF-0A92-882145DD37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9DEE67-C033-47F5-A19D-CD18B0BC831E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1E1A56AF-B980-C3FE-E280-7985159C44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82739A7-2189-BD07-AC9E-76850B7514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00F010B-3B2B-CDBB-5F49-DA89B8A050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FA6A77-4075-4195-BBE5-A0E7AA9AAFC9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1759FAB-3FFE-1C60-0C20-46FBE4FEE5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495A7B0-1CB8-8E6B-8753-B104ED6B92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B739E88-65FA-40DD-F27C-1E938CE209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99C831-A5E8-4D74-9CE5-C04372627B0B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72A8D3EA-C085-A78A-4933-0B1DC8C7AC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7085F6F-02FC-386B-487A-D5DD6D34C3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93590-EA48-FEF8-8A69-92BCA39C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D59B82-469C-C7DF-CF8A-06880589A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502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959CC-B98D-B90B-6BBA-B2D1F31D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9EABFE-4FA6-2062-3F45-CC9F1EE27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9874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0587E9-9B38-636B-5487-2EEBF3667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C927E3-76C8-53E2-5C49-1329B7881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7050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CA324-4476-7AF8-7BE2-EE89D86D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48AF7-EAE4-1007-6697-C19177C1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7761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3069F-77E4-8EC9-150E-27835CDC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63DD0D-BCFC-1D40-8561-CEBE05B5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2346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E8DE3-F3D3-6BAE-F58B-FAD12489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F871A-8D4D-C1FB-08D7-B31A2D9D0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460488-0406-DFE0-6935-46D4E4D7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9405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B20E6-1C14-6A53-EC56-0991F6BA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09D3-9669-7D4F-B13C-E93F3BCE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645E2D-9952-02BE-1968-3F29A241F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7F041-0CFF-BF35-D160-A74E8A643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8D1395-AD1E-D3CB-A194-290F813E0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1830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96BCC-70F9-1B0B-6EB8-995AD434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9449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8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9ED68-C042-5983-A4D6-F5EAF63F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2B359-6FD7-3607-BD98-43082624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4D70A7-6837-3024-82E2-2FB32449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8629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2E338-C200-26DC-76C5-D95C033B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7CA637-1098-D29A-50FD-CC38FFFD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C61E30-4B76-70B7-DAE5-35DB3181D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2797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66FF140-8A05-0712-876D-A50DA93CC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47D212B-7D11-525A-0E2F-0A2D70877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12" y="2444376"/>
            <a:ext cx="8118138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D9B40-D284-8218-C488-E314342516EC}"/>
              </a:ext>
            </a:extLst>
          </p:cNvPr>
          <p:cNvSpPr txBox="1"/>
          <p:nvPr/>
        </p:nvSpPr>
        <p:spPr>
          <a:xfrm>
            <a:off x="1212040" y="2768321"/>
            <a:ext cx="6719919" cy="2828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  <a:lvl1pPr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1pPr>
            <a:lvl2pPr marL="742950" indent="-28575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2pPr>
            <a:lvl3pPr marL="11430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3pPr>
            <a:lvl4pPr marL="16002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4pPr>
            <a:lvl5pPr marL="20574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9pPr>
          </a:lstStyle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Лабораторная работа № 1 </a:t>
            </a:r>
          </a:p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700" b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Операционные системы </a:t>
            </a:r>
          </a:p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7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7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cs"/>
            </a:endParaRPr>
          </a:p>
          <a:p>
            <a:pPr indent="-22860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Шихалиева Зурият Арсеновна Нпибд-03-23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261C4C85-3D10-B2F1-D3F5-873B48527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>
            <a:extLst>
              <a:ext uri="{FF2B5EF4-FFF2-40B4-BE49-F238E27FC236}">
                <a16:creationId xmlns:a16="http://schemas.microsoft.com/office/drawing/2014/main" id="{154D3852-5E8A-B59B-2278-DE546B83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>
            <a:extLst>
              <a:ext uri="{FF2B5EF4-FFF2-40B4-BE49-F238E27FC236}">
                <a16:creationId xmlns:a16="http://schemas.microsoft.com/office/drawing/2014/main" id="{0726171C-6668-73A0-E63D-3293B06C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46D90507-1862-1EBD-0475-E057345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5DE96D2B-F880-134B-8A26-BD75FD85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>
            <a:extLst>
              <a:ext uri="{FF2B5EF4-FFF2-40B4-BE49-F238E27FC236}">
                <a16:creationId xmlns:a16="http://schemas.microsoft.com/office/drawing/2014/main" id="{17360852-7E54-B410-9CFB-24CA13AF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>
            <a:extLst>
              <a:ext uri="{FF2B5EF4-FFF2-40B4-BE49-F238E27FC236}">
                <a16:creationId xmlns:a16="http://schemas.microsoft.com/office/drawing/2014/main" id="{ACB3DBC3-CD65-E630-C9C0-E0B25446F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F72BD9D3-E4D6-48EB-4EDC-0978EFAE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>
            <a:extLst>
              <a:ext uri="{FF2B5EF4-FFF2-40B4-BE49-F238E27FC236}">
                <a16:creationId xmlns:a16="http://schemas.microsoft.com/office/drawing/2014/main" id="{E26B1A9C-60E2-D201-58D7-BB5AC670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>
            <a:extLst>
              <a:ext uri="{FF2B5EF4-FFF2-40B4-BE49-F238E27FC236}">
                <a16:creationId xmlns:a16="http://schemas.microsoft.com/office/drawing/2014/main" id="{F66CE0A5-F654-8C66-68EE-3B92C040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17F949D8-9C91-4125-F038-DD9A241D4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1FEAD528-423B-8496-8130-3C82503C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871BE09F-C0A3-9263-8844-AD58C1E0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8CDE9C9A-AABA-7E76-4A27-14C8621E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CE692BCE-7D86-5CCC-462B-1F9D59EA4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01F1C3F8-259E-6C7E-EC04-F113A84F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826C496A-FA8F-1855-7384-0A267763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8F253BE6-23B1-54BF-2193-131A0E57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19</Slides>
  <Notes>19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Шихалиева Зурият Арсеновна</cp:lastModifiedBy>
  <cp:revision>2</cp:revision>
  <dcterms:modified xsi:type="dcterms:W3CDTF">2024-09-08T16:00:49Z</dcterms:modified>
</cp:coreProperties>
</file>