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7772400" cy="10058400"/>
  <p:defaultTextStyle>
    <a:defPPr>
      <a:defRPr lang="en-GB"/>
    </a:defPPr>
    <a:lvl1pPr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1pPr>
    <a:lvl2pPr marL="742950" indent="-28575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2pPr>
    <a:lvl3pPr marL="11430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3pPr>
    <a:lvl4pPr marL="16002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4pPr>
    <a:lvl5pPr marL="20574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0A2E0C6D-200D-B241-716A-9545AF68EB7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A748A57-F210-DC22-96B0-330D4D8928C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87EE6E8-A86F-DDBD-D1C1-01A1B8BFD2C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58A9836-4696-58AF-52D2-0635B09278B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D2C4293-294B-3F20-8671-E1B349C3CBD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6B75498-7E27-1BB5-0133-D083879DCD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0EEDD353-AF2F-4B0B-A39D-ACE465C6B08B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994BAA49-FAEB-3498-3222-B2B3F9F78FD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797715-4DFD-430A-B751-E36D4E5DF472}" type="slidenum">
              <a:rPr lang="en-US" altLang="ru-RU"/>
              <a:pPr/>
              <a:t>1</a:t>
            </a:fld>
            <a:endParaRPr lang="en-US" altLang="ru-RU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16267193-0FFA-E368-CB0D-C57B33B9F54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FC4F4DD0-F50D-EEC3-6D85-C60C715886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26DD04C-BE86-8F33-AEE3-48B0C1820BD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FA3E09-6015-4A7D-9452-3E1BBAE83B52}" type="slidenum">
              <a:rPr lang="en-US" altLang="ru-RU"/>
              <a:pPr/>
              <a:t>11</a:t>
            </a:fld>
            <a:endParaRPr lang="en-US" altLang="ru-RU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1A17FAF6-61D2-3F5E-2BD6-1AA1E56EB4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DB07C68D-1A18-3D96-9277-61D42688FD2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F01EFF70-1D36-54F1-E890-F807F10EE0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3A937B-3DF0-4A7E-A8D4-A74DFCB4C7AD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4450D3F5-F61C-D35B-1C24-302BE697DA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49EABB5-A67A-E19C-C45D-86FBC93E85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10D279B-918A-60CF-1A7E-0EF1919CDBA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9BE64E-C194-4BAE-ACD7-ACE87BC37363}" type="slidenum">
              <a:rPr lang="en-US" altLang="ru-RU"/>
              <a:pPr/>
              <a:t>3</a:t>
            </a:fld>
            <a:endParaRPr lang="en-US" altLang="ru-RU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7D2F3B37-12C6-69D6-BAD5-34CBCE9D518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8F6E0C1-9355-543C-54F2-348E401515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7E27C4B-2238-BBC5-7B76-014EAEC2EE7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2E35CE-75D3-46FB-B41C-32BACDD69B98}" type="slidenum">
              <a:rPr lang="en-US" altLang="ru-RU"/>
              <a:pPr/>
              <a:t>5</a:t>
            </a:fld>
            <a:endParaRPr lang="en-US" altLang="ru-RU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46132224-F3F1-0ACE-27C4-D065AE78E9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FFD9B630-98A6-FAE4-0A9C-E01AC3C168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E8FCA64-BC0B-E32A-5AAF-46F69774121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A3F9A9-9171-4004-82DA-686CB7E59B78}" type="slidenum">
              <a:rPr lang="en-US" altLang="ru-RU"/>
              <a:pPr/>
              <a:t>6</a:t>
            </a:fld>
            <a:endParaRPr lang="en-US" altLang="ru-RU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B5586097-5A0A-EAB5-D111-83A588FB7C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40C8D17-282B-D9F8-3D8C-5F498A52C8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6774D587-B12F-E467-CF6F-885A81246FD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6BB37E-1DAC-414D-9C6D-BA94E232BDCA}" type="slidenum">
              <a:rPr lang="en-US" altLang="ru-RU"/>
              <a:pPr/>
              <a:t>7</a:t>
            </a:fld>
            <a:endParaRPr lang="en-US" altLang="ru-RU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B0A147BC-6DA4-BC45-7DB8-07C5272847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CC18DA2E-BD70-F07F-0A95-FACB5418DEE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6E7C58C9-8FDE-00A8-789E-F0892503A70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700425-CD69-458A-8423-4480067FC2AB}" type="slidenum">
              <a:rPr lang="en-US" altLang="ru-RU"/>
              <a:pPr/>
              <a:t>8</a:t>
            </a:fld>
            <a:endParaRPr lang="en-US" altLang="ru-RU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4FF4DB0F-B195-0034-C1E3-3F8D67E84A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AA6EA99-5C8B-095B-62D8-9A2798718FB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3A912DC5-BD28-7FE0-C5EE-090FB7EB11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C8C4B3-DAA9-4A1E-946F-23C62616C3E4}" type="slidenum">
              <a:rPr lang="en-US" altLang="ru-RU"/>
              <a:pPr/>
              <a:t>9</a:t>
            </a:fld>
            <a:endParaRPr lang="en-US" altLang="ru-RU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6CF8F5CF-78F6-6282-9235-CC3F145691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58BFE4EB-6FEA-25E8-D64E-F3BA4A885BE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878063A-BF43-5B82-9B26-739EA08891A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BD703A-E7C8-4948-AED8-01C8D974CF04}" type="slidenum">
              <a:rPr lang="en-US" altLang="ru-RU"/>
              <a:pPr/>
              <a:t>10</a:t>
            </a:fld>
            <a:endParaRPr lang="en-US" altLang="ru-RU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68E48EDF-C685-816D-452A-FA2E2FCE1B3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268B762-CC3E-C6B2-5DB7-D10C25C7FBF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8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4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89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698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0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92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89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14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0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7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4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4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6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8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0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7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19D28F-2130-CABE-22C1-AAD507D98C97}"/>
              </a:ext>
            </a:extLst>
          </p:cNvPr>
          <p:cNvSpPr txBox="1"/>
          <p:nvPr/>
        </p:nvSpPr>
        <p:spPr>
          <a:xfrm>
            <a:off x="976923" y="2166220"/>
            <a:ext cx="6937570" cy="2496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b="1" dirty="0"/>
              <a:t>Лабораторная работа № 1 </a:t>
            </a:r>
          </a:p>
          <a:p>
            <a:pPr algn="l"/>
            <a:endParaRPr lang="ru-RU" sz="3600" b="1" dirty="0"/>
          </a:p>
          <a:p>
            <a:pPr algn="l"/>
            <a:r>
              <a:rPr lang="ru-RU" sz="2400" dirty="0"/>
              <a:t>Операционные системы </a:t>
            </a:r>
          </a:p>
          <a:p>
            <a:pPr algn="l"/>
            <a:endParaRPr lang="ru-RU" sz="2400" dirty="0"/>
          </a:p>
          <a:p>
            <a:pPr algn="l"/>
            <a:endParaRPr lang="ru-RU" sz="2400" dirty="0"/>
          </a:p>
          <a:p>
            <a:pPr algn="l"/>
            <a:r>
              <a:rPr lang="ru-RU" sz="2400" dirty="0" err="1"/>
              <a:t>Шихалиева</a:t>
            </a:r>
            <a:r>
              <a:rPr lang="ru-RU" sz="2400" dirty="0"/>
              <a:t> </a:t>
            </a:r>
            <a:r>
              <a:rPr lang="ru-RU" sz="2400" dirty="0" err="1"/>
              <a:t>Зурият</a:t>
            </a:r>
            <a:r>
              <a:rPr lang="ru-RU" sz="2400" dirty="0"/>
              <a:t> Арсеновна </a:t>
            </a:r>
            <a:r>
              <a:rPr lang="ru-RU" sz="2400" dirty="0" err="1"/>
              <a:t>Нпибд-03-23</a:t>
            </a:r>
            <a:endParaRPr lang="ru-DE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0A94E21B-CB3A-2644-D9F8-306885630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>
            <a:extLst>
              <a:ext uri="{FF2B5EF4-FFF2-40B4-BE49-F238E27FC236}">
                <a16:creationId xmlns:a16="http://schemas.microsoft.com/office/drawing/2014/main" id="{4BBB41CC-8C64-090E-DF37-0DB8603B2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509DD41C-C3E3-8F50-F119-85C196328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>
            <a:extLst>
              <a:ext uri="{FF2B5EF4-FFF2-40B4-BE49-F238E27FC236}">
                <a16:creationId xmlns:a16="http://schemas.microsoft.com/office/drawing/2014/main" id="{5F5A731A-8C4F-E025-DD1F-0CE265DAC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70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5138AAC9-A6BD-1867-F408-B43B84DB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32D4290C-0933-9704-48AF-66B594D1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>
            <a:extLst>
              <a:ext uri="{FF2B5EF4-FFF2-40B4-BE49-F238E27FC236}">
                <a16:creationId xmlns:a16="http://schemas.microsoft.com/office/drawing/2014/main" id="{384A61FA-FC59-3E46-749A-B28D6495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>
            <a:extLst>
              <a:ext uri="{FF2B5EF4-FFF2-40B4-BE49-F238E27FC236}">
                <a16:creationId xmlns:a16="http://schemas.microsoft.com/office/drawing/2014/main" id="{0D1525EA-CF9E-F210-60A4-F5B4031A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3F2CAF84-498E-E286-8063-2E6020DC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11</Slides>
  <Notes>10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Капля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Шихалиева Зурият Арсеновна</cp:lastModifiedBy>
  <cp:revision>3</cp:revision>
  <dcterms:modified xsi:type="dcterms:W3CDTF">2024-09-08T14:35:13Z</dcterms:modified>
</cp:coreProperties>
</file>