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7772400" cy="10058400"/>
  <p:defaultTextStyle>
    <a:defPPr>
      <a:defRPr lang="en-GB"/>
    </a:defPPr>
    <a:lvl1pPr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1pPr>
    <a:lvl2pPr marL="742950" indent="-28575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2pPr>
    <a:lvl3pPr marL="11430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3pPr>
    <a:lvl4pPr marL="16002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4pPr>
    <a:lvl5pPr marL="20574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AA4055E7-CB43-BEEC-71C1-E0247228956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AE3EE35-305C-2A8C-7AE5-A6CF1564482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917CDD8-6921-235E-6C15-585F4E4C46F9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72F773C-E2FE-BC56-CF85-B55404E4683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920B5D3-4EB6-72A7-1356-C58711E923F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ru-RU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43614B2-3502-CBC3-D0DB-A27323766D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5DB04A3C-4DE8-4023-BB99-668F87222BA2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5672E95-0928-470C-BC21-2467A6E17D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27DE50-79F8-42EB-BD03-BC0716A17BEF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D0E3D8EA-4B31-6922-F229-129B08AAB3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7AB386D-2BAB-7EDA-5FD7-134A09999B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06C1814-4D51-CAE7-54A7-DD317A5F9C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23CA53-D04A-45A8-AF0C-2FFCC80FEE69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A4BC12F8-202C-FA7A-0E39-040FAFC882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17984B1-05C1-45D1-AF89-351C961833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6E0DD0D-69F1-7A55-940A-A297F71FBF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2789E2-1FB6-4490-9EBB-DA7CA80A0000}" type="slidenum">
              <a:rPr lang="en-US" altLang="ru-RU"/>
              <a:pPr/>
              <a:t>11</a:t>
            </a:fld>
            <a:endParaRPr lang="en-US" altLang="ru-RU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FC9A29F0-DCCE-E15F-9ADB-0C4422CA3F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6BA6A4A-ABBA-D5B0-FCDA-2410DD181B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944D359-E701-AE2F-842C-E1BF18CE8D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2B5062-FC46-464D-9BC3-E60B7BA4C6BC}" type="slidenum">
              <a:rPr lang="en-US" altLang="ru-RU"/>
              <a:pPr/>
              <a:t>12</a:t>
            </a:fld>
            <a:endParaRPr lang="en-US" altLang="ru-RU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2D65F9E7-BCA1-FA4F-61FB-95D91A95E1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D68FDCC-A977-9F65-7B78-10CA93ABB3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007B48A-614B-6E0A-99FB-04E3E043802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EE5019-AF17-460F-8E6A-13FD3BC2EFEB}" type="slidenum">
              <a:rPr lang="en-US" altLang="ru-RU"/>
              <a:pPr/>
              <a:t>13</a:t>
            </a:fld>
            <a:endParaRPr lang="en-US" altLang="ru-RU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A1CCDE74-98CD-2960-69E6-0FD6DE4A5D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AD71908-DF00-7490-A57D-8FB1551CEF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46B3243-C7B9-36B4-5A91-EB60E38F8E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9097C-2B67-4701-9F9A-03662D88B147}" type="slidenum">
              <a:rPr lang="en-US" altLang="ru-RU"/>
              <a:pPr/>
              <a:t>14</a:t>
            </a:fld>
            <a:endParaRPr lang="en-US" altLang="ru-RU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EC070661-B8B8-8922-956A-AEED3829B9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4DEF763-6AC7-B9A2-B65B-C8AE7190AD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C9CAA3E-F8FA-AF2F-632E-DE3A77E94F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4A54E3-9AD0-4D71-A59A-5B242CE44EB0}" type="slidenum">
              <a:rPr lang="en-US" altLang="ru-RU"/>
              <a:pPr/>
              <a:t>15</a:t>
            </a:fld>
            <a:endParaRPr lang="en-US" altLang="ru-RU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160E7E4E-D4BA-1FE8-BD8B-5864E2B3B9B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10D9A8CE-48B0-4DF5-4A8C-0C04BB1383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9BE96E0-1F2C-197C-EF3E-4CB7E8043F6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2EAC92-62E8-4E68-94A7-188969DC0D91}" type="slidenum">
              <a:rPr lang="en-US" altLang="ru-RU"/>
              <a:pPr/>
              <a:t>16</a:t>
            </a:fld>
            <a:endParaRPr lang="en-US" altLang="ru-RU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50CBD6DB-63B9-909B-BE78-4610AFFBBD1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3FE4BE12-0C2C-F67D-0648-1E4B74362F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95A1C14-B4D4-74E0-0E82-D8C12C7065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232947-C6B6-4F93-803C-8235C08F53C6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DA5A64CA-657F-0DD1-BFF9-6FE5A52FCB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99EC327-55D8-6B13-A13A-CBD3AECFFBC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F4BF962-C49E-115F-DDAD-27BA49B107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D0B8D6-79E9-4C01-A8A4-0AAADD91A820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83464F87-14A0-348E-BF9E-2ABEF46691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88E5FF5-0083-6FF5-994B-1FC95049C9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385DBA3-5480-43CE-39E8-76012F9212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B31A46-51D9-47DC-AC50-5077DD1A823B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65D47309-AE39-288C-C6D8-B9A6BD3617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4754B36-33A5-2CC4-DDDB-2A327AA989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6F7972E-3B03-B2B0-B0BA-74D0C9F615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E1F17E-8008-43E2-9F77-5FE081302F77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EBB8C70D-97DB-7204-F63B-80F2E44B537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049C46C-D57B-2ECC-AE8E-FF99127724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01A1AAB-3652-E0B4-CC5F-D5A4D538065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381784-E3A0-4520-A71A-60301F846F4E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7B405B98-A7BA-E05B-62E5-121D281AB6D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33192DA-0A30-BD49-2332-09C2A061123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8E5F305-F30A-4B6D-EF95-4E60DA206E5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4F6C05-3B05-4781-8AA7-931CB7C07923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C7EE4B98-C7F2-B206-CC22-A6423B309E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C697311-A9FB-A214-80DE-1C94B03E18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0B4083F-D5D9-8B62-29A5-BC55D4ACFDA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92EB0F-2065-4CB7-AD17-04AADF64715E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7ECAC1DB-3953-27EF-B1D0-7EFF695174B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7230324-439E-E679-BBE1-2CD97E56CD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96515EF2-36AF-153E-E53E-01234EE60B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8530DA-9754-4B69-B53B-A4C374CD856A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61F0DEDB-D77D-9DCF-87B7-6257338C48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E66A185-CB4B-FD59-EF37-670FFC1778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11B09-2877-E7F3-EC83-3EE67E685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D295C4-EE3E-B0B5-5040-2D2BED42E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246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EA500-AE05-4BA0-F1FF-8B7D9A7A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3E1B1C-BC4C-D0BC-808A-64C8DEB4F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6244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4144F6-5D91-FDCA-0641-84A4FB564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73A754-800D-14CE-9611-DCFEF6A9B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1560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4BBAE-E48E-2CE3-4939-0C6B3093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9AF5A5-E318-2B7D-3CAB-3C2E45D17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744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D76A7-8A37-F5CF-6FDD-36CD2979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7DAAF4-075C-AA36-D0F0-F2FF1479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0815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E998D-0262-AEC3-A879-E93F4A3C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03A15C-A744-8975-2C97-3248F6314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01E03D-E3E3-FE0B-0AAD-75F74FF01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4230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C6C72-38E5-03FA-6298-2F55429D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94BC59-2F58-8685-6554-0A9F7AFD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033F74-2AFE-A224-6160-62F596426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2F64C7-40A5-64AF-95D6-B53307EAC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AD19FE-75DF-C5A3-FD34-86BC1F63C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1482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08349-DCAE-84DE-4B8E-98CE870A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7561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2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0C727-16E6-2561-E6C1-3EEBCA0B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4F8EA-B8B8-3EEF-99E7-9C482FF7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200EB3-9631-0D16-C794-0D9EF45E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9551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0F1A0-8002-DEBE-2D63-640BFEF4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122C77-B94A-1009-8810-53AC74AD1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6D13B0-B1FD-2EA3-A8D6-B1EE494E1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9209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D5DA189A-DD51-21AA-6492-C62E06242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2EC1D3E-D186-702E-C9D9-191A6E342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2pPr>
      <a:lvl3pPr marL="1143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3pPr>
      <a:lvl4pPr marL="1600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4pPr>
      <a:lvl5pPr marL="20574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5pPr>
      <a:lvl6pPr marL="25146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6pPr>
      <a:lvl7pPr marL="29718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7pPr>
      <a:lvl8pPr marL="3429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8pPr>
      <a:lvl9pPr marL="3886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9pPr>
    </p:titleStyle>
    <p:bodyStyle>
      <a:lvl1pPr marL="342900" indent="-342900" algn="ctr" rtl="0" fontAlgn="base">
        <a:lnSpc>
          <a:spcPct val="8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8235F-91D8-4121-2A52-1B892FB71333}"/>
              </a:ext>
            </a:extLst>
          </p:cNvPr>
          <p:cNvSpPr txBox="1"/>
          <p:nvPr/>
        </p:nvSpPr>
        <p:spPr>
          <a:xfrm>
            <a:off x="1143002" y="1999615"/>
            <a:ext cx="6858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1pPr>
            <a:lvl2pPr marL="742950" indent="-28575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2pPr>
            <a:lvl3pPr marL="11430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3pPr>
            <a:lvl4pPr marL="16002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4pPr>
            <a:lvl5pPr marL="20574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9pPr>
          </a:lstStyle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Лабораторная работа № 1 </a:t>
            </a: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Операционные системы </a:t>
            </a: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Шихалиева Зурият Арсеновна Нпибд-03-23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58EFF0FC-EF81-A7B5-CCD1-DEEF903D1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>
            <a:extLst>
              <a:ext uri="{FF2B5EF4-FFF2-40B4-BE49-F238E27FC236}">
                <a16:creationId xmlns:a16="http://schemas.microsoft.com/office/drawing/2014/main" id="{F494BC61-F85A-8460-5186-965CCA3CB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>
            <a:extLst>
              <a:ext uri="{FF2B5EF4-FFF2-40B4-BE49-F238E27FC236}">
                <a16:creationId xmlns:a16="http://schemas.microsoft.com/office/drawing/2014/main" id="{03701F55-AA49-FE76-9E6E-5B84860BA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>
            <a:extLst>
              <a:ext uri="{FF2B5EF4-FFF2-40B4-BE49-F238E27FC236}">
                <a16:creationId xmlns:a16="http://schemas.microsoft.com/office/drawing/2014/main" id="{0B09588F-1880-564A-86FC-7AFE360C8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06F153C7-B1B5-AFDF-D7DA-6E01D2E06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>
            <a:extLst>
              <a:ext uri="{FF2B5EF4-FFF2-40B4-BE49-F238E27FC236}">
                <a16:creationId xmlns:a16="http://schemas.microsoft.com/office/drawing/2014/main" id="{97328443-091A-FB25-B6B1-EE5B6D0CA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>
            <a:extLst>
              <a:ext uri="{FF2B5EF4-FFF2-40B4-BE49-F238E27FC236}">
                <a16:creationId xmlns:a16="http://schemas.microsoft.com/office/drawing/2014/main" id="{6787F57C-4232-88D9-10CF-CC8CD451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1204885F-A357-1CDD-3DE5-373459C0F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59EE6B8C-FF92-9EB9-273B-6A1172A51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7B601172-50AF-DAC2-D53D-38B958C8D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D00FBA93-33D3-8599-6123-6D66BF798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690373BE-5E8A-E6AD-943C-21D678C7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CC2A6F8A-0359-3125-BE93-DDE49D47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90C56267-BF1D-EF23-83B8-02557EB9A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7813C5A3-CFAC-DB01-BD35-877AB5DD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"/>
        <a:cs typeface="Source Han Sans CN"/>
      </a:majorFont>
      <a:minorFont>
        <a:latin typeface="Calibri"/>
        <a:ea typeface=""/>
        <a:cs typeface="Source Han Sans C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16</Slides>
  <Notes>16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Шихалиева Зурият Арсеновна</cp:lastModifiedBy>
  <cp:revision>2</cp:revision>
  <dcterms:modified xsi:type="dcterms:W3CDTF">2024-09-08T15:39:46Z</dcterms:modified>
</cp:coreProperties>
</file>