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772400" cy="10058400"/>
  <p:defaultTextStyle>
    <a:defPPr>
      <a:defRPr lang="en-GB"/>
    </a:defPPr>
    <a:lvl1pPr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1pPr>
    <a:lvl2pPr marL="742950" indent="-28575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2pPr>
    <a:lvl3pPr marL="11430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3pPr>
    <a:lvl4pPr marL="16002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4pPr>
    <a:lvl5pPr marL="2057400" indent="-228600" algn="l" rtl="0" fontAlgn="base" hangingPunct="0">
      <a:lnSpc>
        <a:spcPct val="93000"/>
      </a:lnSpc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Source Han Sans C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179551FA-0574-C9EB-D6AB-0679ACD6406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F1DD058-EDC2-06FA-A3DA-8E9028CB17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813BBAC-A143-B5A6-8C60-D4CCDD9BB48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CA4A77C-9F0D-9A38-8399-31BBD5323DA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77A53B4-342A-8023-BFB4-1935A5121F3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643852B-6CF9-D331-B9CA-93B9F85F2B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914400" algn="l"/>
                <a:tab pos="18288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A66EF4D-CE20-426D-9525-8608EC437A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3CE6EBD-4E1E-581A-5AC0-A330F738A1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C49239-1B22-482C-BE4D-450BE47F9A0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60C3F18E-3EF7-8614-640B-69BB02DB6D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BF67990-2BF5-3465-59EB-8F3EC171C4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66E2A3F6-E1C1-01CB-2ADD-B49B8D9152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F7C700-92FA-45BD-8BB5-A4FD802AB6E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6FB51C66-FA6F-6249-0BF3-121394A795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3346D4C-D245-9ADF-8F15-F9AD359EE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6673C39-422F-B5C6-2E04-B794EBFE62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4DC600-FCF9-4B79-809F-29D3E64B9CF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9BA8801F-EA58-D380-1038-9E3D6A78E2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3A7A461-896D-8EE5-CC3C-726F2B5BC80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FFF80B4-7E71-BFD8-685E-D124A1963F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0A0E97-8D92-4957-8286-92B32101C49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8AF793B6-0C31-01E4-6D42-6634FE71CA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05DEDFA-ADD6-80FF-EA2E-C5870DF206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E6DE1F1-C7AE-BE17-F3A8-5D74871D22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746B3-7F1B-4A1D-B345-4246B20DDB0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B262628D-2302-E1AA-28CB-68600B9886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2E23E52-FBE3-3A7A-9521-9074FC5DA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57B3F86-2B44-F0FD-4054-54DDC2E07F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F5B53-3422-4242-AFCC-2B720B3CECA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97F55E0D-D1DE-4DE1-7B53-57BBD98601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4411CC6-56D3-3220-AE8A-FFDF33F5FB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F41B312-17AE-9504-1E86-21E28DC010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E1F423-1253-4AC0-9ABA-8B7ED2A7B96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8336DBF2-AE69-F1CA-8C04-C1859C9684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89399B4-5B94-5BD6-6538-0E04DA2299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E87C60B-8E11-19D4-414B-6374D0F86B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EC1812-453C-418D-AC69-D0DB7860FB4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99B710FA-0A72-F1E8-A829-1E55C50C0D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DC8B2E3-BB83-4F93-B9D8-C97004430F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926CB00-5DD0-BA5C-38BD-4D6CC05C28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A695C0-3065-4EE6-B686-34E35AF1AA7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B5E1D033-594B-BA9B-F493-292C2E2B6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85D063A-FF0D-AB5F-0983-84E3EF58C9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B1F43578-27FE-491C-892B-AC3BA09F8B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02BE07-4642-4B09-8F7F-D039AC88A15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2A6C102F-614B-D849-87D5-0579CE4CEA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F050C0A-1DAC-39BB-5278-6F85765C12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581F1A2-C49E-BC46-98F5-2338D7E0AA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B28749-20A8-4F99-BFB0-98F7470ABD2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75A9806A-F352-7EDA-8836-437C50CE5C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FA422E8-E5CC-9A46-FB1D-3CDFDAACDE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5758028-A3B7-17C3-50C9-B40C4B5F19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582B46-1315-4289-8DEF-0B430E67418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030B0D9C-26CB-1F40-ED21-B4B9A47738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11D42BE-7ADC-9508-C0A5-899E14F249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C6DFBA9-DF12-F1A3-B556-F73C9289FC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5FF356-1E84-45BC-945E-C60C02A81AC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D2F53F4B-F18A-67FE-6C87-9DC0617BB7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C6E28AA-A2EB-3BB3-629E-6CD86B1B4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37FA9C7-1954-9C27-D303-D8CAD65FD7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22A194-C302-4E72-95F6-A4083F859BE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1B0B5BC0-61B5-85B3-AF3A-B7738563B9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9F66F5E-E432-6449-209A-D7D2969EF9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D9804CC-A1E9-1414-B055-24962BDDC7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EBCB27-89EB-424F-8302-EB94AAE28FF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1FBA209E-49C1-14E8-1085-BB659444F9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8B6C3E2-F8D2-E95C-219A-1C4B771082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3A43886-B3C4-33E2-DBD1-514063BC67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E30C52-DAF6-454F-A403-887D71B2A8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4E302F30-FD36-41CE-0C80-BAAF172A01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5131CF3-0133-553E-30EF-66CAE9583F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1E48764-6160-769A-1829-5F63C814CC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EFB30B-4067-4E35-AFEF-347D8866D9A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780EC45C-7653-445E-BF7A-B0091C492A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5B8E8C6-60EB-B0CE-4728-42A8FAAEBB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1FBD354-6FA3-B1C6-3A6E-3229B5C850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A6D0F7-ED42-4D9F-9EF4-79A6E0F8AC8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260F4AB9-4ACC-6484-DA67-C67635B41BC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EF7E405-4FC4-EEE1-E6F5-98511FCD27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09784539-BFEE-43D5-2680-48646D7A01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02C16D-3CEE-42FC-988E-3359D10E3F8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538CDBB3-8D46-5609-84A7-48398B5980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4ACC45D-885A-2281-BCB5-1DDB260C51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E955-AE6B-214C-DD5A-2F9AC02C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652D7-7ABC-CFC7-A39B-A1C8534E2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64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6A86-7848-D56A-D393-8CD37BB3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816E0-8609-FA9F-6604-071951D9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C8C09-2D29-B404-2BFB-55B086203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E431-0B89-1D50-EA1C-76893128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2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8824-F840-C9F3-25DD-1982700D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631B-7851-5B47-B057-BCB68026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56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976A-383E-F506-DEB7-1832BBF2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A256-1A7F-2ABB-799A-A0D077DF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2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605-E58E-567A-4E78-8012790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AB60-6563-2C7D-4367-C8FDB60D6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58C05-AD0F-D607-733E-36ECEDDE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5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9A01-225B-8496-7D1F-D3908DC2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14C3-7BD6-4D2C-5E74-1337A4617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32DC1-00A4-A984-4D0B-F92C89AB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40DDC-F6ED-9DC0-80E8-0777BE72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A20C8-3FBE-8507-C51F-E70519E76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5886-BE34-1AA9-347E-45D73DFF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76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384-7BFF-4F03-C91B-F87F81BE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9550-021A-2F89-3DFF-D0BFF8FF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3DF38-C108-14C2-2232-364590D5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9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A41F-6634-B54B-5C96-DABB73D2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AC598-F555-61B7-9FEF-5C6A320FF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F9EF-89DD-0396-A413-7CAB3A521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22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89914F45-3271-156C-18CA-B3FCA247B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EDFFB5B-BE59-6CBB-F850-5DFD74C18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2pPr>
      <a:lvl3pPr marL="1143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3pPr>
      <a:lvl4pPr marL="1600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4pPr>
      <a:lvl5pPr marL="20574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5pPr>
      <a:lvl6pPr marL="25146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6pPr>
      <a:lvl7pPr marL="29718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7pPr>
      <a:lvl8pPr marL="34290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8pPr>
      <a:lvl9pPr marL="3886200" indent="-228600" algn="l" rtl="0" fontAlgn="base">
        <a:lnSpc>
          <a:spcPct val="8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cs typeface="Source Han Sans CN" charset="0"/>
        </a:defRPr>
      </a:lvl9pPr>
    </p:titleStyle>
    <p:bodyStyle>
      <a:lvl1pPr marL="342900" indent="-342900" algn="ctr" rtl="0" fontAlgn="base">
        <a:lnSpc>
          <a:spcPct val="8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D5A55-4920-6037-19AB-F4439C5D9415}"/>
              </a:ext>
            </a:extLst>
          </p:cNvPr>
          <p:cNvSpPr txBox="1"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1pPr>
            <a:lvl2pPr marL="742950" indent="-28575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2pPr>
            <a:lvl3pPr marL="11430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3pPr>
            <a:lvl4pPr marL="16002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4pPr>
            <a:lvl5pPr marL="2057400" indent="-228600" algn="l" rtl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Source Han Sans CN" charset="0"/>
              </a:defRPr>
            </a:lvl9pPr>
          </a:lstStyle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Лабораторная работа № 1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Операционные системы </a:t>
            </a: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hangingPunct="1">
              <a:lnSpc>
                <a:spcPct val="90000"/>
              </a:lnSpc>
              <a:spcBef>
                <a:spcPct val="0"/>
              </a:spcBef>
            </a:pP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Шихалиева Зурият Арсеновна Нпибд-03-23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C1D688E6-FFEE-1B22-6F61-42C9CC9F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9F5CD17C-4159-67A3-48D6-54A5A9D4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1ABD0F66-2FCA-B4F9-E41D-A1CD586C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89E8340E-1621-D338-2A25-0BFF77C8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>
            <a:extLst>
              <a:ext uri="{FF2B5EF4-FFF2-40B4-BE49-F238E27FC236}">
                <a16:creationId xmlns:a16="http://schemas.microsoft.com/office/drawing/2014/main" id="{34CACC5E-F04C-15B7-FC9E-785B52A4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7FDCE8AC-82A6-1A90-652D-DFD37199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>
            <a:extLst>
              <a:ext uri="{FF2B5EF4-FFF2-40B4-BE49-F238E27FC236}">
                <a16:creationId xmlns:a16="http://schemas.microsoft.com/office/drawing/2014/main" id="{B02BC78D-DDEC-9ABA-76E3-E246B409E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3F45B3EE-BA3C-4C07-0223-EE6A2143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2434EFF3-6B24-ABFC-8E3F-3857524F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266AB8EE-B479-D47E-FB58-F15117A5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05C0122C-2E1D-9A3B-28BF-4AD09E83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5045BDD0-884C-8097-1DA9-1E81ADE3B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019B08D6-438E-EFBF-CF19-3B06CEFD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8FE040CE-F509-423A-8D52-26081B18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E19425C3-45E0-3369-C386-8FF18968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1D5DDC76-BC07-EF82-AF9C-DA4C754E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4170842E-9AFE-6655-F688-FC3E4B15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C16215C-790E-660F-C179-31B465D7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0"/>
            <a:ext cx="4862513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Source Han Sans CN"/>
      </a:majorFont>
      <a:minorFont>
        <a:latin typeface="Calibri"/>
        <a:ea typeface=""/>
        <a:cs typeface="Source Han Sans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Source Han Sans C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19</Slides>
  <Notes>19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Шихалиева Зурият Арсеновна</cp:lastModifiedBy>
  <cp:revision>2</cp:revision>
  <dcterms:modified xsi:type="dcterms:W3CDTF">2024-09-08T14:51:15Z</dcterms:modified>
</cp:coreProperties>
</file>