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7DBED07-A0EE-1CF2-FF68-A754A5E66B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6B97D62-70D8-7DA3-B357-2017D23F8C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A6FE7F-10B2-406E-B64B-6BBF500210F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28C6B16-CD1F-D797-F8B3-B0379F75CDF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C3AA39E-1442-1148-D580-01D44333C13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7CB0AEE-93BD-6A1C-164D-A29698F2A8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A066ED8-A99E-4DD1-A25B-C6F3399BD3B6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3DBE776-32E4-EB6B-669B-A60F72D3D3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3BDA21-77E4-459B-8D37-A141AE9B7B2A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7806A67C-E1AD-47EF-6B6D-2B16557E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3F69E77-00F8-9339-0ED9-A906A34D9A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E9266DF-86BC-33AB-D604-D5201E1E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B0EB6-74A8-4D1A-858D-861C939EA0EC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50B6006A-A204-581A-58D8-66CA0FD45C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5CD0166-66F1-FA7B-0493-3997DEE7D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7004C28-21B9-44D2-F6FF-08008A9A10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5536F5-5D1B-4C02-B78C-3B8CECA2FB6C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873996FE-3E5D-007E-DE89-881D924B33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7167B34-9331-2DF0-9EF4-2ED28E6971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9694FF1-8DE5-042B-9E80-FBEBEA5498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B37363-B87F-43F2-B40F-18B1EDE6FDF5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9E0B4657-180F-DBCA-BBA6-0011620C05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9C88E45-F4CC-74EE-363C-6A4347ABD4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A0190F1-8B95-776C-51EC-8A9FFAF7BE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620A2F-EE59-43D0-B1CD-82D547BD74C3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0D538208-7130-596C-9948-542C0D6B81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84F1924-73C5-141C-AE7E-D8158D33FB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C0E7FF4-9059-F8D1-B23F-0436246A43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6AE767-B451-4B72-B654-1370A2A94BF4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6719C810-0A70-3667-D959-FFB54C73CE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A6BB5F3-5D52-B879-AA1C-B7B55E8AA7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A795A4D-C1B5-49DB-CEE4-5C96612EBE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D541C5-059F-4B7F-A284-CBC4F952A55E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26A5037F-E088-B069-F766-6F832D5063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92A4C66-17E8-1FA3-D363-73E9D75109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307FAB0-CFD5-C300-84BE-31ED507A4D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60C532-28C6-4586-9CA7-4CE69B2C2613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A447DF6C-1DBB-27AE-6FB4-261D89CB6B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D85F596-81C1-62D4-7337-446F4A9873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C95AF3A-2127-405C-B893-1720FFB5DD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D7360-3D4D-4D12-BCF1-C46D6C2144A6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FB775231-8816-740C-854C-798E733A53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E73FD43-059A-1E48-6E04-647E9DD87E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D1006FB-594B-2AC5-36E0-BCAF9CC4D8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ABCF0-B89A-4648-A3CF-0EBD12F0F43E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BABA6982-B40B-10F5-B84E-686CE1CA7F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C87E8F9-B51F-0CF6-53DA-20B091EA10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D4D85A7-F39C-CAAE-24B4-748E32A139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C6CB40-AEA8-41C3-8380-F054DEC6CA6B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9508B836-0FE3-1D11-4503-1E9F10496B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95E5F96-6B83-8741-58C2-B0A7907B0D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78CFEB9-FEA2-9E50-7B35-FE4B8D8837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A5519B-3687-49A7-8184-E1D601278AE4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052AF72E-C584-8A8F-00B6-015A64FFCE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FC26ADD-6E69-58B7-C7E2-6FB01A5EEE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3B1FC-7A45-C87C-BF3D-F49785459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5E2E9-FF49-477D-16C0-5A1EE25D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3823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8579D-E01B-85C7-4736-807F1D27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C37E9-154A-C811-2512-CF5617E24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722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86B218-108E-F65B-56CB-E431892E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B8E4E9-8CFB-A809-84CB-C2D15887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0843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921BD-7B04-191A-6329-57E95199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BFAF6-57D6-741B-0CD1-42D935AE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28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FA6A5-9776-E13F-843D-CC1C546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751B0-0B1B-2423-5F51-78DC7989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021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5498-C733-E087-3985-C5F7C7AF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D8E9A-1D1A-7EF2-B3E2-C9970D41C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B320B-B29B-E8BD-F0C5-56FDA3FD0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3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4403-7DA7-5B2A-8832-FDB8840A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310BC-43BD-F7B9-06CC-C3ADA88E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04543-96DA-80C2-0EE0-13D39B44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BF2C9A-193B-B0A1-C15D-390D21652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C01BB9-50C1-A385-EFD9-CF70BF12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56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3FDE9-A3CB-91E7-2B7A-95C57CF7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5075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92632-8626-D3C2-0C47-AFE60E3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54924-5981-A404-E8B9-0E5FC4C2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8E8358-BF05-52C5-2D87-A13EFD53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32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0C759-1449-FE39-2EF5-1E4BF628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D6BAD-9F68-E867-C31D-91ACD90F3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73492-EFA1-A2FE-F410-0EED8DDA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72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57B616E-7F65-81AA-4BEC-AF50AE6AC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9CAA944-E61D-603E-BA84-F80A15794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BDCFB-C9D2-DB75-1917-C6C1CF55FCB5}"/>
              </a:ext>
            </a:extLst>
          </p:cNvPr>
          <p:cNvSpPr txBox="1"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E9BD74FD-1A80-4183-9013-D59D9E82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A7F26EF-364F-88C5-C19B-34BD70AE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27696A79-CB5B-97E0-5C41-B382774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2884F7D1-4A09-F844-2390-22528716D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51D1FA21-DB9B-AA9C-3A12-F49F636D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4340CA23-96F0-7134-B018-78DD0808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493E33FF-18C0-E333-2689-08110043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0CDECE54-43CF-24C2-E6F0-D6B64992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AC946C9C-2706-F471-8BAA-EF3D4D08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1BCC332C-D861-5449-27D5-4AA307E8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3EC239F5-0E63-057F-5F0E-21267ACD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12</Slides>
  <Notes>12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Шихалиева Зурият Арсеновна</cp:lastModifiedBy>
  <cp:revision>2</cp:revision>
  <dcterms:modified xsi:type="dcterms:W3CDTF">2024-09-08T15:27:04Z</dcterms:modified>
</cp:coreProperties>
</file>