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53:2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125D5F7-481C-5007-3FC8-415F091D1C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BA0CBB2-C2EF-D2DA-A48C-7CE74409F59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84235C6-3848-BF46-F511-9FB090247DA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AC7DBFD-3FBF-535D-3D41-BA6D6EC23E0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A83D8CE-CE9D-1F50-990F-92B63C0E64F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1C0A134-9AB1-70D2-EF84-7267BFD7C1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4C2DAC0F-FDC9-497E-B289-B50BAE4652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1963E05-871D-76FC-5D3E-AF464B30A8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149304-FEC8-4300-BADD-9CDB79DAD21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F25B70A0-BF27-9D1D-1A92-ADCFBE81BE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559DB50-2509-7EA8-B1F1-0B43AA38DF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D63DB0F-D3C5-9F0F-7B0E-0E83EB453C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AEC640-7C1D-4DE3-897B-DF6AA79FAD4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461D7B8E-21D1-0E35-60F4-AC451E7B12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8A66863-425A-C360-DA36-DCAFCE550D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6B6DCE3-A69E-F8EC-4D84-C5C447CEB3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4644C5-5968-4799-87B1-938A6F00E87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BA6B18DD-2EBC-F3FA-9D81-C465D48A6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C7E3497-4D4D-AE42-C8AB-240BBDC909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E403720-31AA-0973-C22E-7F3A1BFED3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557F40-2E97-4C50-815B-30ACBDA38B3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E0BCD34-E095-01ED-2775-B86F6A7029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FF18C43-00C3-E038-D031-0ABE223AE7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87F684B-31AA-9BC3-0630-E7A522A57B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52DEE-09FB-42D5-A957-72C65492A8A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0D20ED3-B50D-DAE1-B8C0-6B698799B0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1EB6A8F-9220-F71D-721D-8B21C24217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843E879-A51E-822F-F305-1502CA1C79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E47AC-8DFE-4906-91F0-C6431FED495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0D1F053C-0983-9793-7CEF-5A4FDDB9BE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9D5DDFD-1148-D23A-FFCD-CE001366D8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294CDAB-90F3-D240-44FA-B689EFDD77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737C5A-ACF4-4790-B720-A266595837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0442E664-90D7-5CC5-F49E-78914B4195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1F004E7-D729-8024-2986-25E9F4DE3C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1867775-0C93-D981-A1FA-A3EF425B0C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E17788-D626-4FCD-BD5D-4C0E1DBF08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99A1A3D9-CD5D-9BDA-886D-2FE8DCC167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24327EE-5BB8-F889-ED78-DC66B88169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96511D5-F9DB-C330-2C9C-49320314D5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9E5B5D-D3F7-4BE0-9414-9F95E3D4B8A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3652A67E-8FB2-4C26-D557-8452A21CDE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4C53A95-128A-688C-D7CB-613CDD328C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2C6A517-7EFD-DB81-CC14-893998B42B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72FE3-3B37-4EDE-AE80-72D035581F9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C4DEBCF5-91CB-D5A5-E82A-C63877691A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185AFBD-830A-8EA5-21EB-3A7893ADF2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47A328D-6ADC-378F-9726-A2FD35604F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A8B02C-E2A2-42A9-A5F1-D4F8F7C58B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150B2106-45DB-DFE2-6E26-322B65CF4F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8FE5FB9-2DFB-B48E-C350-E7A1F3853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8B639F6-E989-3226-B9EC-BE3B7ED0D0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D4DC42-4370-4E04-8818-8AD4C15FE44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1691AA2C-C45F-C96D-AF8E-981A730084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CC68170-2C37-4007-54BE-E137861119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8B50-BDD5-1ECA-02AB-C229944F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8F14-F130-C352-E0BF-922F2CA4E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618D-60A0-C355-4838-D40FF819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87E7-2965-40C4-40DA-3135EA18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D4F91-6823-FB43-55B5-0A2ACD6AA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90711-E6ED-231D-0E7C-D49996A7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21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8EDF-647A-57BD-862F-C38F386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3016-DA6D-4644-98CE-BFA86C34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7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0819-6B88-7E06-7791-CF215759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2441-6262-E985-872E-449A56AB0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3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E10C-BEF3-4E1A-598A-69C9980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E650-C7CB-9322-49C5-6D63C87B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3F248-2B0B-3563-CB95-75B7A2416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90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2ECF-6913-57E3-6492-C3A6C64B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0291-DA31-7A18-3F9F-F529AE03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1102-41A0-76B2-B797-F5C0DA8C8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B6ECF-F754-A75F-8D82-1052750CF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F5F1A-2BCC-1488-6CBB-A0298C42F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101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FAC3-B32D-CFC6-D6FC-5EC62925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81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4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574A-7D72-CA9C-AC0E-72B673A4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2EE8-219F-69CB-794E-D3D9D220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8021D-2D06-25D6-D328-491CF0BF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19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DBCF-DE09-B208-53BE-B9EF2FDD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8C8C2-8981-2AD7-0E6E-F8A789145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9B49E-4BDF-11EE-EF8C-2283EA51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1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A1E82B04-CCED-3D85-CA09-9F7BDA447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EEF3D52-796E-2766-D405-4AD665025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2CFB244-657B-0D14-93D2-7B556EF46738}"/>
                  </a:ext>
                </a:extLst>
              </p14:cNvPr>
              <p14:cNvContentPartPr/>
              <p14:nvPr/>
            </p14:nvContentPartPr>
            <p14:xfrm>
              <a:off x="3993275" y="2473434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2CFB244-657B-0D14-93D2-7B556EF467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4635" y="246443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79B84E-07E9-0D21-CA45-E6E5DAAEFBF3}"/>
              </a:ext>
            </a:extLst>
          </p:cNvPr>
          <p:cNvSpPr txBox="1"/>
          <p:nvPr/>
        </p:nvSpPr>
        <p:spPr>
          <a:xfrm>
            <a:off x="1990164" y="2473434"/>
            <a:ext cx="5163672" cy="149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15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15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15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15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DFAFA5A5-F0E5-E773-871E-C30804FF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6C86FFD8-E873-461D-CD19-6D45F845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533FFF66-A992-D2BF-3136-1D40FB006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EA76B3D-1D1D-8522-8BB1-2BB580AB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CABE57E-1C68-9C08-4E61-DA7D137E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08EFF469-DFA6-C387-436B-9B03F9FF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220C2016-369E-7A73-44D0-DAF113C2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290D5B7-EC4E-BD50-0DA9-520A1EC2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8E5F9946-2B1D-495E-EDFF-0E3ADC8A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B56350A1-FC99-C76C-4EFE-4A405C5C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320C1099-CD81-75D3-CDA8-6C4C9124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12</Slides>
  <Notes>12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Шихалиева Зурият Арсеновна</cp:lastModifiedBy>
  <cp:revision>4</cp:revision>
  <dcterms:modified xsi:type="dcterms:W3CDTF">2024-09-08T15:55:59Z</dcterms:modified>
</cp:coreProperties>
</file>