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4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</p:sldIdLst>
  <p:sldSz cx="9144000" cy="6858000" type="screen4x3"/>
  <p:notesSz cx="7772400" cy="10058400"/>
  <p:defaultTextStyle>
    <a:defPPr>
      <a:defRPr lang="en-GB"/>
    </a:defPPr>
    <a:lvl1pPr algn="l" rtl="0" fontAlgn="base" hangingPunct="0">
      <a:lnSpc>
        <a:spcPct val="93000"/>
      </a:lnSpc>
      <a:spcBef>
        <a:spcPts val="13"/>
      </a:spcBef>
      <a:spcAft>
        <a:spcPts val="13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Source Han Sans CN" charset="0"/>
      </a:defRPr>
    </a:lvl1pPr>
    <a:lvl2pPr marL="742950" indent="-285750" algn="l" rtl="0" fontAlgn="base" hangingPunct="0">
      <a:lnSpc>
        <a:spcPct val="93000"/>
      </a:lnSpc>
      <a:spcBef>
        <a:spcPts val="13"/>
      </a:spcBef>
      <a:spcAft>
        <a:spcPts val="13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Source Han Sans CN" charset="0"/>
      </a:defRPr>
    </a:lvl2pPr>
    <a:lvl3pPr marL="1143000" indent="-228600" algn="l" rtl="0" fontAlgn="base" hangingPunct="0">
      <a:lnSpc>
        <a:spcPct val="93000"/>
      </a:lnSpc>
      <a:spcBef>
        <a:spcPts val="13"/>
      </a:spcBef>
      <a:spcAft>
        <a:spcPts val="13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Source Han Sans CN" charset="0"/>
      </a:defRPr>
    </a:lvl3pPr>
    <a:lvl4pPr marL="1600200" indent="-228600" algn="l" rtl="0" fontAlgn="base" hangingPunct="0">
      <a:lnSpc>
        <a:spcPct val="93000"/>
      </a:lnSpc>
      <a:spcBef>
        <a:spcPts val="13"/>
      </a:spcBef>
      <a:spcAft>
        <a:spcPts val="13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Source Han Sans CN" charset="0"/>
      </a:defRPr>
    </a:lvl4pPr>
    <a:lvl5pPr marL="2057400" indent="-228600" algn="l" rtl="0" fontAlgn="base" hangingPunct="0">
      <a:lnSpc>
        <a:spcPct val="93000"/>
      </a:lnSpc>
      <a:spcBef>
        <a:spcPts val="13"/>
      </a:spcBef>
      <a:spcAft>
        <a:spcPts val="13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Source Han Sans CN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Source Han Sans CN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Source Han Sans CN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Source Han Sans CN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Source Han Sans C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85" d="100"/>
          <a:sy n="85" d="100"/>
        </p:scale>
        <p:origin x="-780" y="-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>
            <a:extLst>
              <a:ext uri="{FF2B5EF4-FFF2-40B4-BE49-F238E27FC236}">
                <a16:creationId xmlns:a16="http://schemas.microsoft.com/office/drawing/2014/main" id="{6B029E1B-2997-FC39-49EA-7EFD0754E1FD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2425" cy="377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137A14E8-0E62-A496-96DB-854FAE52C96C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2300C1D6-69D8-D1BB-6B6E-7EC29B878FF4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914400" algn="l"/>
                <a:tab pos="1828800" algn="l"/>
                <a:tab pos="27432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ru-RU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B2AF311-1545-391B-571C-28899DC83BB5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914400" algn="l"/>
                <a:tab pos="1828800" algn="l"/>
                <a:tab pos="27432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ru-RU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133ADE82-C2D5-87B4-76FA-0E86AD6FEE8D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914400" algn="l"/>
                <a:tab pos="1828800" algn="l"/>
                <a:tab pos="27432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ru-RU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EA7486BD-7826-6133-C401-BD256417239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914400" algn="l"/>
                <a:tab pos="1828800" algn="l"/>
                <a:tab pos="27432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fld id="{F9724283-3EB5-41AB-B8BD-BCCC8E1EB2C7}" type="slidenum">
              <a:rPr lang="en-US" altLang="ru-RU"/>
              <a:pPr/>
              <a:t>‹#›</a:t>
            </a:fld>
            <a:endParaRPr lang="en-US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FB1FA7D4-C8B3-421C-4910-2BBC49E640D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0EA945D-8805-401E-BCC8-40FAF628C8F7}" type="slidenum">
              <a:rPr lang="en-US" altLang="ru-RU"/>
              <a:pPr/>
              <a:t>1</a:t>
            </a:fld>
            <a:endParaRPr lang="en-US" altLang="ru-RU"/>
          </a:p>
        </p:txBody>
      </p:sp>
      <p:sp>
        <p:nvSpPr>
          <p:cNvPr id="28673" name="Rectangle 1">
            <a:extLst>
              <a:ext uri="{FF2B5EF4-FFF2-40B4-BE49-F238E27FC236}">
                <a16:creationId xmlns:a16="http://schemas.microsoft.com/office/drawing/2014/main" id="{EE536367-DBB5-1315-4144-5EACE7C95E2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0013" y="763588"/>
            <a:ext cx="5030787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A89D03C5-7B20-A461-8890-079EF98811E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F4C22DF2-5588-2902-BD9C-E5E8450D2F9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B9BB9C1-6FCA-4820-8447-0D3D190468D4}" type="slidenum">
              <a:rPr lang="en-US" altLang="ru-RU"/>
              <a:pPr/>
              <a:t>10</a:t>
            </a:fld>
            <a:endParaRPr lang="en-US" altLang="ru-RU"/>
          </a:p>
        </p:txBody>
      </p:sp>
      <p:sp>
        <p:nvSpPr>
          <p:cNvPr id="40961" name="Rectangle 1">
            <a:extLst>
              <a:ext uri="{FF2B5EF4-FFF2-40B4-BE49-F238E27FC236}">
                <a16:creationId xmlns:a16="http://schemas.microsoft.com/office/drawing/2014/main" id="{41FAA73C-7C01-00DA-3B84-84B9C672DB5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F407E3B6-A8D6-F2AB-8E33-9FDC0EBF0AA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BBE691D5-B551-7D0E-78F7-41448F0F9CC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E3C1434-8E93-48E8-9400-2C85A894D9C8}" type="slidenum">
              <a:rPr lang="en-US" altLang="ru-RU"/>
              <a:pPr/>
              <a:t>11</a:t>
            </a:fld>
            <a:endParaRPr lang="en-US" altLang="ru-RU"/>
          </a:p>
        </p:txBody>
      </p:sp>
      <p:sp>
        <p:nvSpPr>
          <p:cNvPr id="41985" name="Rectangle 1">
            <a:extLst>
              <a:ext uri="{FF2B5EF4-FFF2-40B4-BE49-F238E27FC236}">
                <a16:creationId xmlns:a16="http://schemas.microsoft.com/office/drawing/2014/main" id="{0393DDE8-53C8-8989-1877-B55AE402B6E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140FD915-5CD6-967C-5838-9AF25C86197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193D8FEE-304E-3B25-DFDA-F35AFEE2038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C0C26B5-F899-4388-B1F4-D73A3609BB03}" type="slidenum">
              <a:rPr lang="en-US" altLang="ru-RU"/>
              <a:pPr/>
              <a:t>12</a:t>
            </a:fld>
            <a:endParaRPr lang="en-US" altLang="ru-RU"/>
          </a:p>
        </p:txBody>
      </p:sp>
      <p:sp>
        <p:nvSpPr>
          <p:cNvPr id="43009" name="Rectangle 1">
            <a:extLst>
              <a:ext uri="{FF2B5EF4-FFF2-40B4-BE49-F238E27FC236}">
                <a16:creationId xmlns:a16="http://schemas.microsoft.com/office/drawing/2014/main" id="{8EFE146D-7D2C-EEC8-9992-8D343BEBA18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CF44FBC5-37AB-75E8-44AD-9F34D72DF3A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648F8885-6827-9BE1-C922-6B0AC84D43F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79D2191-1F71-43BC-A9BA-C8D980EC5AEF}" type="slidenum">
              <a:rPr lang="en-US" altLang="ru-RU"/>
              <a:pPr/>
              <a:t>13</a:t>
            </a:fld>
            <a:endParaRPr lang="en-US" altLang="ru-RU"/>
          </a:p>
        </p:txBody>
      </p:sp>
      <p:sp>
        <p:nvSpPr>
          <p:cNvPr id="44033" name="Rectangle 1">
            <a:extLst>
              <a:ext uri="{FF2B5EF4-FFF2-40B4-BE49-F238E27FC236}">
                <a16:creationId xmlns:a16="http://schemas.microsoft.com/office/drawing/2014/main" id="{C6927CC2-3EC9-D739-CA04-F16D1F9EC77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F2BC9EE2-1859-3121-2E01-6AE22EA1F91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B8A37405-05BD-B99A-B862-3894852EE36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41F939E-186C-40E5-9A84-338C881523F7}" type="slidenum">
              <a:rPr lang="en-US" altLang="ru-RU"/>
              <a:pPr/>
              <a:t>14</a:t>
            </a:fld>
            <a:endParaRPr lang="en-US" altLang="ru-RU"/>
          </a:p>
        </p:txBody>
      </p:sp>
      <p:sp>
        <p:nvSpPr>
          <p:cNvPr id="45057" name="Rectangle 1">
            <a:extLst>
              <a:ext uri="{FF2B5EF4-FFF2-40B4-BE49-F238E27FC236}">
                <a16:creationId xmlns:a16="http://schemas.microsoft.com/office/drawing/2014/main" id="{01CA5501-17DE-F163-A7FE-9A89A45590E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519D87B6-101F-3A2D-05D0-48BD291198C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B40628BB-84F7-60A9-A4F6-53E5F53403B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BF7972D-681D-41BB-B968-D5AEDCCA0431}" type="slidenum">
              <a:rPr lang="en-US" altLang="ru-RU"/>
              <a:pPr/>
              <a:t>15</a:t>
            </a:fld>
            <a:endParaRPr lang="en-US" altLang="ru-RU"/>
          </a:p>
        </p:txBody>
      </p:sp>
      <p:sp>
        <p:nvSpPr>
          <p:cNvPr id="46081" name="Rectangle 1">
            <a:extLst>
              <a:ext uri="{FF2B5EF4-FFF2-40B4-BE49-F238E27FC236}">
                <a16:creationId xmlns:a16="http://schemas.microsoft.com/office/drawing/2014/main" id="{DB20EB73-314D-8604-EBBC-041231C44C2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5B72183D-D860-83F6-9793-178B53271D3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AEBF9099-8707-EE6A-60CD-37319E22928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7C9A634-A9FE-4B47-9FD7-D7494994A8D7}" type="slidenum">
              <a:rPr lang="en-US" altLang="ru-RU"/>
              <a:pPr/>
              <a:t>16</a:t>
            </a:fld>
            <a:endParaRPr lang="en-US" altLang="ru-RU"/>
          </a:p>
        </p:txBody>
      </p:sp>
      <p:sp>
        <p:nvSpPr>
          <p:cNvPr id="47105" name="Rectangle 1">
            <a:extLst>
              <a:ext uri="{FF2B5EF4-FFF2-40B4-BE49-F238E27FC236}">
                <a16:creationId xmlns:a16="http://schemas.microsoft.com/office/drawing/2014/main" id="{954C11D2-CD9E-23E7-D978-375720A80B0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B35D2383-CC3D-D354-CFD5-D64D7487406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F13E87CA-F5A3-4C1C-3F25-DEC538080E2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29F47A6-1872-4F1B-890E-3E41557D3ECD}" type="slidenum">
              <a:rPr lang="en-US" altLang="ru-RU"/>
              <a:pPr/>
              <a:t>17</a:t>
            </a:fld>
            <a:endParaRPr lang="en-US" altLang="ru-RU"/>
          </a:p>
        </p:txBody>
      </p:sp>
      <p:sp>
        <p:nvSpPr>
          <p:cNvPr id="48129" name="Rectangle 1">
            <a:extLst>
              <a:ext uri="{FF2B5EF4-FFF2-40B4-BE49-F238E27FC236}">
                <a16:creationId xmlns:a16="http://schemas.microsoft.com/office/drawing/2014/main" id="{2117569D-CF11-6D88-F650-C0DA38D3764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1CBFF750-0DDD-A31F-038A-CBB253F3A13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D2DC74C0-4D5B-C1A1-41FA-C0091A7F8EF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8E2D0DC-1C6B-4EAF-9AE5-F56A093C5666}" type="slidenum">
              <a:rPr lang="en-US" altLang="ru-RU"/>
              <a:pPr/>
              <a:t>18</a:t>
            </a:fld>
            <a:endParaRPr lang="en-US" altLang="ru-RU"/>
          </a:p>
        </p:txBody>
      </p:sp>
      <p:sp>
        <p:nvSpPr>
          <p:cNvPr id="49153" name="Rectangle 1">
            <a:extLst>
              <a:ext uri="{FF2B5EF4-FFF2-40B4-BE49-F238E27FC236}">
                <a16:creationId xmlns:a16="http://schemas.microsoft.com/office/drawing/2014/main" id="{C3BBB6D8-F20B-0B0C-FA0A-F6AE5F46856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EE97E4E3-EEB9-3CA8-B2D0-69D5D35D58B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B90C6DF9-4B60-A4E2-37DE-2C8B33BD2CD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24D36F4-2CB5-4433-8222-FAC79F701489}" type="slidenum">
              <a:rPr lang="en-US" altLang="ru-RU"/>
              <a:pPr/>
              <a:t>19</a:t>
            </a:fld>
            <a:endParaRPr lang="en-US" altLang="ru-RU"/>
          </a:p>
        </p:txBody>
      </p:sp>
      <p:sp>
        <p:nvSpPr>
          <p:cNvPr id="50177" name="Rectangle 1">
            <a:extLst>
              <a:ext uri="{FF2B5EF4-FFF2-40B4-BE49-F238E27FC236}">
                <a16:creationId xmlns:a16="http://schemas.microsoft.com/office/drawing/2014/main" id="{59C5DDE3-3575-6098-692A-E2B64D84737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8CA6C360-F7BF-DB77-0E7D-6521577A741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BAC123D5-07C7-32EF-756D-C02B6C118CD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A230D3A-1076-41F7-A91D-5FCFC42F714A}" type="slidenum">
              <a:rPr lang="en-US" altLang="ru-RU"/>
              <a:pPr/>
              <a:t>2</a:t>
            </a:fld>
            <a:endParaRPr lang="en-US" altLang="ru-RU"/>
          </a:p>
        </p:txBody>
      </p:sp>
      <p:sp>
        <p:nvSpPr>
          <p:cNvPr id="32769" name="Rectangle 1">
            <a:extLst>
              <a:ext uri="{FF2B5EF4-FFF2-40B4-BE49-F238E27FC236}">
                <a16:creationId xmlns:a16="http://schemas.microsoft.com/office/drawing/2014/main" id="{E803C23D-3DAE-6B92-E0C6-BBFFDC153DB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B76DB773-CBFB-B367-7B26-DCAA7DDCD39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9A36DDAA-8233-BCAC-DC23-D68786C0025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B854629-1FE1-4501-954F-7AEF4D9DD769}" type="slidenum">
              <a:rPr lang="en-US" altLang="ru-RU"/>
              <a:pPr/>
              <a:t>20</a:t>
            </a:fld>
            <a:endParaRPr lang="en-US" altLang="ru-RU"/>
          </a:p>
        </p:txBody>
      </p:sp>
      <p:sp>
        <p:nvSpPr>
          <p:cNvPr id="51201" name="Rectangle 1">
            <a:extLst>
              <a:ext uri="{FF2B5EF4-FFF2-40B4-BE49-F238E27FC236}">
                <a16:creationId xmlns:a16="http://schemas.microsoft.com/office/drawing/2014/main" id="{9CFF5A68-03B4-A363-9B2C-5DC1C79A2E2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85F34355-4D1A-F646-F600-C564B4547F7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36082166-0538-1033-3FD8-C76DCE5C503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FA5A841-CFF7-4FC9-BD2C-48EFC9BAC4E2}" type="slidenum">
              <a:rPr lang="en-US" altLang="ru-RU"/>
              <a:pPr/>
              <a:t>21</a:t>
            </a:fld>
            <a:endParaRPr lang="en-US" altLang="ru-RU"/>
          </a:p>
        </p:txBody>
      </p:sp>
      <p:sp>
        <p:nvSpPr>
          <p:cNvPr id="52225" name="Rectangle 1">
            <a:extLst>
              <a:ext uri="{FF2B5EF4-FFF2-40B4-BE49-F238E27FC236}">
                <a16:creationId xmlns:a16="http://schemas.microsoft.com/office/drawing/2014/main" id="{3DF2A5D3-6A51-6C30-8A26-5F9F2E84DFA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EB1DA01B-FC82-205F-157D-C3D4882CBFE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5E9C2CDF-5F05-240F-DBB7-DBFD818962A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8C94505-5793-426A-BFC0-6A960A46A1A8}" type="slidenum">
              <a:rPr lang="en-US" altLang="ru-RU"/>
              <a:pPr/>
              <a:t>22</a:t>
            </a:fld>
            <a:endParaRPr lang="en-US" altLang="ru-RU"/>
          </a:p>
        </p:txBody>
      </p:sp>
      <p:sp>
        <p:nvSpPr>
          <p:cNvPr id="53249" name="Rectangle 1">
            <a:extLst>
              <a:ext uri="{FF2B5EF4-FFF2-40B4-BE49-F238E27FC236}">
                <a16:creationId xmlns:a16="http://schemas.microsoft.com/office/drawing/2014/main" id="{2A8EEA8E-B847-7FE3-BDFF-E938F2D008F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FEB7089C-3CB6-6103-7F20-CA1CD0C4B5D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29EC4ED2-5213-69CE-C5A6-9A1088E4348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E859727-3502-4425-B4B6-7D96C2591975}" type="slidenum">
              <a:rPr lang="en-US" altLang="ru-RU"/>
              <a:pPr/>
              <a:t>3</a:t>
            </a:fld>
            <a:endParaRPr lang="en-US" altLang="ru-RU"/>
          </a:p>
        </p:txBody>
      </p:sp>
      <p:sp>
        <p:nvSpPr>
          <p:cNvPr id="33793" name="Rectangle 1">
            <a:extLst>
              <a:ext uri="{FF2B5EF4-FFF2-40B4-BE49-F238E27FC236}">
                <a16:creationId xmlns:a16="http://schemas.microsoft.com/office/drawing/2014/main" id="{BECB51EC-F8FC-FAFF-40D8-A41138D7ADE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409FB74D-F3C1-D57F-33E1-5A455EBB6B5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98357B7E-C3FE-659C-9127-953D886A43B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969A0AC-A11A-48A7-9813-BCD8167FAEBC}" type="slidenum">
              <a:rPr lang="en-US" altLang="ru-RU"/>
              <a:pPr/>
              <a:t>4</a:t>
            </a:fld>
            <a:endParaRPr lang="en-US" altLang="ru-RU"/>
          </a:p>
        </p:txBody>
      </p:sp>
      <p:sp>
        <p:nvSpPr>
          <p:cNvPr id="34817" name="Rectangle 1">
            <a:extLst>
              <a:ext uri="{FF2B5EF4-FFF2-40B4-BE49-F238E27FC236}">
                <a16:creationId xmlns:a16="http://schemas.microsoft.com/office/drawing/2014/main" id="{4C344ED7-B37F-4508-7E80-8B775666DC9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A48AC558-3B75-AAD4-0396-EEE52372099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9CEAB839-C418-8C01-7FBF-226539FA34A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2279228-CF37-4F89-972C-EFA92377B044}" type="slidenum">
              <a:rPr lang="en-US" altLang="ru-RU"/>
              <a:pPr/>
              <a:t>5</a:t>
            </a:fld>
            <a:endParaRPr lang="en-US" altLang="ru-RU"/>
          </a:p>
        </p:txBody>
      </p:sp>
      <p:sp>
        <p:nvSpPr>
          <p:cNvPr id="35841" name="Rectangle 1">
            <a:extLst>
              <a:ext uri="{FF2B5EF4-FFF2-40B4-BE49-F238E27FC236}">
                <a16:creationId xmlns:a16="http://schemas.microsoft.com/office/drawing/2014/main" id="{4ECB5652-D2FF-50B7-C611-F6C6550A2B5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C7CCBAD6-9084-80F7-4D0C-A7423F904F3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725ED9B1-1EAF-3F07-75CC-EBA543CE862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78EDBD5-72F5-4CEC-8354-73B8C59D950D}" type="slidenum">
              <a:rPr lang="en-US" altLang="ru-RU"/>
              <a:pPr/>
              <a:t>6</a:t>
            </a:fld>
            <a:endParaRPr lang="en-US" altLang="ru-RU"/>
          </a:p>
        </p:txBody>
      </p:sp>
      <p:sp>
        <p:nvSpPr>
          <p:cNvPr id="36865" name="Rectangle 1">
            <a:extLst>
              <a:ext uri="{FF2B5EF4-FFF2-40B4-BE49-F238E27FC236}">
                <a16:creationId xmlns:a16="http://schemas.microsoft.com/office/drawing/2014/main" id="{D2752757-2B51-5232-2A72-A7C9CD6F937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D4A1CDB7-78CD-730C-6020-8B4FF955F05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29AE9868-85A3-5115-AD9F-015099836D4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65D3967-2F51-48F6-A871-93F96B2487FD}" type="slidenum">
              <a:rPr lang="en-US" altLang="ru-RU"/>
              <a:pPr/>
              <a:t>7</a:t>
            </a:fld>
            <a:endParaRPr lang="en-US" altLang="ru-RU"/>
          </a:p>
        </p:txBody>
      </p:sp>
      <p:sp>
        <p:nvSpPr>
          <p:cNvPr id="37889" name="Rectangle 1">
            <a:extLst>
              <a:ext uri="{FF2B5EF4-FFF2-40B4-BE49-F238E27FC236}">
                <a16:creationId xmlns:a16="http://schemas.microsoft.com/office/drawing/2014/main" id="{C7CFDAD1-AEA2-66E6-66E0-ADF32102096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607C676B-FF1F-B4B9-02D7-4CF6F36446A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11847914-B741-86C5-BEC8-2FE8309BE4E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B319218-B998-4DF5-8C51-0FB003C463E3}" type="slidenum">
              <a:rPr lang="en-US" altLang="ru-RU"/>
              <a:pPr/>
              <a:t>8</a:t>
            </a:fld>
            <a:endParaRPr lang="en-US" altLang="ru-RU"/>
          </a:p>
        </p:txBody>
      </p:sp>
      <p:sp>
        <p:nvSpPr>
          <p:cNvPr id="38913" name="Rectangle 1">
            <a:extLst>
              <a:ext uri="{FF2B5EF4-FFF2-40B4-BE49-F238E27FC236}">
                <a16:creationId xmlns:a16="http://schemas.microsoft.com/office/drawing/2014/main" id="{96843A56-D230-03FF-E060-92F69C76A30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2AEF19A3-A81C-7545-E399-4309026160C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5D2B2532-6E23-761A-DF49-46103EB1638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80BDB75-AEE2-42F9-A494-CF184BD62780}" type="slidenum">
              <a:rPr lang="en-US" altLang="ru-RU"/>
              <a:pPr/>
              <a:t>9</a:t>
            </a:fld>
            <a:endParaRPr lang="en-US" altLang="ru-RU"/>
          </a:p>
        </p:txBody>
      </p:sp>
      <p:sp>
        <p:nvSpPr>
          <p:cNvPr id="39937" name="Rectangle 1">
            <a:extLst>
              <a:ext uri="{FF2B5EF4-FFF2-40B4-BE49-F238E27FC236}">
                <a16:creationId xmlns:a16="http://schemas.microsoft.com/office/drawing/2014/main" id="{A7FFCB26-ECEB-B3D1-CB09-20689CA9197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2A293E56-2792-2758-BB0E-F5CBC313EEC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434E2E-B721-D899-834C-90A76E00B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03C5BE3-43DC-1BD9-2C81-D01E6D6C57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92775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1879DA-DAF6-38AE-32F6-D94A38092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DC14A52-AA9F-C334-8838-71EC31892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98089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8AFC6D3-7776-1572-AB17-B4FF4856F4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5813" cy="530701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CF2C972-6796-7B5D-F495-C53C3898D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30701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063243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F1D28-D77C-78C4-259F-2CE4CDD6E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B32F96-2ABF-4518-2600-78BB32208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844697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8BBAEF-E7BC-CCA0-C1FE-C208FF58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D6A9F64-03CB-7F5E-AC7A-C1D285192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1070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C034AE-CFF7-D869-FC12-F1D2E6D19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3061CE-AAE9-ED0E-7EC3-E0CF0F835F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39751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118B929-2B11-E53B-8C02-DB7DF0E50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39751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147733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5B1945-5CC3-7F22-FE89-E62F1617A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A200D5-CBE8-44A3-14C6-6EA03D6AD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2DA0784-921A-2C0C-5CF1-0B7BA7FCC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CA00104-DF37-E7D0-4938-D3212B1397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B54FBE3-D425-F7A4-BADB-63C11D0F1C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9832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C920C9-A51F-E46C-75B1-7B5B6EA96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66370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4187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4E2A29-700C-B7B9-DD8B-3D7CEB37C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01F854-AF26-673B-2F7F-1D23472C6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9A96809-692B-D197-6407-3050720EE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66386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C69D25-DA76-3080-3479-3313BE8FD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A2418DE-0E4C-3688-BC01-A584B3D451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ADE716A-315C-885B-7669-B9A234A83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19673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3C16FC72-B05A-B973-DE78-E6456EF5BD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/>
              <a:t>Click to edit the title text format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19C9C590-8E2D-253A-9B29-159EB7B5EC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397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9088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/>
              <a:t>Click to edit the outline text format</a:t>
            </a:r>
          </a:p>
          <a:p>
            <a:pPr lvl="1"/>
            <a:r>
              <a:rPr lang="en-GB" altLang="ru-RU"/>
              <a:t>Second Outline Level</a:t>
            </a:r>
          </a:p>
          <a:p>
            <a:pPr lvl="2"/>
            <a:r>
              <a:rPr lang="en-GB" altLang="ru-RU"/>
              <a:t>Third Outline Level</a:t>
            </a:r>
          </a:p>
          <a:p>
            <a:pPr lvl="3"/>
            <a:r>
              <a:rPr lang="en-GB" altLang="ru-RU"/>
              <a:t>Fourth Outline Level</a:t>
            </a:r>
          </a:p>
          <a:p>
            <a:pPr lvl="4"/>
            <a:r>
              <a:rPr lang="en-GB" altLang="ru-RU"/>
              <a:t>Fifth Outline Level</a:t>
            </a:r>
          </a:p>
          <a:p>
            <a:pPr lvl="4"/>
            <a:r>
              <a:rPr lang="en-GB" altLang="ru-RU"/>
              <a:t>Sixth Outline Level</a:t>
            </a:r>
          </a:p>
          <a:p>
            <a:pPr lvl="4"/>
            <a:r>
              <a:rPr lang="en-GB" altLang="ru-RU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8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rtl="0" fontAlgn="base">
        <a:lnSpc>
          <a:spcPct val="8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Source Han Sans CN" charset="0"/>
        </a:defRPr>
      </a:lvl2pPr>
      <a:lvl3pPr marL="1143000" indent="-228600" algn="l" rtl="0" fontAlgn="base">
        <a:lnSpc>
          <a:spcPct val="8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Source Han Sans CN" charset="0"/>
        </a:defRPr>
      </a:lvl3pPr>
      <a:lvl4pPr marL="1600200" indent="-228600" algn="l" rtl="0" fontAlgn="base">
        <a:lnSpc>
          <a:spcPct val="8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Source Han Sans CN" charset="0"/>
        </a:defRPr>
      </a:lvl4pPr>
      <a:lvl5pPr marL="2057400" indent="-228600" algn="l" rtl="0" fontAlgn="base">
        <a:lnSpc>
          <a:spcPct val="8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Source Han Sans CN" charset="0"/>
        </a:defRPr>
      </a:lvl5pPr>
      <a:lvl6pPr marL="2514600" indent="-228600" algn="l" rtl="0" fontAlgn="base">
        <a:lnSpc>
          <a:spcPct val="8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Source Han Sans CN" charset="0"/>
        </a:defRPr>
      </a:lvl6pPr>
      <a:lvl7pPr marL="2971800" indent="-228600" algn="l" rtl="0" fontAlgn="base">
        <a:lnSpc>
          <a:spcPct val="8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Source Han Sans CN" charset="0"/>
        </a:defRPr>
      </a:lvl7pPr>
      <a:lvl8pPr marL="3429000" indent="-228600" algn="l" rtl="0" fontAlgn="base">
        <a:lnSpc>
          <a:spcPct val="8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Source Han Sans CN" charset="0"/>
        </a:defRPr>
      </a:lvl8pPr>
      <a:lvl9pPr marL="3886200" indent="-228600" algn="l" rtl="0" fontAlgn="base">
        <a:lnSpc>
          <a:spcPct val="8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Source Han Sans CN" charset="0"/>
        </a:defRPr>
      </a:lvl9pPr>
    </p:titleStyle>
    <p:bodyStyle>
      <a:lvl1pPr marL="342900" indent="-342900" algn="ctr" rtl="0" fontAlgn="base">
        <a:lnSpc>
          <a:spcPct val="83000"/>
        </a:lnSpc>
        <a:spcBef>
          <a:spcPts val="1425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fontAlgn="base">
        <a:lnSpc>
          <a:spcPct val="83000"/>
        </a:lnSpc>
        <a:spcBef>
          <a:spcPts val="1138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83000"/>
        </a:lnSpc>
        <a:spcBef>
          <a:spcPts val="86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83000"/>
        </a:lnSpc>
        <a:spcBef>
          <a:spcPts val="575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83000"/>
        </a:lnSpc>
        <a:spcBef>
          <a:spcPts val="288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E59F4E2-15FE-1150-5E86-E57D553E80E2}"/>
              </a:ext>
            </a:extLst>
          </p:cNvPr>
          <p:cNvSpPr txBox="1"/>
          <p:nvPr/>
        </p:nvSpPr>
        <p:spPr>
          <a:xfrm>
            <a:off x="3941445" y="1648870"/>
            <a:ext cx="3527136" cy="3560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GB"/>
            </a:defPPr>
            <a:lvl1pPr algn="l" rtl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Source Han Sans CN" charset="0"/>
              </a:defRPr>
            </a:lvl1pPr>
            <a:lvl2pPr marL="742950" indent="-285750" algn="l" rtl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Source Han Sans CN" charset="0"/>
              </a:defRPr>
            </a:lvl2pPr>
            <a:lvl3pPr marL="1143000" indent="-228600" algn="l" rtl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Source Han Sans CN" charset="0"/>
              </a:defRPr>
            </a:lvl3pPr>
            <a:lvl4pPr marL="1600200" indent="-228600" algn="l" rtl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Source Han Sans CN" charset="0"/>
              </a:defRPr>
            </a:lvl4pPr>
            <a:lvl5pPr marL="2057400" indent="-228600" algn="l" rtl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Source Han Sans CN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Source Han Sans CN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Source Han Sans CN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Source Han Sans CN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Source Han Sans CN" charset="0"/>
              </a:defRPr>
            </a:lvl9pPr>
          </a:lstStyle>
          <a:p>
            <a:pPr indent="-22860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100" b="1">
                <a:latin typeface="+mn-lt"/>
                <a:cs typeface="+mn-cs"/>
              </a:rPr>
              <a:t>Лабораторная работа № 1 </a:t>
            </a:r>
          </a:p>
          <a:p>
            <a:pPr indent="-22860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100" b="1">
              <a:latin typeface="+mn-lt"/>
              <a:cs typeface="+mn-cs"/>
            </a:endParaRPr>
          </a:p>
          <a:p>
            <a:pPr indent="-22860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100">
                <a:latin typeface="+mn-lt"/>
                <a:cs typeface="+mn-cs"/>
              </a:rPr>
              <a:t>Операционные системы </a:t>
            </a:r>
          </a:p>
          <a:p>
            <a:pPr indent="-22860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100">
              <a:latin typeface="+mn-lt"/>
              <a:cs typeface="+mn-cs"/>
            </a:endParaRPr>
          </a:p>
          <a:p>
            <a:pPr indent="-22860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100">
              <a:latin typeface="+mn-lt"/>
              <a:cs typeface="+mn-cs"/>
            </a:endParaRPr>
          </a:p>
          <a:p>
            <a:pPr indent="-22860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100">
                <a:latin typeface="+mn-lt"/>
                <a:cs typeface="+mn-cs"/>
              </a:rPr>
              <a:t>Шихалиева Зурият Арсеновна Нпибд-03-23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">
            <a:extLst>
              <a:ext uri="{FF2B5EF4-FFF2-40B4-BE49-F238E27FC236}">
                <a16:creationId xmlns:a16="http://schemas.microsoft.com/office/drawing/2014/main" id="{119DEEEB-F640-D8E9-C0D3-F2A48C6D4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>
            <a:extLst>
              <a:ext uri="{FF2B5EF4-FFF2-40B4-BE49-F238E27FC236}">
                <a16:creationId xmlns:a16="http://schemas.microsoft.com/office/drawing/2014/main" id="{198C7295-52E4-17D4-FF8F-FD3DF992C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1">
            <a:extLst>
              <a:ext uri="{FF2B5EF4-FFF2-40B4-BE49-F238E27FC236}">
                <a16:creationId xmlns:a16="http://schemas.microsoft.com/office/drawing/2014/main" id="{425CA85A-5F4F-F528-E121-4BC311402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1">
            <a:extLst>
              <a:ext uri="{FF2B5EF4-FFF2-40B4-BE49-F238E27FC236}">
                <a16:creationId xmlns:a16="http://schemas.microsoft.com/office/drawing/2014/main" id="{755CBFE0-2A79-AD4B-2B64-988849355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1">
            <a:extLst>
              <a:ext uri="{FF2B5EF4-FFF2-40B4-BE49-F238E27FC236}">
                <a16:creationId xmlns:a16="http://schemas.microsoft.com/office/drawing/2014/main" id="{E6E7265F-B976-5854-7749-B8BC67DD4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1">
            <a:extLst>
              <a:ext uri="{FF2B5EF4-FFF2-40B4-BE49-F238E27FC236}">
                <a16:creationId xmlns:a16="http://schemas.microsoft.com/office/drawing/2014/main" id="{EA6EF938-3F77-A73B-6A6C-9F1EE4363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1">
            <a:extLst>
              <a:ext uri="{FF2B5EF4-FFF2-40B4-BE49-F238E27FC236}">
                <a16:creationId xmlns:a16="http://schemas.microsoft.com/office/drawing/2014/main" id="{75CA702C-FAF4-6A48-59BE-B98DA5ACC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Picture 1">
            <a:extLst>
              <a:ext uri="{FF2B5EF4-FFF2-40B4-BE49-F238E27FC236}">
                <a16:creationId xmlns:a16="http://schemas.microsoft.com/office/drawing/2014/main" id="{AAAEAFD4-FB35-A78E-B8FC-28B11CD55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1">
            <a:extLst>
              <a:ext uri="{FF2B5EF4-FFF2-40B4-BE49-F238E27FC236}">
                <a16:creationId xmlns:a16="http://schemas.microsoft.com/office/drawing/2014/main" id="{B4A72666-D88E-35B8-BD83-D0F12C32B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Picture 1">
            <a:extLst>
              <a:ext uri="{FF2B5EF4-FFF2-40B4-BE49-F238E27FC236}">
                <a16:creationId xmlns:a16="http://schemas.microsoft.com/office/drawing/2014/main" id="{378F0700-4C18-6BB3-790B-56663DF18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>
            <a:extLst>
              <a:ext uri="{FF2B5EF4-FFF2-40B4-BE49-F238E27FC236}">
                <a16:creationId xmlns:a16="http://schemas.microsoft.com/office/drawing/2014/main" id="{E6BD0A3E-E2E5-419F-0048-18F7621C7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1">
            <a:extLst>
              <a:ext uri="{FF2B5EF4-FFF2-40B4-BE49-F238E27FC236}">
                <a16:creationId xmlns:a16="http://schemas.microsoft.com/office/drawing/2014/main" id="{78739AF4-0F9F-A406-E416-2E81891FE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Picture 1">
            <a:extLst>
              <a:ext uri="{FF2B5EF4-FFF2-40B4-BE49-F238E27FC236}">
                <a16:creationId xmlns:a16="http://schemas.microsoft.com/office/drawing/2014/main" id="{1B79900D-ED01-6F05-A841-7662C68A8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1">
            <a:extLst>
              <a:ext uri="{FF2B5EF4-FFF2-40B4-BE49-F238E27FC236}">
                <a16:creationId xmlns:a16="http://schemas.microsoft.com/office/drawing/2014/main" id="{480FEED2-E503-59FD-359B-A31CB5A08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1">
            <a:extLst>
              <a:ext uri="{FF2B5EF4-FFF2-40B4-BE49-F238E27FC236}">
                <a16:creationId xmlns:a16="http://schemas.microsoft.com/office/drawing/2014/main" id="{FB204C52-6486-1988-6924-4F1115341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1">
            <a:extLst>
              <a:ext uri="{FF2B5EF4-FFF2-40B4-BE49-F238E27FC236}">
                <a16:creationId xmlns:a16="http://schemas.microsoft.com/office/drawing/2014/main" id="{A7E6EC1D-416A-F3E0-4C41-0E823235A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Picture 1">
            <a:extLst>
              <a:ext uri="{FF2B5EF4-FFF2-40B4-BE49-F238E27FC236}">
                <a16:creationId xmlns:a16="http://schemas.microsoft.com/office/drawing/2014/main" id="{3E01021E-55B5-57FA-08C1-A34847444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1">
            <a:extLst>
              <a:ext uri="{FF2B5EF4-FFF2-40B4-BE49-F238E27FC236}">
                <a16:creationId xmlns:a16="http://schemas.microsoft.com/office/drawing/2014/main" id="{B75234B1-3C01-1A17-7074-12A171261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>
            <a:extLst>
              <a:ext uri="{FF2B5EF4-FFF2-40B4-BE49-F238E27FC236}">
                <a16:creationId xmlns:a16="http://schemas.microsoft.com/office/drawing/2014/main" id="{3C31401F-548D-EB53-39D7-DB4B23A6C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1">
            <a:extLst>
              <a:ext uri="{FF2B5EF4-FFF2-40B4-BE49-F238E27FC236}">
                <a16:creationId xmlns:a16="http://schemas.microsoft.com/office/drawing/2014/main" id="{4173322F-1E3D-88A9-8AC0-F1CFF6B46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1">
            <a:extLst>
              <a:ext uri="{FF2B5EF4-FFF2-40B4-BE49-F238E27FC236}">
                <a16:creationId xmlns:a16="http://schemas.microsoft.com/office/drawing/2014/main" id="{F71F869C-01AD-9A00-5705-9F4268188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Calibri"/>
        <a:ea typeface=""/>
        <a:cs typeface="Source Han Sans CN"/>
      </a:majorFont>
      <a:minorFont>
        <a:latin typeface="Calibri"/>
        <a:ea typeface=""/>
        <a:cs typeface="Source Han Sans C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0">
          <a:lnSpc>
            <a:spcPct val="93000"/>
          </a:lnSpc>
          <a:spcBef>
            <a:spcPts val="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ru-RU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Source Han Sans C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0">
          <a:lnSpc>
            <a:spcPct val="93000"/>
          </a:lnSpc>
          <a:spcBef>
            <a:spcPts val="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ru-RU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Source Han Sans CN" charset="0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Экран (4:3)</PresentationFormat>
  <Slides>22</Slides>
  <Notes>22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Шихалиева Зурият Арсеновна</cp:lastModifiedBy>
  <cp:revision>2</cp:revision>
  <dcterms:modified xsi:type="dcterms:W3CDTF">2024-09-08T16:07:28Z</dcterms:modified>
</cp:coreProperties>
</file>