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7772400" cy="10058400"/>
  <p:defaultTextStyle>
    <a:defPPr>
      <a:defRPr lang="en-GB"/>
    </a:defPPr>
    <a:lvl1pPr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1pPr>
    <a:lvl2pPr marL="742950" indent="-28575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2pPr>
    <a:lvl3pPr marL="11430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3pPr>
    <a:lvl4pPr marL="16002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4pPr>
    <a:lvl5pPr marL="20574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CF27920C-6B8E-E481-A684-3028CC3E61D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C58B02EE-D15E-C91D-B4BC-738E9420A4C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5EE4606-54AA-3A78-0B36-E590A37211E0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E1161CF-8A7D-318D-2594-072C74910E7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552C47E-71B6-8ADF-1136-6AEA6019FC9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14EA41-0CE4-609C-1DB7-5D1CEF4718B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09F74F58-8A5E-4DE2-BA8E-5683B73C2580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AA9BA0C-E383-FB99-20F9-F62786CE88C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E27265-1A4E-4065-8DCF-392F2DCECA76}" type="slidenum">
              <a:rPr lang="en-US" altLang="ru-RU"/>
              <a:pPr/>
              <a:t>1</a:t>
            </a:fld>
            <a:endParaRPr lang="en-US" altLang="ru-RU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DB8A2B48-2479-31B5-4948-F85E8B478A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0013" y="763588"/>
            <a:ext cx="5030787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C071A090-8117-849F-C2F2-28BAE1C821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3AC30AE-F38B-DB9E-79FB-03EACB5FA7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631D16-6670-45EB-AEE7-E27BCDEE5BA7}" type="slidenum">
              <a:rPr lang="en-US" altLang="ru-RU"/>
              <a:pPr/>
              <a:t>10</a:t>
            </a:fld>
            <a:endParaRPr lang="en-US" altLang="ru-RU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1F5A0F76-AC68-A880-703C-65B53F751EE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85D9397B-8295-8556-1DE4-01EC5FC6922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60E3B12-5AAD-ABE0-A0B0-6C935072845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E9227B-39E5-404B-9578-E73ECC772305}" type="slidenum">
              <a:rPr lang="en-US" altLang="ru-RU"/>
              <a:pPr/>
              <a:t>11</a:t>
            </a:fld>
            <a:endParaRPr lang="en-US" altLang="ru-RU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DB33CC28-5858-B9FC-54FB-893A51C87B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1CD63BC3-0183-4D31-8F7A-41FD4C1C0B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0873359-EE8E-7679-DDC1-2F49D1054CA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E7C05A-9057-481C-8E72-77A6F36452F5}" type="slidenum">
              <a:rPr lang="en-US" altLang="ru-RU"/>
              <a:pPr/>
              <a:t>12</a:t>
            </a:fld>
            <a:endParaRPr lang="en-US" altLang="ru-RU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20934B84-7069-60E0-2923-7D80236AE12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D3C78B13-0113-6DD2-965B-16BE34373FD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F41819B-48B6-7A5B-FFF9-FA4E8929599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7D5095-089E-4FDD-95F3-E49881F8AE0D}" type="slidenum">
              <a:rPr lang="en-US" altLang="ru-RU"/>
              <a:pPr/>
              <a:t>13</a:t>
            </a:fld>
            <a:endParaRPr lang="en-US" altLang="ru-RU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355EEDF1-EB0D-2FFB-B60E-F7EE27E234F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5BA74FCE-12D4-ABB0-537E-14142604B60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083D07A-8D09-80B4-9F81-4BD0617D337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CF3A71-2498-4AE0-8F1A-10208C9A7649}" type="slidenum">
              <a:rPr lang="en-US" altLang="ru-RU"/>
              <a:pPr/>
              <a:t>14</a:t>
            </a:fld>
            <a:endParaRPr lang="en-US" altLang="ru-RU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2C87A94A-3AE7-5E83-3C95-1E940D73C63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803E23A6-C32B-3D01-DFCC-135937AE2F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A146AF6E-886F-B4D6-06FC-1893707919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AD5F72-92C2-44EB-B5B1-1834D38BE885}" type="slidenum">
              <a:rPr lang="en-US" altLang="ru-RU"/>
              <a:pPr/>
              <a:t>15</a:t>
            </a:fld>
            <a:endParaRPr lang="en-US" altLang="ru-RU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85479D5C-1CE9-948D-5060-C09A4C3E601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4904F5A5-0DB3-BC6C-9907-084E41DA413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D51C6B71-EEE1-063C-A641-BF2FB1F69C4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50F33A-03F3-4871-8673-778285DC7D5B}" type="slidenum">
              <a:rPr lang="en-US" altLang="ru-RU"/>
              <a:pPr/>
              <a:t>16</a:t>
            </a:fld>
            <a:endParaRPr lang="en-US" altLang="ru-RU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AA3E425C-6943-B3A7-0E9A-6815267E290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B4682EA3-A4A8-D2ED-1CD2-1AC8434CDF1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1BF65B5-0482-A251-1261-07D167612AA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9C4876-13BC-4087-B19A-6C229F2F3781}" type="slidenum">
              <a:rPr lang="en-US" altLang="ru-RU"/>
              <a:pPr/>
              <a:t>17</a:t>
            </a:fld>
            <a:endParaRPr lang="en-US" altLang="ru-RU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DC9A1400-8DCB-9D4A-3F48-03298D6F2A5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DE80FB7A-CDC0-ACFF-0B62-96697A9D05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BDF9656-DBB5-6B39-9C64-8E4ACD8AB6F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1BC57E-B347-4397-9692-8E972D0FED98}" type="slidenum">
              <a:rPr lang="en-US" altLang="ru-RU"/>
              <a:pPr/>
              <a:t>18</a:t>
            </a:fld>
            <a:endParaRPr lang="en-US" altLang="ru-RU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53620DD9-C3B2-B06A-C4F4-2022A5EC2B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801BF37-0B0B-9750-FE47-07689DA487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15D66759-7AB4-F022-9DA2-8E6824DEF43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7C1792-7BA7-4252-AB3D-46A72309AD9E}" type="slidenum">
              <a:rPr lang="en-US" altLang="ru-RU"/>
              <a:pPr/>
              <a:t>2</a:t>
            </a:fld>
            <a:endParaRPr lang="en-US" altLang="ru-RU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F5518A89-6D1D-D23C-0F7B-8A26A75B503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D4D52781-9CD6-6DCF-D19A-741525BABB6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A426556B-D224-552C-1CE8-A14B54C979E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50BDE6-642C-452D-8E08-D3D5A897F1CF}" type="slidenum">
              <a:rPr lang="en-US" altLang="ru-RU"/>
              <a:pPr/>
              <a:t>3</a:t>
            </a:fld>
            <a:endParaRPr lang="en-US" altLang="ru-RU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834AB45B-436E-A882-62A4-5C60C34432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E395926-11BD-2AE0-BD24-B2FEB6CD263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CCD763D3-8CAD-D72B-A55E-D1B9106284E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7B4559-595E-4813-B887-998D1EECB750}" type="slidenum">
              <a:rPr lang="en-US" altLang="ru-RU"/>
              <a:pPr/>
              <a:t>4</a:t>
            </a:fld>
            <a:endParaRPr lang="en-US" altLang="ru-RU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9009C3DD-2854-A836-7534-6F663C4C19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93DFF91-D8D8-1061-4570-14BC17196A0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1B6D815-F0A8-76A7-0BB7-14B2B18DBCE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9C3718-6DA5-44E9-BC22-1F6977170563}" type="slidenum">
              <a:rPr lang="en-US" altLang="ru-RU"/>
              <a:pPr/>
              <a:t>5</a:t>
            </a:fld>
            <a:endParaRPr lang="en-US" altLang="ru-RU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7591CA6B-6017-E85A-AB6D-7CA478447C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F16C58AC-9BE6-AF31-8B6E-B13E1901DB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C2506D45-12A8-2934-1211-56F69AD0191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9E5250-77BB-497F-B49B-D17B3089EEF7}" type="slidenum">
              <a:rPr lang="en-US" altLang="ru-RU"/>
              <a:pPr/>
              <a:t>6</a:t>
            </a:fld>
            <a:endParaRPr lang="en-US" altLang="ru-RU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0BCCF655-7308-B8CF-081C-14B70979538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40CB19DB-0042-4A0A-EFA1-6AE6EAF4E93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101747C1-39E9-C4C5-28CF-363F52D70F0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548474-D87B-4ED2-B253-9D582BA4CBD4}" type="slidenum">
              <a:rPr lang="en-US" altLang="ru-RU"/>
              <a:pPr/>
              <a:t>7</a:t>
            </a:fld>
            <a:endParaRPr lang="en-US" altLang="ru-RU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78B29061-B33A-A697-D062-6488A2A97F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58081CF6-B132-63FF-2DCE-1C89744FE1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D3446FF-D024-09A7-971C-F0CAC59BDF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62D28E-315B-4E9C-8D37-3E7DCEE964D0}" type="slidenum">
              <a:rPr lang="en-US" altLang="ru-RU"/>
              <a:pPr/>
              <a:t>8</a:t>
            </a:fld>
            <a:endParaRPr lang="en-US" altLang="ru-RU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C8E74009-85B3-F8C5-2434-F9C122DA37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50C54A3C-E1E1-0E21-1402-B78884BC95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381EBFBD-2801-20D4-3C0C-58CA56FA9EB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F6F715-7A32-4EED-B0A6-37B5318E810C}" type="slidenum">
              <a:rPr lang="en-US" altLang="ru-RU"/>
              <a:pPr/>
              <a:t>9</a:t>
            </a:fld>
            <a:endParaRPr lang="en-US" altLang="ru-RU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4F9876E4-6A84-09F9-E1D8-CA7A34371D9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5A2A61D0-5A53-F79D-9428-577146EC9E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0B828-79AB-88E6-75AC-0B7137286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6BF08E-1491-A8C4-1E52-6BE9831A0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1299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18EAC-D07E-7348-3873-0358DB7C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42783F-37B0-E156-B521-91F4A52F4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667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58F6063-BDCB-6708-23D5-8397D0B6B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C39C66-F0DB-6E79-E007-85B874F79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5985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7AE58-80B6-F336-8A4E-A3320BDE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AD5A6-C67C-17C3-344B-DFEE3037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6456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78F89-2E42-BEE8-473B-942CADEE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EF8A12-4514-9228-FAC3-6D6682FD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0041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4BB04-BB6B-689D-FE3D-0A3E5E4A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30E9D-98B4-E75F-38CE-B5C51ED48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3072AB-7160-10E5-9321-D6631A59D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2394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725F8-81A6-78D6-B288-D50AC78C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EBB48D-9CF1-AD9C-19B4-27DC7F39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B1AF5F-CB8A-4C7D-F4D0-6A4D898DB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20BF72-E054-F7F2-AE16-C0A4BC2D6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BD2F79-5740-8147-303E-D34D5CB6B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80048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10350-4743-5EF0-433E-A1111529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0630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9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6C656-AB69-B708-0D92-4CAE294D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2E6A5-811E-0FE3-1863-868B1F75B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D7F322-7F63-AB98-742B-6FF197A8C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3131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3F47B-88BB-B626-C077-708FA2FA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492BAC-E611-EC5C-1756-7BBCB9C28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56781D-C6DF-B123-CBE9-F99014CD9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5877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AA2402F2-DDF5-65F9-A877-719CCF355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B2E9B77F-578D-6494-177A-1965DED9B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908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outline text format</a:t>
            </a:r>
          </a:p>
          <a:p>
            <a:pPr lvl="1"/>
            <a:r>
              <a:rPr lang="en-GB" altLang="ru-RU"/>
              <a:t>Second Outline Level</a:t>
            </a:r>
          </a:p>
          <a:p>
            <a:pPr lvl="2"/>
            <a:r>
              <a:rPr lang="en-GB" altLang="ru-RU"/>
              <a:t>Third Outline Level</a:t>
            </a:r>
          </a:p>
          <a:p>
            <a:pPr lvl="3"/>
            <a:r>
              <a:rPr lang="en-GB" altLang="ru-RU"/>
              <a:t>Fourth Outline Level</a:t>
            </a:r>
          </a:p>
          <a:p>
            <a:pPr lvl="4"/>
            <a:r>
              <a:rPr lang="en-GB" altLang="ru-RU"/>
              <a:t>Fifth Outline Level</a:t>
            </a:r>
          </a:p>
          <a:p>
            <a:pPr lvl="4"/>
            <a:r>
              <a:rPr lang="en-GB" altLang="ru-RU"/>
              <a:t>Sixth Outline Level</a:t>
            </a:r>
          </a:p>
          <a:p>
            <a:pPr lvl="4"/>
            <a:r>
              <a:rPr lang="en-GB" altLang="ru-RU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2pPr>
      <a:lvl3pPr marL="11430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3pPr>
      <a:lvl4pPr marL="16002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4pPr>
      <a:lvl5pPr marL="20574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5pPr>
      <a:lvl6pPr marL="25146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6pPr>
      <a:lvl7pPr marL="29718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7pPr>
      <a:lvl8pPr marL="34290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8pPr>
      <a:lvl9pPr marL="38862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9pPr>
    </p:titleStyle>
    <p:bodyStyle>
      <a:lvl1pPr marL="342900" indent="-342900" algn="ctr" rtl="0" fontAlgn="base">
        <a:lnSpc>
          <a:spcPct val="83000"/>
        </a:lnSpc>
        <a:spcBef>
          <a:spcPts val="142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83000"/>
        </a:lnSpc>
        <a:spcBef>
          <a:spcPts val="113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83000"/>
        </a:lnSpc>
        <a:spcBef>
          <a:spcPts val="86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83000"/>
        </a:lnSpc>
        <a:spcBef>
          <a:spcPts val="57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83000"/>
        </a:lnSpc>
        <a:spcBef>
          <a:spcPts val="28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38E5B-D7B6-91F1-0635-38BEC981D5BD}"/>
              </a:ext>
            </a:extLst>
          </p:cNvPr>
          <p:cNvSpPr txBox="1"/>
          <p:nvPr/>
        </p:nvSpPr>
        <p:spPr>
          <a:xfrm>
            <a:off x="1143002" y="1999615"/>
            <a:ext cx="6858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  <a:lvl1pPr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1pPr>
            <a:lvl2pPr marL="742950" indent="-28575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2pPr>
            <a:lvl3pPr marL="11430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3pPr>
            <a:lvl4pPr marL="16002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4pPr>
            <a:lvl5pPr marL="20574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9pPr>
          </a:lstStyle>
          <a:p>
            <a:pPr algn="ctr" hangingPunct="1">
              <a:lnSpc>
                <a:spcPct val="90000"/>
              </a:lnSpc>
              <a:spcBef>
                <a:spcPct val="0"/>
              </a:spcBef>
            </a:pP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Лабораторная работа № 1 </a:t>
            </a: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endParaRPr lang="en-US" sz="2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Операционные системы </a:t>
            </a: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endParaRPr lang="en-US" sz="2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endParaRPr lang="en-US" sz="2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Шихалиева Зурият Арсеновна Нпибд-03-23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>
            <a:extLst>
              <a:ext uri="{FF2B5EF4-FFF2-40B4-BE49-F238E27FC236}">
                <a16:creationId xmlns:a16="http://schemas.microsoft.com/office/drawing/2014/main" id="{EAFEA2D9-06E7-7F5B-8A8A-2E71A7C28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>
            <a:extLst>
              <a:ext uri="{FF2B5EF4-FFF2-40B4-BE49-F238E27FC236}">
                <a16:creationId xmlns:a16="http://schemas.microsoft.com/office/drawing/2014/main" id="{E483E5B4-46FD-9ED4-E8A0-1E8D0BC6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>
            <a:extLst>
              <a:ext uri="{FF2B5EF4-FFF2-40B4-BE49-F238E27FC236}">
                <a16:creationId xmlns:a16="http://schemas.microsoft.com/office/drawing/2014/main" id="{444DDA1E-F6A4-A17D-922D-F2461DAAE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>
            <a:extLst>
              <a:ext uri="{FF2B5EF4-FFF2-40B4-BE49-F238E27FC236}">
                <a16:creationId xmlns:a16="http://schemas.microsoft.com/office/drawing/2014/main" id="{6C95CF80-F5A5-2596-18B9-2662CD74D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>
            <a:extLst>
              <a:ext uri="{FF2B5EF4-FFF2-40B4-BE49-F238E27FC236}">
                <a16:creationId xmlns:a16="http://schemas.microsoft.com/office/drawing/2014/main" id="{7ACCDF6B-C2E3-6D7A-AC08-2778D648B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>
            <a:extLst>
              <a:ext uri="{FF2B5EF4-FFF2-40B4-BE49-F238E27FC236}">
                <a16:creationId xmlns:a16="http://schemas.microsoft.com/office/drawing/2014/main" id="{3CC11888-7F53-AA87-BEE3-6988D921B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>
            <a:extLst>
              <a:ext uri="{FF2B5EF4-FFF2-40B4-BE49-F238E27FC236}">
                <a16:creationId xmlns:a16="http://schemas.microsoft.com/office/drawing/2014/main" id="{26B3A382-1162-8FC7-5A49-DF7589AE5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>
            <a:extLst>
              <a:ext uri="{FF2B5EF4-FFF2-40B4-BE49-F238E27FC236}">
                <a16:creationId xmlns:a16="http://schemas.microsoft.com/office/drawing/2014/main" id="{D77C2298-23CB-EE11-2999-74F0E98C5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>
            <a:extLst>
              <a:ext uri="{FF2B5EF4-FFF2-40B4-BE49-F238E27FC236}">
                <a16:creationId xmlns:a16="http://schemas.microsoft.com/office/drawing/2014/main" id="{FDE76D67-097D-B86E-514A-27FBCEAF3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829B5FAB-D321-22E5-B571-444184E8D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A7DA4669-5ECA-D1B7-1BBA-A57B792D1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>
            <a:extLst>
              <a:ext uri="{FF2B5EF4-FFF2-40B4-BE49-F238E27FC236}">
                <a16:creationId xmlns:a16="http://schemas.microsoft.com/office/drawing/2014/main" id="{437B0AE5-2695-7D56-7FD9-883D077F8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>
            <a:extLst>
              <a:ext uri="{FF2B5EF4-FFF2-40B4-BE49-F238E27FC236}">
                <a16:creationId xmlns:a16="http://schemas.microsoft.com/office/drawing/2014/main" id="{C6138E36-0CD0-47E8-C34A-5D7B4AF79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6B7B2C3E-FD53-9AA8-BA97-76B6EED90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4F8CD6EC-98E8-A654-DBE1-1A6DE28C3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>
            <a:extLst>
              <a:ext uri="{FF2B5EF4-FFF2-40B4-BE49-F238E27FC236}">
                <a16:creationId xmlns:a16="http://schemas.microsoft.com/office/drawing/2014/main" id="{4817FD9F-9C3C-C95A-17FE-64DD8E184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>
            <a:extLst>
              <a:ext uri="{FF2B5EF4-FFF2-40B4-BE49-F238E27FC236}">
                <a16:creationId xmlns:a16="http://schemas.microsoft.com/office/drawing/2014/main" id="{D26E92AA-3B49-0936-1AFE-A6CC423CB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alibri"/>
        <a:ea typeface=""/>
        <a:cs typeface="Source Han Sans CN"/>
      </a:majorFont>
      <a:minorFont>
        <a:latin typeface="Calibri"/>
        <a:ea typeface=""/>
        <a:cs typeface="Source Han Sans C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Source Han Sans C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Source Han Sans CN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18</Slides>
  <Notes>18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Шихалиева Зурият Арсеновна</cp:lastModifiedBy>
  <cp:revision>2</cp:revision>
  <dcterms:modified xsi:type="dcterms:W3CDTF">2024-09-08T15:35:49Z</dcterms:modified>
</cp:coreProperties>
</file>