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D4A74DEE-9358-82CA-5D99-04AF91952DD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7F2AD9B-CF97-2538-B863-9CBC068098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AC47155-3B90-79B9-9967-4366AF8DE6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16A819B-5FFD-8E0D-8AD2-C9EB20B26D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13F986C-F444-E531-EA70-F79909F7E55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572ECBD-052B-C89C-3DC9-7CF08D4290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68019D68-582F-4DCC-B29B-73E377E5B880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BC159EA-A3BF-049B-0B18-A32959767F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C714F7-A413-4EBF-BEC7-80B8149A99E1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DBB31E7F-2E8A-39BA-5789-BB19223611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53156FD-CC0C-3E31-C2E4-BA31C62B29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5D4F22A-4FCA-19CA-63B7-25181C8BE5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C9C90D-EFA7-4237-9105-71C6F6303C4B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951A3DF8-F107-042F-4880-7840A8D78C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CCA81E1-FC27-2D15-E656-879ED2E966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3647E2F-A40B-36EC-6964-535644E38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A6FB5-152D-4D2E-B54F-D3599C3BAC53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2779DBC1-1C18-EB54-2AC2-47117BF3B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5CC180F-A704-5C7D-A6BD-A9B069A8F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12FA31F-D47C-789A-3C8D-0E2873D7F2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4D3FBE-2DC9-450B-BCB1-2ACA5CAB6BE5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305A4ECC-2193-F667-494C-D0976702E1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6CD2A39-8EAA-3514-6B17-A19641EE8A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C0709A5-0288-E071-8CE5-372623AFEC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614BF3-A797-4464-ACF9-C4BFCA113011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564DB22C-6AB6-0374-7CC6-433F07AF96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6EEBCB7-6613-D207-DAA9-B9512B79BC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A20F577-4EC8-260E-DD22-26B32D62B5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EA258-8CE8-492C-9920-1321B37A11AF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C7B396C-99D6-65DB-1CCE-FCCD38251C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9FDB65F-4E84-03F6-C2AD-69748F69BE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D33E178-FB8A-5411-A8D1-993B24921E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E14ADF-AD34-4E79-A29A-F7DDD8161B9F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37A2B792-306E-C2A4-D9D5-29FD080007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FF8F6AA-E734-BBE6-C984-418D0F6E8C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5A7F7FB-C67A-6306-1B9D-4B8D79D228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6A3795-A8AA-41F1-A947-AB658D9BCEBA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E39A3B98-B70F-8282-B9A3-8197B959C9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BEAB643-1D31-75B8-53B0-F24BB49AF5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84886D3-9BEE-1380-7640-8A86D8B46A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0115ED-3DE6-494C-9B1F-68820AE64AC0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78616CB1-BFD2-08CE-ECD7-DBF335D9F2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976D8FA-C05E-9C3C-369E-293BC313DF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AD93D9D-169D-AE37-C1DC-5C250D858A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B55F6-CA50-48BD-BF77-6756184CEB99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7AE9E5C2-368E-FAB6-8D65-085BE3F096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B19166C-9DF8-F1B1-D22A-504235AE35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AC10C0E-42B1-ABA3-24B2-A051086E63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391961-EC95-476C-8EA9-95CBB238C371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51B38FC8-BA6E-AFBE-D03E-A90F219C79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F1E57E8-0C1B-2319-84C8-4FD4FB9F01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87FBC38-9C27-2553-C39B-147DD82206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61DB4-F446-4041-962E-D5E1949805AB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5552E2DD-320C-E426-5541-B4A4AAA305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3FF14C1-E982-6725-9B76-6334F9D6AB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DF0E0D3-152B-FE9A-8B61-7AD8BE38B0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01F969-201F-4F3F-BB12-34CEC7832A30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FBBBBFB2-009D-9AC6-4A68-65F97E6CF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D8287E1-DFCF-799E-96E1-1F7B509137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F2F1011-DB3D-9D14-71CE-86F66C58BB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2E5F42-AAC3-46BE-AE5B-20695998AC41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E18A6FA2-81A9-011B-B74A-C37ABB53DE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5C4EDA6-74B0-522E-2ACE-9D27370C73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D714085-4998-C01B-11F7-8DE7AA1CBB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B96FC-9291-462B-9E3E-4A13C9C76C12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5F01C7CD-5EE6-D3FE-D2C4-1A13DB4BE5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9A2C0BC-EB11-20F0-D934-8330B90A5E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17413FE-081F-572E-A0A0-783708C695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FAF80-BE0F-4796-9420-3049A372E1DA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56FBD398-D89C-0B12-5E9B-3447C623A8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2D183D1-568A-D176-53B6-C197AAB6A2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E73AB2D-1D98-1E8E-9E68-2FBE9A460E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B6E86D-6825-4687-ADE5-56799CE5F7B1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A08F3B64-E89F-25B2-AB37-BC9434FB6C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91B62D8-68E5-1B27-C05B-F7A6E873FF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369B1FE-7F91-1808-E9F2-D259231B72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2A458F-F29C-411B-89C7-D2BAC81447F0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067FA75-E6DA-BB6B-1B9D-043D22E59B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8C21F62-63C6-92CF-44F5-4404692DCA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1522EC4-5C8C-3BEF-21E9-2379CEBF36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742B-A1C3-4A28-85ED-B3D76129017B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1C7D8463-D687-103C-7A25-824ADCE631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F7D816C-DBBD-66DB-A057-A5D9EC547D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C18C92E-11FD-D7B2-8952-CCCE251772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42B9B4-9495-4171-A125-40CFEEA7EB53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FF6FBB45-F9AE-4D3B-2B45-F351896B69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52C1105-F62F-4461-C707-6DCADE40F3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CBA1774-CC45-84BD-B55C-A590BACA12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2C73C0-87CD-4964-AFB5-0B05FB76D8EF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54293B8B-1F4C-32B4-EB3E-6807D68C0A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7353C77-25E5-4243-845B-F14551D251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5E5FA84-58EF-AB0E-051B-CB26C4044C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7CA206-C61D-4A9D-9821-F3A9DA9EE5DC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BED69E1-14DA-E5A1-54CC-93ECB483C3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1DD9588-B14D-E2A4-ED78-0DBD2EECEB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35FC268-B3FA-C700-A61A-9556D75910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C467F8-4CEB-471E-BE9F-314F96A3A6F0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F5D2F885-F295-664C-E56A-0FAEFB7691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83C28D1-8ED1-0083-EE34-B5E8D26FFE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844B2D7-207E-EEA6-D5FD-AE368996A0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C46F9-7024-4B49-B450-4E9E215A5B64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C42EF8A1-87E4-FCA7-664A-8843BA7617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D0727E2-9F99-4867-6564-263277E08E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F6564-D15E-F03A-56B7-A9E4958B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96B57-5071-BBD0-4AB1-686F7E59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0651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A6852-AC07-7163-E234-311EE39B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4D3AEC-F739-171D-215C-29D2675B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18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F97731-D960-5E6E-98E4-5A0E5C37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64074-D508-E3FC-A63E-E09E5D4D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28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4742E-1C5F-5ACC-22CE-5E629C38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EE836-F19C-F3A9-82AE-CF4E071B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10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FE169-7C1B-62FF-6419-AC41272C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C8969-26D5-022F-CB9A-7FBF27DB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2668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9BEF7-D5EC-7995-1B96-C3AE4B31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279F0-5ACB-CA35-9E71-246FE6A9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1200E3-FCB7-CD6A-2967-141DCD224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760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62E22-61AA-D224-6F17-B4230B9E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1C1D5-31CD-A2D7-CCE1-A94BB77E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B9DDE9-44B0-64AF-1BAD-5FB9695E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9B6665-463A-9D5D-9E37-FB95CEDB4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3E63EE-2DDD-3027-297D-AF6CED22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33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B668-FB0C-A7B6-5041-051A5C48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827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2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978AA-233E-E625-FE2E-13F314A0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8C3F0-6A3D-0B03-D157-B17DD458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78C0C-853F-1D23-7351-4089C303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375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9A588-EF7C-EFD6-A83E-8A7480BF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562D72-9CDC-5CE1-E709-B3DB716C7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AC027D-6750-F48A-06A0-A6E41B8CC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49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2271543-EF2A-0386-7375-E0D4E1227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A62C52F-BE5F-7B79-390E-E9077FDB2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29FFA-565E-0AEE-0967-DCC35040C797}"/>
              </a:ext>
            </a:extLst>
          </p:cNvPr>
          <p:cNvSpPr txBox="1"/>
          <p:nvPr/>
        </p:nvSpPr>
        <p:spPr>
          <a:xfrm>
            <a:off x="1994646" y="2085788"/>
            <a:ext cx="5163672" cy="149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E5C43208-D82F-2897-8F6E-0872256A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7096E753-D1EF-ECE2-2E23-56C20CEE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326A0D6C-0239-6746-3407-49F258EB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8BB2F2F2-2B40-B1BA-C4AF-878AC999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8E9DBFE6-4B93-C30E-0635-DFD776B9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8F5A2425-14FA-9DD8-65E9-2DAE5295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783F5380-C55E-EB0A-38B9-32D6C2A3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8D53F7EE-3FBA-7BB2-DCCB-4B9C7D21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9276EC5E-84B9-06FB-832D-C65D67CC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>
            <a:extLst>
              <a:ext uri="{FF2B5EF4-FFF2-40B4-BE49-F238E27FC236}">
                <a16:creationId xmlns:a16="http://schemas.microsoft.com/office/drawing/2014/main" id="{D135E499-205D-F45A-D379-2C55D6F7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48EA4819-60A6-A0CE-2BE4-F7E0AFB7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>
            <a:extLst>
              <a:ext uri="{FF2B5EF4-FFF2-40B4-BE49-F238E27FC236}">
                <a16:creationId xmlns:a16="http://schemas.microsoft.com/office/drawing/2014/main" id="{C44A55DB-FD28-C81C-70B4-268784C2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B44B3B50-82EF-C5AE-7BE7-13600357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>
            <a:extLst>
              <a:ext uri="{FF2B5EF4-FFF2-40B4-BE49-F238E27FC236}">
                <a16:creationId xmlns:a16="http://schemas.microsoft.com/office/drawing/2014/main" id="{7EAB9AE4-195D-B118-ADF2-A06F6C68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B701218E-8975-03DC-EDEB-D7F0A9A8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>
            <a:extLst>
              <a:ext uri="{FF2B5EF4-FFF2-40B4-BE49-F238E27FC236}">
                <a16:creationId xmlns:a16="http://schemas.microsoft.com/office/drawing/2014/main" id="{CE800CDA-67E3-785A-83FB-5BB9024A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D49B6EF8-7CF7-CC97-3EC3-FF0A6E35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37094E0E-8D5E-4C04-E085-6FA3C5B7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4E4B00C0-A516-4EE2-6CE6-A2EA3515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B2CD6F21-A07D-A002-47A0-A0DAE61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EB5592FE-FB10-77A8-6577-6329FFC2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CDDDD378-4D47-9357-40E4-00DC3C77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F59D68E4-865D-6A46-07CD-993ACBC6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24</Slides>
  <Notes>24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Шихалиева Зурият Арсеновна</cp:lastModifiedBy>
  <cp:revision>2</cp:revision>
  <dcterms:modified xsi:type="dcterms:W3CDTF">2024-09-08T15:48:07Z</dcterms:modified>
</cp:coreProperties>
</file>