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DDB51C36-C7A2-5BC5-6512-C7F707349DF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5522976-83A1-BD32-ED84-44E307AE44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C517138-CA3C-E901-CEBE-3C9CA0E2166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7826A7-BAE9-6959-CC4F-81280129630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4E2F564-DDCA-C713-9944-DD9C95EF59A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CB0AA02-3680-2105-CBA0-C0C2C9A0B2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8497C75-D77A-40CA-BC02-29494C401F16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28F1AB3-F250-8108-8121-0ED965F8E1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796147-96FC-4B05-83FE-C241954D86BC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1F0CA34-BB02-C5F7-C6F3-6891F2E4CC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01289DB-FBFA-1CFD-D1CE-2FB8A5D880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A6F033D-14B8-5E68-ABDA-C34905EDCB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DC3E02-5680-46E9-BF37-08A8E0819838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3C5F930B-8600-7DBD-3981-8CB0A1BD36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B043229-BEC0-0AF5-D9D6-791D964D3D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9A2E1AA-5EC6-E975-16C4-F3BB0AA1A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ED8D72-FF99-4CD7-B468-B12F27806F53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FE9E89C9-617E-BFC3-8550-25784B412B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483A0FB-1F26-1A95-6B89-9B91DFE8F6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3D4A190-9AFB-3536-8783-014AD4B1BE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7F794D-D5A1-4A15-94BE-5335BA6182F5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899C3492-4E62-F0B9-166F-2910051088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5F13E85-5CB0-0E8A-0ABB-A56BA0DD81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E9B1142-4F63-103E-FDFE-7A83B8F76B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3E0471-9186-4011-8505-B4E2289BB9A4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A1161827-225F-27A7-6472-B5DA61F66B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3731E45-E422-F06D-D239-9EBCC2D836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4CB9B47-CAA6-1457-7FCC-DCA77A84AE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EA0821-1060-4EB4-BEF7-9CB578ABF0C1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E1AA8B9C-1E6F-C40C-4475-2131449D87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2EE23BA-8B89-49E1-B5F2-2E35787C37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C4F2B6F-EC6E-707B-628C-E99A188473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DB0D7B-03CB-44CF-BC4E-5157BA81B5CB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EE36C884-CCCA-AB59-6FE2-4081783D5D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02753A5-567D-D114-F8CC-FB1C3AB061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56BDC08-3B19-D957-03BE-5CB9111A1B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22E1E0-0F6D-4A2C-A17D-92498642C976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142D5E88-FBD3-2044-09C4-4F1F8B0AC1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955FBB1-C2F6-65E8-B88B-4A12B31711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05B9-940B-4851-A3BA-C0D62B1F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B2B399-1F92-582B-5605-7ACEC2FD3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528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14E28-6F2B-3D85-5662-FF180A9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B207C5-C3A2-B934-D615-3863194F2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441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6EE218-9FFE-A840-8BDD-18435E23B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90DCD-12ED-3699-24B3-4C0010C9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601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207D2-0C93-3218-F288-30980FA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4227F-B7CE-F364-8477-FB16B969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601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73DFC-9605-C317-8F43-AD072AD4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CF34FD-6103-C753-49DA-6387A02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086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8B854-9F37-3B03-5669-6283308A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64841-850D-F2BF-ACEA-145C999DE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991210-D68A-AA89-BA81-41F5AF59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07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A8F4A-0E98-B206-A597-53C39A36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07BE63-A7EE-4D42-426C-454D6E99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A6BAB0-5583-EA28-DBCA-B17FCFC9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9F98B2-BB4C-964D-FC41-C19F0AC3A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28B9D7-BA9E-38AE-A6A3-0AB1B7923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147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002DB-17EC-D25F-21A4-F13D7040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82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4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7BC66-FFB7-FD6F-FF79-6133CD61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4CE3-1787-CCAE-5E19-6CEFC4CB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B98E4A-D836-73EA-80BB-600DDE74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7B3A3-958B-4C69-4F02-7F720DCC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1F4306-5D38-129F-5D27-0265CB531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8AC42B-C3CF-17BF-CA7C-A860583E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373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11A78E9-0E8B-8C33-9DC8-C51C5D2B3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FA525F4-1107-5AFF-E200-49BB62220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4AAFC-D0A9-06BE-E8DC-A1FD6B154166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6038190F-2C63-90ED-0A84-40B998CD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37DDE018-0C60-6D2D-1004-18FBE2EB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45C20E8E-AEB2-19F4-4535-678F49F8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8EBBEAA3-1111-286E-D371-A91B9556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E948507E-B392-4746-218C-6A588689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67EE5ECC-54A9-7D85-0CB0-95364984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B68191EA-8905-40DD-BB14-728D2EEB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Шихалиева Зурият Арсеновна</cp:lastModifiedBy>
  <cp:revision>2</cp:revision>
  <dcterms:modified xsi:type="dcterms:W3CDTF">2024-09-08T15:31:07Z</dcterms:modified>
</cp:coreProperties>
</file>