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0" r:id="rId5"/>
    <p:sldId id="261" r:id="rId6"/>
    <p:sldId id="259" r:id="rId7"/>
    <p:sldId id="268" r:id="rId8"/>
    <p:sldId id="266" r:id="rId9"/>
    <p:sldId id="269" r:id="rId10"/>
    <p:sldId id="270" r:id="rId11"/>
    <p:sldId id="271" r:id="rId12"/>
    <p:sldId id="262" r:id="rId13"/>
    <p:sldId id="257" r:id="rId14"/>
    <p:sldId id="263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D5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BE6-2935-4D55-B294-D88D8C85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AA0BC-0A0D-469F-8E8A-A88125B44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931FD-BF13-4253-AF61-81E107C6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B05-A11F-42A9-90E7-6ECAD1BA46F7}" type="datetimeFigureOut">
              <a:rPr lang="en-ID" smtClean="0"/>
              <a:t>14/11/2019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0613-58F7-4B38-A7AC-2C24FBE7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C239-EB7B-4A85-93B7-F3D169A2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AAB-61B8-481E-AFD7-45DF643AF3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842038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6499-0ECD-491B-A265-7F28FBD5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DBC42-C88D-4464-B00E-69DB97085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0553-4F0D-48D8-991B-6E66395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B05-A11F-42A9-90E7-6ECAD1BA46F7}" type="datetimeFigureOut">
              <a:rPr lang="en-ID" smtClean="0"/>
              <a:t>14/11/2019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95B4-D0AD-418F-89BC-FEBD42B3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828D-01FC-46DF-984D-7F34F166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AAB-61B8-481E-AFD7-45DF643AF3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38336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2A7F5-BA1C-4C15-BA6D-73FCFA8B3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C9148-087F-47F4-8F04-FEDFAB10B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9EAF-2086-4833-85B2-2EBBA5CA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B05-A11F-42A9-90E7-6ECAD1BA46F7}" type="datetimeFigureOut">
              <a:rPr lang="en-ID" smtClean="0"/>
              <a:t>14/11/2019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53AD1-3C76-4E01-B53A-E1E49D21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6945-627D-4340-B458-9262217B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AAB-61B8-481E-AFD7-45DF643AF3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00771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81F2-96A3-4DDA-90C5-CDFADF9A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0126-9E0E-4B6D-89C0-5852A5DB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24085-56B9-4140-A66E-15D4125E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B05-A11F-42A9-90E7-6ECAD1BA46F7}" type="datetimeFigureOut">
              <a:rPr lang="en-ID" smtClean="0"/>
              <a:t>14/11/2019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D8791-9671-4F36-9456-4C6B797A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0B380-2C6E-4E5F-BA36-34DBF947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AAB-61B8-481E-AFD7-45DF643AF3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3416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82A2-957F-40CD-B903-FF856EC6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5D77-E4BF-4428-8060-8892ED1E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F9D4-3268-4FE1-ACAA-378ACF21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B05-A11F-42A9-90E7-6ECAD1BA46F7}" type="datetimeFigureOut">
              <a:rPr lang="en-ID" smtClean="0"/>
              <a:t>14/11/2019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0E6F-EFEE-48CE-8BA7-8652294E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5B29-22C0-40F6-B612-5B7E1ABF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AAB-61B8-481E-AFD7-45DF643AF3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925838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A7D8-F8B9-4458-8E4C-6FD00A42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83AD-655B-4899-9FF2-1000F351C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70E6C-990E-445F-9CD7-028A06972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7B876-5F95-4AD5-8EA4-4CAF332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B05-A11F-42A9-90E7-6ECAD1BA46F7}" type="datetimeFigureOut">
              <a:rPr lang="en-ID" smtClean="0"/>
              <a:t>14/11/2019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5EBC9-605E-4610-A2BE-EA69BAA4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B474-16BD-4418-8F24-E3B051BE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AAB-61B8-481E-AFD7-45DF643AF3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716199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DD2D-12D1-44DA-AB17-A3B43CFB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F7DD4-5BDB-4C96-B527-F02CD3CB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6CC42-081D-43FE-B986-37F5529D2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8A260-6ADA-463D-87FF-E525C796E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687FB-527A-4319-85F9-DB6C19285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CFE95-EBE9-4DD3-9524-FC5F9916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B05-A11F-42A9-90E7-6ECAD1BA46F7}" type="datetimeFigureOut">
              <a:rPr lang="en-ID" smtClean="0"/>
              <a:t>14/11/2019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B390E-BEA9-4071-81FF-7570AE3B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347F9-0ED3-4AB6-83C3-09C25ADE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AAB-61B8-481E-AFD7-45DF643AF3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149561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149B-546E-4585-8A37-D4A87701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528FD-7DD1-4BCE-B465-69CE8279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B05-A11F-42A9-90E7-6ECAD1BA46F7}" type="datetimeFigureOut">
              <a:rPr lang="en-ID" smtClean="0"/>
              <a:t>14/11/2019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1F27E-E303-445C-920D-D0EF603F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7991-35BB-4ECF-844E-FA0E07C1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AAB-61B8-481E-AFD7-45DF643AF3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758614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790D5-C87B-448F-9FFD-7F0A3BD9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B05-A11F-42A9-90E7-6ECAD1BA46F7}" type="datetimeFigureOut">
              <a:rPr lang="en-ID" smtClean="0"/>
              <a:t>14/11/2019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816FF-7707-483E-98B5-11F98479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A8DB3-BE64-4A35-BFCC-2BCC39D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AAB-61B8-481E-AFD7-45DF643AF3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4426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9C65-9A54-4955-A481-3CAC56CC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D48C-CF85-4BED-8C82-38EC8D0F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4B05E-4E23-4ADA-B231-660DF5910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5BA14-08D5-4B63-81A4-BD4FCA6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B05-A11F-42A9-90E7-6ECAD1BA46F7}" type="datetimeFigureOut">
              <a:rPr lang="en-ID" smtClean="0"/>
              <a:t>14/11/2019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105E7-CAC2-4687-AA04-45B681A0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4BB6A-326A-4C93-9A3F-4A577BB8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AAB-61B8-481E-AFD7-45DF643AF3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471094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A925-52A6-4454-8CC9-873D48AD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1D4B2-DA6B-4AC0-B8F4-B543132BB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D884B-F2B5-4276-BD06-003A4041C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FD6A5-E073-4FF8-910C-DEAFAB44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B05-A11F-42A9-90E7-6ECAD1BA46F7}" type="datetimeFigureOut">
              <a:rPr lang="en-ID" smtClean="0"/>
              <a:t>14/11/2019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9241-6CB4-4E8B-9047-10148694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CEBBC-AE7A-4B72-A6DC-25CD09A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AAB-61B8-481E-AFD7-45DF643AF3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13659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51327-79FE-4CD3-A0E9-1C5EF5AB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B661-8AAC-4F7E-BBD7-D71A48B12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D2F3B-1BAA-4094-9B58-673A0103C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3B05-A11F-42A9-90E7-6ECAD1BA46F7}" type="datetimeFigureOut">
              <a:rPr lang="en-ID" smtClean="0"/>
              <a:t>14/11/2019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60F5-97F0-4E6B-A765-080C12EA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EF4F8-C627-4F9F-ABE1-1BA60E830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4AAB-61B8-481E-AFD7-45DF643AF3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167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g847HVwRSI?feature=oembe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CF5-B1F5-496A-B299-0C71D42F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Engineer</a:t>
            </a:r>
            <a:endParaRPr lang="en-ID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D9B16-DA59-442B-915A-294546C7A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24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Profession</a:t>
            </a:r>
            <a:endParaRPr lang="en-ID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47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CF5-B1F5-496A-B299-0C71D42F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135" y="2899314"/>
            <a:ext cx="10281729" cy="1059371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Apa</a:t>
            </a:r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yang </a:t>
            </a:r>
            <a:r>
              <a:rPr lang="en-US" sz="44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harus</a:t>
            </a:r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 DP </a:t>
            </a:r>
            <a:r>
              <a:rPr lang="en-US" sz="4400" b="1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lakukan</a:t>
            </a:r>
            <a:r>
              <a:rPr lang="en-US" sz="44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( </a:t>
            </a:r>
            <a:r>
              <a:rPr lang="en-US" sz="4400" b="1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lagi</a:t>
            </a:r>
            <a:r>
              <a:rPr lang="en-US" sz="44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) ?</a:t>
            </a:r>
            <a:endParaRPr lang="en-ID" sz="4400" b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822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CF5-B1F5-496A-B299-0C71D42F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135" y="2899314"/>
            <a:ext cx="10281729" cy="105937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Pick Your </a:t>
            </a: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Programming Language </a:t>
            </a:r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!</a:t>
            </a:r>
            <a:endParaRPr lang="en-ID" sz="4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4643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30D3-CCC8-4AA2-BCBF-3904C1E1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Programming, Scripting, and Markup Languages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83BA-7CB2-4FE7-8289-C0E79E6E6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701" y="6290183"/>
            <a:ext cx="3204099" cy="340526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Source : insight.stackoverflow.com</a:t>
            </a:r>
            <a:endParaRPr lang="en-ID" sz="16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F4192-9844-4BBF-A3EA-CDF87AD5E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81" r="12017"/>
          <a:stretch/>
        </p:blipFill>
        <p:spPr>
          <a:xfrm>
            <a:off x="838200" y="1325510"/>
            <a:ext cx="4900475" cy="4964673"/>
          </a:xfrm>
          <a:prstGeom prst="rect">
            <a:avLst/>
          </a:prstGeom>
        </p:spPr>
      </p:pic>
      <p:pic>
        <p:nvPicPr>
          <p:cNvPr id="5" name="Picture 6" descr="Image result for html png&quot;">
            <a:extLst>
              <a:ext uri="{FF2B5EF4-FFF2-40B4-BE49-F238E27FC236}">
                <a16:creationId xmlns:a16="http://schemas.microsoft.com/office/drawing/2014/main" id="{21C79947-3B86-4ECB-8D50-F9682B83F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58" y="2198699"/>
            <a:ext cx="623349" cy="62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8E68A290-8AA5-4D74-BC0E-FF98D059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328" y="2971838"/>
            <a:ext cx="623349" cy="62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Image result for javascript png&quot;">
            <a:extLst>
              <a:ext uri="{FF2B5EF4-FFF2-40B4-BE49-F238E27FC236}">
                <a16:creationId xmlns:a16="http://schemas.microsoft.com/office/drawing/2014/main" id="{5F9E0E29-64F0-468B-8640-5C50EE64C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3" r="24839"/>
          <a:stretch/>
        </p:blipFill>
        <p:spPr bwMode="auto">
          <a:xfrm>
            <a:off x="7922388" y="3125446"/>
            <a:ext cx="1123681" cy="123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Image result for mysql png&quot;">
            <a:extLst>
              <a:ext uri="{FF2B5EF4-FFF2-40B4-BE49-F238E27FC236}">
                <a16:creationId xmlns:a16="http://schemas.microsoft.com/office/drawing/2014/main" id="{DCCF2329-1F96-455B-AA28-502517C8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06" y="3400148"/>
            <a:ext cx="1042794" cy="6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python png&quot;">
            <a:extLst>
              <a:ext uri="{FF2B5EF4-FFF2-40B4-BE49-F238E27FC236}">
                <a16:creationId xmlns:a16="http://schemas.microsoft.com/office/drawing/2014/main" id="{B50DF25A-A661-49E7-BB4A-0224CAE6D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069" y="4453356"/>
            <a:ext cx="748517" cy="7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Image result for java icon png&quot;">
            <a:extLst>
              <a:ext uri="{FF2B5EF4-FFF2-40B4-BE49-F238E27FC236}">
                <a16:creationId xmlns:a16="http://schemas.microsoft.com/office/drawing/2014/main" id="{0F541115-BEA4-4611-BD50-28F8D9E3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52" y="4523491"/>
            <a:ext cx="612472" cy="82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93488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30D3-CCC8-4AA2-BCBF-3904C1E1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Programming Languages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83BA-7CB2-4FE7-8289-C0E79E6E6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701" y="6290183"/>
            <a:ext cx="3204099" cy="34052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Source : pypl.github.io</a:t>
            </a:r>
            <a:endParaRPr lang="en-ID" sz="16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99B75-6C05-4196-8271-73BCF25EB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4" b="37750"/>
          <a:stretch/>
        </p:blipFill>
        <p:spPr>
          <a:xfrm>
            <a:off x="3111806" y="1571349"/>
            <a:ext cx="5968388" cy="46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759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Most Popular Programming Languages 1965 - 2019">
            <a:hlinkClick r:id="" action="ppaction://media"/>
            <a:extLst>
              <a:ext uri="{FF2B5EF4-FFF2-40B4-BE49-F238E27FC236}">
                <a16:creationId xmlns:a16="http://schemas.microsoft.com/office/drawing/2014/main" id="{2710CFE4-4DD0-434D-9CD4-FFA830E6AF1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87024" y="1500188"/>
            <a:ext cx="8017951" cy="45099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A31E01-F771-47DD-A7DF-C4FE7D94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0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Programming Languages Trends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BE24EC-412B-4370-BF69-43FD4E5469F8}"/>
              </a:ext>
            </a:extLst>
          </p:cNvPr>
          <p:cNvSpPr txBox="1">
            <a:spLocks/>
          </p:cNvSpPr>
          <p:nvPr/>
        </p:nvSpPr>
        <p:spPr>
          <a:xfrm>
            <a:off x="5637321" y="6290183"/>
            <a:ext cx="5716480" cy="340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Source : </a:t>
            </a:r>
            <a:r>
              <a:rPr lang="en-ID" sz="16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https://www.youtube.com/watch?v=Og847HVwRSI</a:t>
            </a:r>
          </a:p>
        </p:txBody>
      </p:sp>
    </p:spTree>
    <p:extLst>
      <p:ext uri="{BB962C8B-B14F-4D97-AF65-F5344CB8AC3E}">
        <p14:creationId xmlns:p14="http://schemas.microsoft.com/office/powerpoint/2010/main" val="1918377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CF5-B1F5-496A-B299-0C71D42F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135" y="2754582"/>
            <a:ext cx="10281729" cy="1348835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Apakah</a:t>
            </a:r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kita</a:t>
            </a:r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semua</a:t>
            </a:r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harus</a:t>
            </a:r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memilih</a:t>
            </a:r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sesuai</a:t>
            </a:r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Trends</a:t>
            </a:r>
            <a:r>
              <a:rPr lang="en-US" sz="44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?</a:t>
            </a:r>
            <a:endParaRPr lang="en-ID" sz="4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403831"/>
      </p:ext>
    </p:extLst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CF5-B1F5-496A-B299-0C71D42F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135" y="3039404"/>
            <a:ext cx="10281729" cy="77919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GAQ !</a:t>
            </a:r>
            <a:endParaRPr lang="en-ID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1888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30D3-CCC8-4AA2-BCBF-3904C1E1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Engineer’s Job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83BA-7CB2-4FE7-8289-C0E79E6E6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701" y="6356858"/>
            <a:ext cx="3204099" cy="340526"/>
          </a:xfrm>
        </p:spPr>
        <p:txBody>
          <a:bodyPr>
            <a:normAutofit fontScale="85000" lnSpcReduction="10000"/>
          </a:bodyPr>
          <a:lstStyle/>
          <a:p>
            <a:pPr marL="0" indent="0" algn="r">
              <a:buNone/>
            </a:pPr>
            <a: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Source : </a:t>
            </a:r>
            <a:r>
              <a:rPr lang="en-ID" sz="16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https://www.linkedin.com/jobs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413E57-7692-4513-852A-2E520B8AB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4652" r="15859" b="8280"/>
          <a:stretch/>
        </p:blipFill>
        <p:spPr>
          <a:xfrm>
            <a:off x="1064948" y="1148950"/>
            <a:ext cx="8582027" cy="4599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03E037-378A-4383-9357-0A22A9412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25" t="24653" r="15234" b="12029"/>
          <a:stretch/>
        </p:blipFill>
        <p:spPr>
          <a:xfrm>
            <a:off x="1447800" y="1406125"/>
            <a:ext cx="8734425" cy="4342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3B6DE8-1D80-4A5B-B831-56AFC26D74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69" t="24652" r="14609" b="8280"/>
          <a:stretch/>
        </p:blipFill>
        <p:spPr>
          <a:xfrm>
            <a:off x="1747837" y="1690688"/>
            <a:ext cx="8829675" cy="45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464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CF5-B1F5-496A-B299-0C71D42F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135" y="2754582"/>
            <a:ext cx="10281729" cy="134883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Keep </a:t>
            </a: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Learning</a:t>
            </a:r>
            <a:endParaRPr lang="en-ID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3BC63-E208-433C-B752-E553BA32A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375" y="2065804"/>
            <a:ext cx="6858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DCDCF14-D114-4FCA-BE00-42DD2C2C1A50}"/>
              </a:ext>
            </a:extLst>
          </p:cNvPr>
          <p:cNvSpPr txBox="1">
            <a:spLocks/>
          </p:cNvSpPr>
          <p:nvPr/>
        </p:nvSpPr>
        <p:spPr>
          <a:xfrm>
            <a:off x="955135" y="2768028"/>
            <a:ext cx="10281729" cy="1348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Terima</a:t>
            </a:r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Kasih</a:t>
            </a:r>
            <a:endParaRPr lang="en-ID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3715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CF5-B1F5-496A-B299-0C71D42F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314"/>
            <a:ext cx="9144000" cy="1059371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Siapa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Gue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?</a:t>
            </a:r>
            <a:endParaRPr lang="en-ID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DF8950-9C75-46AB-84A9-1ABC84854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9" t="23750" r="32109" b="21528"/>
          <a:stretch/>
        </p:blipFill>
        <p:spPr bwMode="auto">
          <a:xfrm>
            <a:off x="5183981" y="2490786"/>
            <a:ext cx="1824037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A0EA49-EF2D-4136-837D-53B7035DED30}"/>
              </a:ext>
            </a:extLst>
          </p:cNvPr>
          <p:cNvSpPr/>
          <p:nvPr/>
        </p:nvSpPr>
        <p:spPr>
          <a:xfrm>
            <a:off x="3047999" y="4568200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</a:rPr>
              <a:t>Erza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</a:rPr>
              <a:t> Putra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</a:rPr>
              <a:t>Albasori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ERZ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50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22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CF5-B1F5-496A-B299-0C71D42F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314"/>
            <a:ext cx="9144000" cy="1059371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Anggota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Daspro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Baru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?</a:t>
            </a:r>
            <a:endParaRPr lang="en-ID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A3419-7BBA-4BDF-96E5-6E63367D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90" y="2146487"/>
            <a:ext cx="6858000" cy="68580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ADED698-0C4A-49F2-A975-013A76141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3574"/>
            <a:ext cx="9144000" cy="4924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 DP </a:t>
            </a:r>
            <a:r>
              <a:rPr lang="en-US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( Mas </a:t>
            </a:r>
            <a:r>
              <a:rPr lang="en-US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DasPro</a:t>
            </a:r>
            <a:r>
              <a:rPr lang="en-US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)</a:t>
            </a:r>
            <a:endParaRPr lang="en-ID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6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22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30D3-CCC8-4AA2-BCBF-3904C1E1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Seberapa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Programmernya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83BA-7CB2-4FE7-8289-C0E79E6E6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701" y="6290183"/>
            <a:ext cx="3204099" cy="34052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Source : image.google.com</a:t>
            </a:r>
            <a:endParaRPr lang="en-ID" sz="16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1030" name="Picture 6" descr="Image result for html png&quot;">
            <a:extLst>
              <a:ext uri="{FF2B5EF4-FFF2-40B4-BE49-F238E27FC236}">
                <a16:creationId xmlns:a16="http://schemas.microsoft.com/office/drawing/2014/main" id="{CA7EDAA6-F8D5-4269-8680-847E8B812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35" y="1959476"/>
            <a:ext cx="1126724" cy="112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31A64D3-644E-413D-8E83-419DB0EF9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21" y="3056886"/>
            <a:ext cx="1126724" cy="112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java icon png&quot;">
            <a:extLst>
              <a:ext uri="{FF2B5EF4-FFF2-40B4-BE49-F238E27FC236}">
                <a16:creationId xmlns:a16="http://schemas.microsoft.com/office/drawing/2014/main" id="{531BFC90-5981-480A-A627-A0ED08F9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51" y="1615310"/>
            <a:ext cx="1172099" cy="158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olang png&quot;">
            <a:extLst>
              <a:ext uri="{FF2B5EF4-FFF2-40B4-BE49-F238E27FC236}">
                <a16:creationId xmlns:a16="http://schemas.microsoft.com/office/drawing/2014/main" id="{D508CC95-84E1-4400-9A0B-16A059CDD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307" y="2775391"/>
            <a:ext cx="1767766" cy="17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javascript png&quot;">
            <a:extLst>
              <a:ext uri="{FF2B5EF4-FFF2-40B4-BE49-F238E27FC236}">
                <a16:creationId xmlns:a16="http://schemas.microsoft.com/office/drawing/2014/main" id="{E7560456-A289-4B12-A0E9-EE534C621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3" r="24839"/>
          <a:stretch/>
        </p:blipFill>
        <p:spPr bwMode="auto">
          <a:xfrm>
            <a:off x="5459614" y="2643187"/>
            <a:ext cx="143240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python png&quot;">
            <a:extLst>
              <a:ext uri="{FF2B5EF4-FFF2-40B4-BE49-F238E27FC236}">
                <a16:creationId xmlns:a16="http://schemas.microsoft.com/office/drawing/2014/main" id="{0E29708E-8EAA-4F22-9C83-E8D350FD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663" y="1696829"/>
            <a:ext cx="1532182" cy="15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hp png&quot;">
            <a:extLst>
              <a:ext uri="{FF2B5EF4-FFF2-40B4-BE49-F238E27FC236}">
                <a16:creationId xmlns:a16="http://schemas.microsoft.com/office/drawing/2014/main" id="{1A9BADE1-0C14-4388-8E7C-1B3A5F16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546" y="4290125"/>
            <a:ext cx="1538130" cy="81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c programming png&quot;">
            <a:extLst>
              <a:ext uri="{FF2B5EF4-FFF2-40B4-BE49-F238E27FC236}">
                <a16:creationId xmlns:a16="http://schemas.microsoft.com/office/drawing/2014/main" id="{CC10C076-0D8B-4A13-821C-F0A3AED5E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00" y="1238331"/>
            <a:ext cx="1027452" cy="119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c++ png&quot;">
            <a:extLst>
              <a:ext uri="{FF2B5EF4-FFF2-40B4-BE49-F238E27FC236}">
                <a16:creationId xmlns:a16="http://schemas.microsoft.com/office/drawing/2014/main" id="{B1E0CA33-1AFF-4A56-AA95-5251D5C8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35" y="4183610"/>
            <a:ext cx="1103934" cy="12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c# png&quot;">
            <a:extLst>
              <a:ext uri="{FF2B5EF4-FFF2-40B4-BE49-F238E27FC236}">
                <a16:creationId xmlns:a16="http://schemas.microsoft.com/office/drawing/2014/main" id="{82744E04-F180-4A48-A1AC-2455E06A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19" y="429012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ruby programming png&quot;">
            <a:extLst>
              <a:ext uri="{FF2B5EF4-FFF2-40B4-BE49-F238E27FC236}">
                <a16:creationId xmlns:a16="http://schemas.microsoft.com/office/drawing/2014/main" id="{39B04117-68D6-4461-BEBB-92E922D0B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94" y="5101168"/>
            <a:ext cx="1180826" cy="11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kotlin png&quot;">
            <a:extLst>
              <a:ext uri="{FF2B5EF4-FFF2-40B4-BE49-F238E27FC236}">
                <a16:creationId xmlns:a16="http://schemas.microsoft.com/office/drawing/2014/main" id="{20B38B0E-995F-43CC-A175-6567619F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664" y="4370303"/>
            <a:ext cx="1202242" cy="12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450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30D3-CCC8-4AA2-BCBF-3904C1E1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Seberapa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Programmernya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83BA-7CB2-4FE7-8289-C0E79E6E6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701" y="6290183"/>
            <a:ext cx="3204099" cy="34052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Source : image.google.com</a:t>
            </a:r>
            <a:endParaRPr lang="en-ID" sz="16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3074" name="Picture 2" descr="Image result for node js png&quot;">
            <a:extLst>
              <a:ext uri="{FF2B5EF4-FFF2-40B4-BE49-F238E27FC236}">
                <a16:creationId xmlns:a16="http://schemas.microsoft.com/office/drawing/2014/main" id="{3DDAF818-C930-45D5-891B-6FD03FC7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75" y="2073139"/>
            <a:ext cx="1778525" cy="8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eact js png&quot;">
            <a:extLst>
              <a:ext uri="{FF2B5EF4-FFF2-40B4-BE49-F238E27FC236}">
                <a16:creationId xmlns:a16="http://schemas.microsoft.com/office/drawing/2014/main" id="{6D0E1C75-F257-4B91-8CD3-544504723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4" r="13349"/>
          <a:stretch/>
        </p:blipFill>
        <p:spPr bwMode="auto">
          <a:xfrm>
            <a:off x="4138591" y="2103436"/>
            <a:ext cx="137398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vue png&quot;">
            <a:extLst>
              <a:ext uri="{FF2B5EF4-FFF2-40B4-BE49-F238E27FC236}">
                <a16:creationId xmlns:a16="http://schemas.microsoft.com/office/drawing/2014/main" id="{FE0A996A-37C6-4D6E-A5E5-51100E62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122" y="1804015"/>
            <a:ext cx="1029947" cy="8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ngular png&quot;">
            <a:extLst>
              <a:ext uri="{FF2B5EF4-FFF2-40B4-BE49-F238E27FC236}">
                <a16:creationId xmlns:a16="http://schemas.microsoft.com/office/drawing/2014/main" id="{50FB83BE-A72E-4E6A-AF77-021662BE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09" y="2980729"/>
            <a:ext cx="1181545" cy="11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laravel png&quot;">
            <a:extLst>
              <a:ext uri="{FF2B5EF4-FFF2-40B4-BE49-F238E27FC236}">
                <a16:creationId xmlns:a16="http://schemas.microsoft.com/office/drawing/2014/main" id="{8348E914-8F28-4343-8FE5-64F2BEE0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582" y="3899645"/>
            <a:ext cx="1220306" cy="83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code igniter png&quot;">
            <a:extLst>
              <a:ext uri="{FF2B5EF4-FFF2-40B4-BE49-F238E27FC236}">
                <a16:creationId xmlns:a16="http://schemas.microsoft.com/office/drawing/2014/main" id="{42366CE0-E641-48B4-A9A3-62857CB1B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2"/>
          <a:stretch/>
        </p:blipFill>
        <p:spPr bwMode="auto">
          <a:xfrm>
            <a:off x="8984717" y="2801963"/>
            <a:ext cx="1212048" cy="118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docker png&quot;">
            <a:extLst>
              <a:ext uri="{FF2B5EF4-FFF2-40B4-BE49-F238E27FC236}">
                <a16:creationId xmlns:a16="http://schemas.microsoft.com/office/drawing/2014/main" id="{F59987C0-858C-4747-8550-7068D446C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2" r="5456" b="33851"/>
          <a:stretch/>
        </p:blipFill>
        <p:spPr bwMode="auto">
          <a:xfrm>
            <a:off x="8882864" y="1476400"/>
            <a:ext cx="1313901" cy="91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symfony programming png&quot;">
            <a:extLst>
              <a:ext uri="{FF2B5EF4-FFF2-40B4-BE49-F238E27FC236}">
                <a16:creationId xmlns:a16="http://schemas.microsoft.com/office/drawing/2014/main" id="{56D2A75E-4D5E-4BCC-8DAE-D64154F97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98" y="3756482"/>
            <a:ext cx="891081" cy="8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bootstrap png&quot;">
            <a:extLst>
              <a:ext uri="{FF2B5EF4-FFF2-40B4-BE49-F238E27FC236}">
                <a16:creationId xmlns:a16="http://schemas.microsoft.com/office/drawing/2014/main" id="{C443D532-EBE5-4F47-B4C4-1240E083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10" y="5007146"/>
            <a:ext cx="1044512" cy="104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materialize png&quot;">
            <a:extLst>
              <a:ext uri="{FF2B5EF4-FFF2-40B4-BE49-F238E27FC236}">
                <a16:creationId xmlns:a16="http://schemas.microsoft.com/office/drawing/2014/main" id="{A746542E-BEED-4DFD-8C21-E6DA0881F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53" y="5390177"/>
            <a:ext cx="1466302" cy="7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Image result for jquery png&quot;">
            <a:extLst>
              <a:ext uri="{FF2B5EF4-FFF2-40B4-BE49-F238E27FC236}">
                <a16:creationId xmlns:a16="http://schemas.microsoft.com/office/drawing/2014/main" id="{45DED797-4D4E-4221-BA5A-C137F0C72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t="35203" r="9939" b="36026"/>
          <a:stretch/>
        </p:blipFill>
        <p:spPr bwMode="auto">
          <a:xfrm>
            <a:off x="6159723" y="4257005"/>
            <a:ext cx="2329532" cy="61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Image result for mysql png&quot;">
            <a:extLst>
              <a:ext uri="{FF2B5EF4-FFF2-40B4-BE49-F238E27FC236}">
                <a16:creationId xmlns:a16="http://schemas.microsoft.com/office/drawing/2014/main" id="{86E1CD93-F9B0-4D4F-A98B-06DEA59A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746" y="4975694"/>
            <a:ext cx="1794424" cy="110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Image result for postgre png&quot;">
            <a:extLst>
              <a:ext uri="{FF2B5EF4-FFF2-40B4-BE49-F238E27FC236}">
                <a16:creationId xmlns:a16="http://schemas.microsoft.com/office/drawing/2014/main" id="{88E237E6-2579-48C3-908A-713FF7A1F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74" y="2428450"/>
            <a:ext cx="1253230" cy="129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Image result for mongodb png&quot;">
            <a:extLst>
              <a:ext uri="{FF2B5EF4-FFF2-40B4-BE49-F238E27FC236}">
                <a16:creationId xmlns:a16="http://schemas.microsoft.com/office/drawing/2014/main" id="{650EB085-946A-434B-81BA-DEF6520D2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1" t="6624" r="11448" b="27918"/>
          <a:stretch/>
        </p:blipFill>
        <p:spPr bwMode="auto">
          <a:xfrm>
            <a:off x="510208" y="5108637"/>
            <a:ext cx="1208944" cy="11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Image result for voyager laravel png&quot;">
            <a:extLst>
              <a:ext uri="{FF2B5EF4-FFF2-40B4-BE49-F238E27FC236}">
                <a16:creationId xmlns:a16="http://schemas.microsoft.com/office/drawing/2014/main" id="{FF27D927-35AC-4D21-8C85-24823D71D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717" y="4531048"/>
            <a:ext cx="1094552" cy="109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Image result for java spring png&quot;">
            <a:extLst>
              <a:ext uri="{FF2B5EF4-FFF2-40B4-BE49-F238E27FC236}">
                <a16:creationId xmlns:a16="http://schemas.microsoft.com/office/drawing/2014/main" id="{18BB818D-6C6D-4815-B479-6FD69695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2" y="1540461"/>
            <a:ext cx="1239537" cy="123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 descr="Image result for django png&quot;">
            <a:extLst>
              <a:ext uri="{FF2B5EF4-FFF2-40B4-BE49-F238E27FC236}">
                <a16:creationId xmlns:a16="http://schemas.microsoft.com/office/drawing/2014/main" id="{9EE33E6B-27BB-4449-9992-93CB4776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915" y="2115002"/>
            <a:ext cx="1029947" cy="102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Image result for xampp logo png&quot;">
            <a:extLst>
              <a:ext uri="{FF2B5EF4-FFF2-40B4-BE49-F238E27FC236}">
                <a16:creationId xmlns:a16="http://schemas.microsoft.com/office/drawing/2014/main" id="{551876A6-6B55-403B-B29A-56D5F7E9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915" y="3946380"/>
            <a:ext cx="897820" cy="9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550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D6481FA-15C5-4AC3-9B88-5CCB8FE4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7" t="6863" r="26531" b="9608"/>
          <a:stretch/>
        </p:blipFill>
        <p:spPr>
          <a:xfrm>
            <a:off x="1021976" y="564776"/>
            <a:ext cx="2904565" cy="57284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574A054-287B-46A3-85FE-26212D800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131" y="3079819"/>
            <a:ext cx="8056921" cy="698362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Gimana</a:t>
            </a:r>
            <a:r>
              <a:rPr lang="en-US" sz="40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cara</a:t>
            </a:r>
            <a:r>
              <a:rPr lang="en-US" sz="40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jadi</a:t>
            </a:r>
            <a:r>
              <a:rPr lang="en-US" sz="40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engineer </a:t>
            </a:r>
            <a:r>
              <a:rPr lang="en-US" sz="40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?</a:t>
            </a:r>
            <a:endParaRPr lang="en-ID" sz="40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1473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CF5-B1F5-496A-B299-0C71D42F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0259"/>
            <a:ext cx="9144000" cy="107748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Engineer</a:t>
            </a:r>
            <a:endParaRPr lang="en-ID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B93679-F502-4E0D-AC13-C878E9FA3145}"/>
              </a:ext>
            </a:extLst>
          </p:cNvPr>
          <p:cNvSpPr txBox="1">
            <a:spLocks/>
          </p:cNvSpPr>
          <p:nvPr/>
        </p:nvSpPr>
        <p:spPr>
          <a:xfrm>
            <a:off x="1406769" y="4742019"/>
            <a:ext cx="3987554" cy="524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Front-end </a:t>
            </a:r>
            <a:r>
              <a:rPr lang="en-US" sz="30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Engineer</a:t>
            </a:r>
            <a:endParaRPr lang="en-ID" sz="3000" b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E947CF-9974-4B95-8D94-063626E984F6}"/>
              </a:ext>
            </a:extLst>
          </p:cNvPr>
          <p:cNvSpPr txBox="1">
            <a:spLocks/>
          </p:cNvSpPr>
          <p:nvPr/>
        </p:nvSpPr>
        <p:spPr>
          <a:xfrm>
            <a:off x="6938353" y="4736190"/>
            <a:ext cx="3987554" cy="524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Back-end </a:t>
            </a:r>
            <a:r>
              <a:rPr lang="en-US" sz="30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Engineer</a:t>
            </a:r>
            <a:endParaRPr lang="en-ID" sz="3000" b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B0DEC8-1AC9-49E3-81AC-50A7FA14CA35}"/>
              </a:ext>
            </a:extLst>
          </p:cNvPr>
          <p:cNvSpPr txBox="1">
            <a:spLocks/>
          </p:cNvSpPr>
          <p:nvPr/>
        </p:nvSpPr>
        <p:spPr>
          <a:xfrm>
            <a:off x="4172561" y="1591296"/>
            <a:ext cx="3987554" cy="524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Dev-ops </a:t>
            </a:r>
            <a:r>
              <a:rPr lang="en-US" sz="30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Engineer</a:t>
            </a:r>
            <a:endParaRPr lang="en-ID" sz="3000" b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8" name="Picture 2" descr="Image result for programmer meme indonesia&quot;">
            <a:extLst>
              <a:ext uri="{FF2B5EF4-FFF2-40B4-BE49-F238E27FC236}">
                <a16:creationId xmlns:a16="http://schemas.microsoft.com/office/drawing/2014/main" id="{DCC43EAB-38C2-4D50-88C9-5265A9872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33"/>
          <a:stretch/>
        </p:blipFill>
        <p:spPr bwMode="auto">
          <a:xfrm>
            <a:off x="1714597" y="2631073"/>
            <a:ext cx="3371898" cy="18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programmer meme indonesia&quot;">
            <a:extLst>
              <a:ext uri="{FF2B5EF4-FFF2-40B4-BE49-F238E27FC236}">
                <a16:creationId xmlns:a16="http://schemas.microsoft.com/office/drawing/2014/main" id="{A5F02403-350E-4CA9-BECC-81B29F4B2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7" b="3067"/>
          <a:stretch/>
        </p:blipFill>
        <p:spPr bwMode="auto">
          <a:xfrm>
            <a:off x="7206862" y="2631073"/>
            <a:ext cx="3450536" cy="19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86035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423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CF5-B1F5-496A-B299-0C71D42F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996" y="2899314"/>
            <a:ext cx="9724008" cy="1059371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Apa</a:t>
            </a:r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yang </a:t>
            </a:r>
            <a:r>
              <a:rPr lang="en-US" sz="44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harus</a:t>
            </a:r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 DP </a:t>
            </a:r>
            <a:r>
              <a:rPr lang="en-US" sz="4400" b="1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lakukan</a:t>
            </a:r>
            <a:r>
              <a:rPr lang="en-US" sz="44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?</a:t>
            </a:r>
            <a:endParaRPr lang="en-ID" sz="4400" b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857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CF5-B1F5-496A-B299-0C71D42F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873" y="2828925"/>
            <a:ext cx="5338254" cy="105937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Choose Your </a:t>
            </a: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Role</a:t>
            </a:r>
            <a:endParaRPr lang="en-ID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B34D44-38C2-41AB-BA58-3983B6E5E1DF}"/>
              </a:ext>
            </a:extLst>
          </p:cNvPr>
          <p:cNvCxnSpPr/>
          <p:nvPr/>
        </p:nvCxnSpPr>
        <p:spPr>
          <a:xfrm flipV="1">
            <a:off x="3143250" y="1266825"/>
            <a:ext cx="3171825" cy="1457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FEC18E-59CD-4900-80AB-38379AC582C2}"/>
              </a:ext>
            </a:extLst>
          </p:cNvPr>
          <p:cNvCxnSpPr>
            <a:cxnSpLocks/>
          </p:cNvCxnSpPr>
          <p:nvPr/>
        </p:nvCxnSpPr>
        <p:spPr>
          <a:xfrm>
            <a:off x="3143250" y="4286250"/>
            <a:ext cx="3076575" cy="16097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1C6F7F8-062C-4A10-9D53-74D7B35D0578}"/>
              </a:ext>
            </a:extLst>
          </p:cNvPr>
          <p:cNvSpPr txBox="1">
            <a:spLocks/>
          </p:cNvSpPr>
          <p:nvPr/>
        </p:nvSpPr>
        <p:spPr>
          <a:xfrm>
            <a:off x="7124700" y="914401"/>
            <a:ext cx="3478752" cy="55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Estetika</a:t>
            </a:r>
            <a:endParaRPr lang="en-ID" sz="25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BEBA32-7A5E-4F7D-A464-7E23A9E815BD}"/>
              </a:ext>
            </a:extLst>
          </p:cNvPr>
          <p:cNvSpPr txBox="1">
            <a:spLocks/>
          </p:cNvSpPr>
          <p:nvPr/>
        </p:nvSpPr>
        <p:spPr>
          <a:xfrm>
            <a:off x="7124700" y="5619750"/>
            <a:ext cx="3478752" cy="55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Logika</a:t>
            </a:r>
            <a:endParaRPr lang="en-ID" sz="25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A8C49E-3BA0-4E7B-96AE-4DA6007076C6}"/>
              </a:ext>
            </a:extLst>
          </p:cNvPr>
          <p:cNvSpPr txBox="1">
            <a:spLocks/>
          </p:cNvSpPr>
          <p:nvPr/>
        </p:nvSpPr>
        <p:spPr>
          <a:xfrm>
            <a:off x="7124700" y="1466851"/>
            <a:ext cx="4171950" cy="55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Penempatan</a:t>
            </a:r>
            <a:r>
              <a:rPr lang="en-US" sz="2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Posisi</a:t>
            </a:r>
            <a:r>
              <a:rPr lang="en-US" sz="2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 Layout )</a:t>
            </a:r>
            <a:endParaRPr lang="en-ID" sz="25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C483E00-E6B4-4655-BD64-2DFF830EB989}"/>
              </a:ext>
            </a:extLst>
          </p:cNvPr>
          <p:cNvSpPr txBox="1">
            <a:spLocks/>
          </p:cNvSpPr>
          <p:nvPr/>
        </p:nvSpPr>
        <p:spPr>
          <a:xfrm>
            <a:off x="7124700" y="5067300"/>
            <a:ext cx="4171950" cy="55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Fungsionalitas</a:t>
            </a:r>
            <a:endParaRPr lang="en-ID" sz="25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24BB87-D4D1-402F-A45A-D9180EAD24F6}"/>
              </a:ext>
            </a:extLst>
          </p:cNvPr>
          <p:cNvSpPr txBox="1">
            <a:spLocks/>
          </p:cNvSpPr>
          <p:nvPr/>
        </p:nvSpPr>
        <p:spPr>
          <a:xfrm>
            <a:off x="7124700" y="2007108"/>
            <a:ext cx="4171950" cy="55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Ngoding</a:t>
            </a:r>
            <a:r>
              <a:rPr lang="en-US" sz="2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langsung</a:t>
            </a:r>
            <a:r>
              <a:rPr lang="en-US" sz="2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keliatan</a:t>
            </a:r>
            <a:endParaRPr lang="en-ID" sz="25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10450E-7CAE-4C09-BBA5-C050AE843920}"/>
              </a:ext>
            </a:extLst>
          </p:cNvPr>
          <p:cNvSpPr txBox="1">
            <a:spLocks/>
          </p:cNvSpPr>
          <p:nvPr/>
        </p:nvSpPr>
        <p:spPr>
          <a:xfrm>
            <a:off x="7124700" y="4440746"/>
            <a:ext cx="4724400" cy="55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Ngoding</a:t>
            </a:r>
            <a:r>
              <a:rPr lang="en-US" sz="2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gak</a:t>
            </a:r>
            <a:r>
              <a:rPr lang="en-US" sz="2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langsung</a:t>
            </a:r>
            <a:r>
              <a:rPr lang="en-US" sz="2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keliatan</a:t>
            </a:r>
            <a:endParaRPr lang="en-ID" sz="25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C37D68-0F3F-429A-BC46-B4B059C73000}"/>
              </a:ext>
            </a:extLst>
          </p:cNvPr>
          <p:cNvSpPr txBox="1">
            <a:spLocks/>
          </p:cNvSpPr>
          <p:nvPr/>
        </p:nvSpPr>
        <p:spPr>
          <a:xfrm rot="20119641">
            <a:off x="3060826" y="1378863"/>
            <a:ext cx="3189272" cy="55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Front-end Engineer</a:t>
            </a:r>
            <a:endParaRPr lang="en-ID" sz="25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94448DD-AFA8-4836-AB9E-EFEB058BF713}"/>
              </a:ext>
            </a:extLst>
          </p:cNvPr>
          <p:cNvSpPr txBox="1">
            <a:spLocks/>
          </p:cNvSpPr>
          <p:nvPr/>
        </p:nvSpPr>
        <p:spPr>
          <a:xfrm rot="1649482">
            <a:off x="3060826" y="5067300"/>
            <a:ext cx="3189272" cy="55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Back-end Engineer</a:t>
            </a:r>
            <a:endParaRPr lang="en-ID" sz="25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96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5781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174</Words>
  <Application>Microsoft Office PowerPoint</Application>
  <PresentationFormat>Widescreen</PresentationFormat>
  <Paragraphs>40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Roboto Thin</vt:lpstr>
      <vt:lpstr>Office Theme</vt:lpstr>
      <vt:lpstr>Software Engineer</vt:lpstr>
      <vt:lpstr>Siapa Gue ?</vt:lpstr>
      <vt:lpstr>Anggota Daspro Baru ?</vt:lpstr>
      <vt:lpstr>Seberapa Programmernya Anda ?</vt:lpstr>
      <vt:lpstr>Seberapa Programmernya Anda ?</vt:lpstr>
      <vt:lpstr>Gimana cara jadi software engineer ?</vt:lpstr>
      <vt:lpstr>Software Engineer</vt:lpstr>
      <vt:lpstr>Apa yang harus Mas DP lakukan ?</vt:lpstr>
      <vt:lpstr>Choose Your Role</vt:lpstr>
      <vt:lpstr>Apa yang harus Mas DP lakukan ( lagi ) ?</vt:lpstr>
      <vt:lpstr>Pick Your Programming Language !</vt:lpstr>
      <vt:lpstr>Programming, Scripting, and Markup Languages Trends</vt:lpstr>
      <vt:lpstr>Programming Languages Trends</vt:lpstr>
      <vt:lpstr>Programming Languages Trends</vt:lpstr>
      <vt:lpstr>Apakah kita semua harus memilih sesuai Trends ?</vt:lpstr>
      <vt:lpstr>GAQ !</vt:lpstr>
      <vt:lpstr>Software Engineer’s Job Requirements</vt:lpstr>
      <vt:lpstr>Keep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</dc:title>
  <dc:creator>Rachmadita</dc:creator>
  <cp:lastModifiedBy>Rachmadita</cp:lastModifiedBy>
  <cp:revision>28</cp:revision>
  <dcterms:created xsi:type="dcterms:W3CDTF">2019-11-13T04:00:00Z</dcterms:created>
  <dcterms:modified xsi:type="dcterms:W3CDTF">2019-11-14T04:53:58Z</dcterms:modified>
</cp:coreProperties>
</file>