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9" r:id="rId4"/>
    <p:sldId id="271" r:id="rId5"/>
    <p:sldId id="273" r:id="rId6"/>
    <p:sldId id="274" r:id="rId7"/>
    <p:sldId id="275" r:id="rId8"/>
    <p:sldId id="272" r:id="rId9"/>
    <p:sldId id="270" r:id="rId10"/>
    <p:sldId id="276" r:id="rId11"/>
    <p:sldId id="277" r:id="rId12"/>
    <p:sldId id="258" r:id="rId13"/>
    <p:sldId id="278" r:id="rId14"/>
    <p:sldId id="279" r:id="rId15"/>
    <p:sldId id="268" r:id="rId16"/>
    <p:sldId id="267" r:id="rId17"/>
  </p:sldIdLst>
  <p:sldSz cx="9144000" cy="5143500" type="screen16x9"/>
  <p:notesSz cx="6858000" cy="9144000"/>
  <p:embeddedFontLst>
    <p:embeddedFont>
      <p:font typeface="Comfortaa" panose="020B0604020202020204" charset="0"/>
      <p:regular r:id="rId19"/>
      <p:bold r:id="rId20"/>
    </p:embeddedFont>
    <p:embeddedFont>
      <p:font typeface="Montserrat" panose="00000500000000000000" pitchFamily="50" charset="0"/>
      <p:regular r:id="rId21"/>
      <p:bold r:id="rId22"/>
      <p:italic r:id="rId23"/>
      <p:boldItalic r:id="rId24"/>
    </p:embeddedFont>
    <p:embeddedFont>
      <p:font typeface="Montserrat SemiBold" panose="00000700000000000000" pitchFamily="50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92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193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44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466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772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241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99bc73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99bc73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07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7998002f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7998002f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16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65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42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55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42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7998002f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7998002f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53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9bc73d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9bc73d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61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ming.com/tutorial/java/syntax-differences-java-c++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23900" y="252075"/>
            <a:ext cx="3909300" cy="33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Preparation</a:t>
            </a:r>
            <a:r>
              <a:rPr lang="en" sz="3600" dirty="0" smtClean="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for </a:t>
            </a:r>
            <a:r>
              <a:rPr lang="en" sz="3600" dirty="0" smtClean="0">
                <a:solidFill>
                  <a:srgbClr val="00AFFE"/>
                </a:solidFill>
                <a:latin typeface="Comfortaa"/>
                <a:ea typeface="Comfortaa"/>
                <a:cs typeface="Comfortaa"/>
                <a:sym typeface="Comfortaa"/>
              </a:rPr>
              <a:t>Competitive</a:t>
            </a:r>
            <a:br>
              <a:rPr lang="en" sz="3600" dirty="0" smtClean="0">
                <a:solidFill>
                  <a:srgbClr val="00AFFE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3600" dirty="0" smtClean="0">
                <a:solidFill>
                  <a:srgbClr val="00AFFE"/>
                </a:solidFill>
                <a:latin typeface="Comfortaa"/>
                <a:ea typeface="Comfortaa"/>
                <a:cs typeface="Comfortaa"/>
                <a:sym typeface="Comfortaa"/>
              </a:rPr>
              <a:t>Programming</a:t>
            </a:r>
            <a:r>
              <a:rPr lang="en" sz="3600" dirty="0" smtClean="0">
                <a:solidFill>
                  <a:srgbClr val="00AFFE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600" dirty="0">
              <a:solidFill>
                <a:srgbClr val="00AFF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383100" y="4453226"/>
            <a:ext cx="3350550" cy="459000"/>
            <a:chOff x="3395325" y="4245275"/>
            <a:chExt cx="3350550" cy="459000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325" y="4245275"/>
              <a:ext cx="419250" cy="4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3890775" y="4294475"/>
              <a:ext cx="28551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bit.do/DasproSE2019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00" y="252072"/>
            <a:ext cx="982400" cy="3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6925" y="205588"/>
            <a:ext cx="4732325" cy="47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711508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PROGRAMMING LANGUAGE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990" y="1384588"/>
            <a:ext cx="2537735" cy="240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512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711508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Why C++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41111" y="2206651"/>
            <a:ext cx="1594532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11" y="1511104"/>
            <a:ext cx="1818364" cy="1809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8036" y="2141545"/>
            <a:ext cx="2342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Montserrat Medium" panose="00000600000000000000" pitchFamily="50" charset="0"/>
              </a:rPr>
              <a:t>Library</a:t>
            </a:r>
            <a:endParaRPr lang="en-US" sz="3200" dirty="0">
              <a:latin typeface="Montserrat Medium" panose="000006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95" y="1825486"/>
            <a:ext cx="2802159" cy="106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70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842825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Java Vs C++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94" y="2392654"/>
            <a:ext cx="2760430" cy="28149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551740" y="1220600"/>
            <a:ext cx="0" cy="32909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76" y="2384419"/>
            <a:ext cx="2559244" cy="28972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842825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Java Vs C++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>
            <a:off x="4551740" y="1220600"/>
            <a:ext cx="0" cy="32909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922" y="1901397"/>
            <a:ext cx="2125190" cy="143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33" y="2136049"/>
            <a:ext cx="4341207" cy="7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37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842825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Java Vs C++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>
            <a:off x="4551740" y="1220600"/>
            <a:ext cx="0" cy="32909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94010" y="4511544"/>
            <a:ext cx="7141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https://www.cprogramming.com/tutorial/java/syntax-differences-java-c++.html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936" y="2146195"/>
            <a:ext cx="3462242" cy="597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587" y="2146195"/>
            <a:ext cx="2826958" cy="7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518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711508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COMPETITIVE PROGRAMMING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https://encrypted-tbn0.gstatic.com/images?q=tbn%3AANd9GcSr-0G-gEftCKJ76CQUnxBvmUci0TuONucx8avaN7GLdwpXjfZ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21" y="1133200"/>
            <a:ext cx="3310965" cy="120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qualified.io/shared/images/codewars-black-large-24a9d3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46" y="2426116"/>
            <a:ext cx="3137640" cy="5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data:image/png;base64,iVBORw0KGgoAAAANSUhEUgAAAW8AAACJCAMAAADUiEkNAAAA+VBMVEX///8AAAD+nxWysrJiYmJvb29kZGRsbGxycnL6+vpoaGjo6OhZWVlra2tjY2NnZ2fS0tK6urpdXV3z8/Pg4ODm5uZXV1eOjo6FhYXNzc16enrBwcGAgIDa2tq3t7evr6+goKCVlZWdnZ2Li4tPT0//oAD/+/QwMC9CQkI3Nzf/9+r/wW0RERH+1J0gICD+ulv/phYlJSUUFhWUcT331qr/7tsdEwKSXgz0mg0WDgK0dA//4b+jag7+qS//zYiicCb8r0Wkk33/6cf/sTr+pyv/uFH/zo//8d/+wnX/7dFmW0/gyKj/u02FVwk3JgXTiBNwYkxlRAlwRwDqhNUYAAAP5klEQVR4nO1cC3vbxrGVhOcCBPEk8SYAQlQSy66c1GnTOlZ9XSeOb3sf7f//MZ3ZxZtLkLLF6PvsPY4dCZidnT07GMzOLnlxISAgICAgICAgICAgICAgICAgICAgICAgICAgICAgICAgICAgICAgICDw5CDkqS34ikBWhV6n/lOb8dUg/fYSUAsX/33grJHuy282gvDfA871JYMXPLUpXwPMdUP35XfOU9vyFcD8oaX7ci38++zIO7Yvv0+f2pgvH/n3Hd3Py6c25stH96oEuiORf58bLO9mKATd50Y8oFt6amO+fAyCyWX91MZ8+Yj/0NNdiWBybjg92z9sntqYLx/mdz3ff3z147PTW567yHJCZZiQRy0fn78WTdKe7j/9+afd7u71iYwH6SY+q3mBK82VFcgqj9ONJG3c2AkeJwrmrpufmXH3m47uv/z1p6urq93u9vUpDc3s+vr6nOvQPLm+9uKD3cdloq6vKdaeVa0eocfYur6WD/b4KBjm3T+/vKLYvTmFcOd6sVhb57OMFNhBeOBmGi2u1+tFg/X6ungEv9RB4XV5TgffDGL3n686/P3FzdGmMdCx8M5nnF/C6NcR954T2h3XDePJI1iyxB7DMyZo0g8D7/7paoD7o4Q/Id/1lG0Q3D6CJfLivHz7lwO6r3ZDvndHQ0p87Z2db2/B4zsEtj3PQ5o9BqDpMQr2Kig8I9+bnu2//O3t3d3d2zcDwl8d8XDg2zsz38DjPt9mtGZkG1EZU25I4BaP8bq8WML8nY1vUjzv693/RZPAZ+/u/94TfiSkIN/emfnm+HeeUKdeaNvH34JSUfG5FtjuoN7drypfDwmfbR+vz833gsO3WdNuF9k50rYz8k02gxJV0V+/+fhLR/j72ZDyJHwTiQXs8Cz7fefjm5S9d08KsB96D38/lxY+Bd9kY1C6z/TMn4/vvI/dl+GEs499ovLm42EVvwvf3rg6TGQWTM4UYu1z8T3YGuZsL3x80zI+lxWewrefx66bOqs5KT+IUzeNV9Nh+iXq1zeI9oBduUDC1dk+G5BVnkLfuX+0bzduqy8299khKweF5jXNourZ/p5XgH32y+4kvmVPPmwDMQtjjUvu9WIth7HJlVltEiazXntZOpIBvkG/x1Yzdk4vrWUZCD8eu32nkq/XbKVvb3O+x5pStmAlgfVCL0wYieGB+jHfflp7rSatDD6J8rKn+zt+wenHhvCX7w5riRezfJsVLB7kBpDWapyEwi/kkYy8GYwV+e7g0aDnLuDHxdECB3ESePZYO9TrRTmnb9dYeH3nC7U09/kmsb4eCnmfUhaL+5rJHw7tVX682+2udu9/nSnNxjj45YGxkzwcsEWNVd2prXm5lCdCZS/D4Zvq9DjkjWBKybTvbM+tgtKYCC2qlSWP+d7XtIgenIfm69693YNSH369e3s7nw/O8E2KqaHU1vEKxdU9eUr4IuqYGfLtWThMX5P3nvd9rMLFtOelpxbjeBYnjdDAAC+zx/qDek+T7BkbbmQ8CDPp6S5n5G4+HNnpiRfLpazy+XaBSQA8gRjk1wv6q+xFQ1MDFQbLZBadzNJT2klBvqEDC2DodBYCC+k55mBIEqrF6g7+pV3DkzOU8ZUm3EDfEMeo56AU6B/wnXmNhWhcowmEymmPs0h7utPPSubihbpc8vnODXmpqqpnb+OVaZqrNEJb1aVa9r7pJyizhKULlTHjUPaWeCVqQopfyupSjny8adJuXNAgR/MRlJSgFjnSpRwb5pXi0Qv2IDHIaxk6gr6zNKB9R6qHzVTks+WbbD3K7yJpNG0VdsF6yCaLKfd0P6AZB7EHNts8vn0FhqPKi23HLnEySrjcXVpljO66p28F4RnbNe9Dxvcw/97KeHc+nGAjnOnel3zJpmr17sHwkW51uai6vTNiArl4Te35xt5AUzbQtGGakmNvkAG6vfjnn7sVhnyrPL5JxMY3jtaSQc1vB13RIdvj4JAqKCOzw/7Itzrkm9TI5Pw+TqpRDdvRpOQJ5bKLVAVlUh2/vFJ7Sa+2fKeWOpj8ThMdxAO2gIqG7h8mrx0yD44myrfBuYNjttVp/mdmOD3taJjhtjRuTqolNk1ogo182yO+I+R79vQXwTb2Mppk6A6jqYkoZkj5njwovqQN+SZbOkf15OW4oULKyUkKMRq+tdFIiZk7s+Ak+rFnc/kmlYw3Rp9IIUFcKjZANVj8KIBXWx27Ie4Ao4ztUUcEvm0Y8ICRCNrM8w3TCGr3n/dYwesZ6zs1bNU2qr00ozBAqPUIh2rKRpp8p4gMu5c5AaQ5SfV8O7ZzUxSFJOE/7V/8h/5L/5OcPWKBb5vHd56hpfXwtea7GbywBnz71RJ+HkUcP65tdM4B3ygz2C8mNdyWZ/lOsReNk+ViU1ulekkh45zsv3ZNpNheMi5dFFJGMdcplcbAB/DduPc3oyfC3EhHse8znmHYHL5TxQYnGJR4V8VWA4dCz1h6zKVhTqDtIBSbbqUvQQak2hTEL6GROnxfhnBhORe/iSRDE97OcWyDUezFYNbQt73dl7nYqtg95ZJNyuBcNsHjF8g1tJWTk7c62h3Lb0fT6xRH6S726iyxzOdbQqs7i0i8jVSVMblchk3hKUWzexfLy8iibMMYuzIK43t4HqKE0U7D7ghmhX2XvFtgqr2kk+1o8KPGYyxXsQPKtxmqQ6cxpTBhgzBsTytOL6N0fI+iV9zzjbGDj6kq5Nuw9nomBY652QQkaaYxM8FxvLCtE5JiaRhq1rRwIwjtTMb2wi5HA75R0UB1agFTc/l3kKAervNl+IBRf03RTzTurOGcs5dKjprahCbY6lZroWw5D6kTtnx/N3qD50OOx3x3v+0FxVi2eHwjTZZBH1fiNDECHwRl8O7xSzp6KgOJOPxiURktSYeKbMsa8R0oIGfN5AZMgFs+DG3DshMTtyzQPp3LmYpWsIdAgR911ET8wqODgGWuoekPPHbRxu9xGZa4BeOVvR050aTYKzZdxEuwQOPxDdfLCz9IE9mw6HJcVeoyH8kgwyGQ7UayjRKWYVtZOfJMv7CtsX+TBK/MvKtyDRRp3PoGTp5B+S5UIC7htofmVsM3agJxLOyqbBS2kVQP/qA7aYtV4w59rKjPgVO+jlUu34SOrIKXeWOnperb1k6f/R/4BpkoL/RWxtC2m9VIhvKNkzJAhXOjHl7dBTqo07j+XWGPGfNv65B/ozE2Xcw4Oj4EqVvbdmOgXRdNjkYeElDarYZvJ1GOlSkOgvfKx1ISh2+kyVI029I0aqcVdqdonXJLfwYZuKlZKpOxbC3qVs1B2cyOXxhTviGEaZp9+JEOEmSMG78jVFbT+A2WWTrXUdFymyZAOWrSGpfR4IHQuxMuprTdnO7mXbnqaBn5GGIVyFI4+YmhdYBEpegfjRUsZ9haJMVRNAD/L+POJ/NINRRKPvANN0d8E422OpiNmZUB81fwbunAWhua4UeFN/oAvEBjlRfU1BloG2HaH1Ou4UW6PZnwVXce9vozjxQc4jvVe7qjdLh1iWNgS/g86ug2knR4eLuGMRs0u/ELa8r3xUbF8SeHRks2OEW8I3AOdmW7lMoQhUqOEE6wZtGZIEXHN7yMnEE0jWU0+mTu/LCrD2aft7ceozdw+HYyq3GLSS0vsBWwlPLtb+FhVZACeVyhIHjVqlu+lQnfPg5W4S5WKFKMU7zVyBZtMpr1JVLJ+cYREqHVOqNyYzfuIGvjDxVUlvIQvi+c/uAJP4idrMgGbjh8ky1apCj19Ds9Eg3km2xNAgFA5k5MgLaKYtCsEPgGPZPz37GCDdmEcBBE0F7L9thwoG/FalJ3qkPbr/FJeN1qPnyaZ9gR5H+TRMHRsf/wAXs8af+BhueHm928u727/zCnB/lWDM7qI07Q0mnRiGwpU03kCyJK+LQmvMHRaKyuhHwrU74vUjpPVs13MFKgWmNKB50Gpd0nMCtqyaQwQFI6J23dh5RDc3tNGRp1+noeMdie//Yg4b/uAG9ntucvchy4xns5UVO1bGQUKShRfQ2auc/oWfVdHLLCNs+gBY9vv7Qo4Rk/FWZuaYy90kmwjdaV0FKdmjKuYG40apHbN6L9jD9rHSe8qTqC4Q4mp0yGePaCHmrb3c14+Iq66P6ziyeGqelJTwnJC2q+3kX0gDqZEm06A0hQUB60VmbD1b/asolTypiTpTbTqlVx17ef1mz+u4Upc3Alkfr9ndWG2qf0TwZ7VBSl6CujZlrTicsemNoNCZd5j8bN/cvj533AIOSnTvNVk6R3R6Ry5kDKFo8u+aaTlhkzfvACNSOFhcJNnJu+macF0gKXwnYGnAxnKMQtxqGT+WxaYD6rIo3zYBXkqbtpWfE3zc0yxX3RIN5sddq3PohdQaXQrrIidVa07xB+xwsDJn3JoB4OmlAoiKVKV/BP8uCdMV/pCbc5IeVFd57t1YyWGDoHI/WoDhtUrSUbGy2DgSZ1VYWZrlDJJjA3yFWFDTKJwiqMUAY5GGwzVhq2SlD9sGhCKqPRp+hJVNdRBr6ZtM8BiSy8BxLQd1gnCptFoxo+DKZFFUBAy2jfGrPEGlc5Mq3RBEIV1YS/G5/wyRXf6AnX9wi/fX/Sp0qIRAlvfJkiaXghrk5tbW7qVMyYxIZY04btqZCVDJh1db29PzruTQqqXe8bw9R2+YZfG4N7zU/qJFkKdE3p2zMhzZrUWc3a2DNQsT/pVIM/CCnPJzH8rjsfu7udP4Ii6RMoVXtrFbbD6AYvTQ01y6mMNvadsrutjdwT3pqTlrrSn/IlUjLtej+h8Ku9vqd7lRhSkrHUOOI8BH7WE345egff9nT/duxDaul0ZGV3i7iZrnRmQhzmpUJx1MlgKNk755d2DlpO7qzKRB9woWjDoGqWA54wTPNymbwe9V1z67zmtu8FA8unf0+gmfVHwOWeiw8v+mByN3P6u0Fa1knSjToZERYUFYRWuJpkYTld2LQy0pbK6ElWbzkp3qaid/Vw362cYluzmwm8Acrx2dq0DJnaJKqKA9myKZV1I1RX0oFtDN/tNNVV8TklEDPqCf/vf3ykrvzs1SCYnEA3gJ6gbpBOWPFzvJnGzsxyjICC1E0PHRJnleKUO1CyclhbyHD2h+ewvjm3hsbHtP3sx++ppmNCJ8Bf9BHl53/++urd6xe3L3u6f5ldXQo8HEHU8f0/L1++f/Nm13+SZPfLj09t3pcHkvV8X40g6D4LSM3o/t//m9A9t5AX+HSYC/zGgj/9PHHvW0H3mUCk///Xv/86onv39v4B36kk8EB8uH85/GaI3Yl5oMCn4ub1/ZuXuwZvbl+IWHJu3Hx89+r+t9vf7l+8/ihCye+Dm5tnNzfHv0VJQEBAQEBAQEBAQEBAQEBAQEBAQEBAQEBAQEBAQEBAQEBAQEBAQEBAQEBAQEBAQEBAQEBAQOBrxH8A261mtQHqCU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10803" y="4523873"/>
            <a:ext cx="263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50" charset="0"/>
              </a:rPr>
              <a:t>dan</a:t>
            </a:r>
            <a:r>
              <a:rPr lang="en-US" dirty="0" smtClean="0">
                <a:latin typeface="Montserrat Medium" panose="00000600000000000000" pitchFamily="50" charset="0"/>
              </a:rPr>
              <a:t> </a:t>
            </a:r>
            <a:r>
              <a:rPr lang="en-US" dirty="0" err="1" smtClean="0">
                <a:latin typeface="Montserrat Medium" panose="00000600000000000000" pitchFamily="50" charset="0"/>
              </a:rPr>
              <a:t>masih</a:t>
            </a:r>
            <a:r>
              <a:rPr lang="en-US" dirty="0" smtClean="0">
                <a:latin typeface="Montserrat Medium" panose="00000600000000000000" pitchFamily="50" charset="0"/>
              </a:rPr>
              <a:t> </a:t>
            </a:r>
            <a:r>
              <a:rPr lang="en-US" dirty="0" err="1" smtClean="0">
                <a:latin typeface="Montserrat Medium" panose="00000600000000000000" pitchFamily="50" charset="0"/>
              </a:rPr>
              <a:t>banyak</a:t>
            </a:r>
            <a:r>
              <a:rPr lang="en-US" dirty="0" smtClean="0">
                <a:latin typeface="Montserrat Medium" panose="00000600000000000000" pitchFamily="50" charset="0"/>
              </a:rPr>
              <a:t> </a:t>
            </a:r>
            <a:r>
              <a:rPr lang="en-US" dirty="0" err="1" smtClean="0">
                <a:latin typeface="Montserrat Medium" panose="00000600000000000000" pitchFamily="50" charset="0"/>
              </a:rPr>
              <a:t>lagi</a:t>
            </a:r>
            <a:r>
              <a:rPr lang="en-US" dirty="0" smtClean="0">
                <a:latin typeface="Montserrat Medium" panose="00000600000000000000" pitchFamily="50" charset="0"/>
              </a:rPr>
              <a:t> …</a:t>
            </a:r>
            <a:endParaRPr lang="en-US" dirty="0">
              <a:latin typeface="Montserrat Medium" panose="000006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125" y="3185020"/>
            <a:ext cx="3909399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9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152550" y="174350"/>
            <a:ext cx="8826900" cy="47949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719250" y="2059700"/>
            <a:ext cx="76935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36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it.do/LatihanCP</a:t>
            </a:r>
            <a:endParaRPr sz="36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4929" y="1481177"/>
            <a:ext cx="27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LET`S TRY</a:t>
            </a:r>
            <a:endParaRPr lang="en-US" sz="1800" b="1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3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550" y="174350"/>
            <a:ext cx="8826900" cy="47949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51900" y="1689075"/>
            <a:ext cx="7693500" cy="16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lang="en" sz="4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COMPETITIVE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r>
              <a:rPr lang="en" sz="4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4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711508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COMPETITIVE PROGRAMMING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830083" y="3855164"/>
            <a:ext cx="1449933" cy="48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MIND SPORT 	 	</a:t>
            </a:r>
            <a:endParaRPr dirty="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encrypted-tbn0.gstatic.com/images?q=tbn%3AANd9GcQtw_A0KWdYfjI1Rww8udMXpZtJF6lrqCYRiWF8FU1Toy_t4Z7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14" y="1292725"/>
            <a:ext cx="4278921" cy="240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962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711508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COMPETITIVE PROGRAMMING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12" y="2137125"/>
            <a:ext cx="2011854" cy="792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97" y="1584627"/>
            <a:ext cx="1905165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307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711508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COMPETITIVE PROGRAMMING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69" y="1659108"/>
            <a:ext cx="625656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9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711508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COMPETITIVE PROGRAMMING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03" y="1302150"/>
            <a:ext cx="6378493" cy="1226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803" y="2800241"/>
            <a:ext cx="5890770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472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711508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COMPETITIVE PROGRAMMING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9" y="1405542"/>
            <a:ext cx="2133785" cy="225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85" y="1192163"/>
            <a:ext cx="3170195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376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550" y="174350"/>
            <a:ext cx="8826900" cy="4794900"/>
          </a:xfrm>
          <a:prstGeom prst="rect">
            <a:avLst/>
          </a:prstGeom>
          <a:solidFill>
            <a:srgbClr val="00A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751900" y="1689075"/>
            <a:ext cx="7693500" cy="16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BAHASA APA YANG</a:t>
            </a:r>
            <a:br>
              <a:rPr lang="en" sz="4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48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DIPAKAI?</a:t>
            </a:r>
            <a:endParaRPr sz="4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7233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52550" y="135950"/>
            <a:ext cx="8805000" cy="4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7615" y="304900"/>
            <a:ext cx="7115087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PROGRAMMING LANGUAGE</a:t>
            </a:r>
            <a:endParaRPr sz="3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37125" y="392300"/>
            <a:ext cx="31056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4" y="1687506"/>
            <a:ext cx="1394581" cy="1691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119" y="1830453"/>
            <a:ext cx="1135478" cy="1074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265" y="1667927"/>
            <a:ext cx="1333616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50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60</Words>
  <Application>Microsoft Office PowerPoint</Application>
  <PresentationFormat>On-screen Show (16:9)</PresentationFormat>
  <Paragraphs>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Comfortaa</vt:lpstr>
      <vt:lpstr>Montserrat</vt:lpstr>
      <vt:lpstr>Montserrat SemiBold</vt:lpstr>
      <vt:lpstr>Arial</vt:lpstr>
      <vt:lpstr>Montserrat Medium</vt:lpstr>
      <vt:lpstr>Simple Light</vt:lpstr>
      <vt:lpstr>Preparation for Competitive Programming.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Engineering.</dc:title>
  <cp:lastModifiedBy>ILHAM</cp:lastModifiedBy>
  <cp:revision>13</cp:revision>
  <dcterms:modified xsi:type="dcterms:W3CDTF">2019-11-20T09:52:44Z</dcterms:modified>
</cp:coreProperties>
</file>