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43"/>
  </p:notesMasterIdLst>
  <p:sldIdLst>
    <p:sldId id="256" r:id="rId4"/>
    <p:sldId id="260" r:id="rId5"/>
    <p:sldId id="257" r:id="rId6"/>
    <p:sldId id="265" r:id="rId7"/>
    <p:sldId id="266" r:id="rId8"/>
    <p:sldId id="270" r:id="rId9"/>
    <p:sldId id="291" r:id="rId10"/>
    <p:sldId id="264" r:id="rId11"/>
    <p:sldId id="262" r:id="rId12"/>
    <p:sldId id="259" r:id="rId13"/>
    <p:sldId id="267" r:id="rId14"/>
    <p:sldId id="289" r:id="rId15"/>
    <p:sldId id="271" r:id="rId16"/>
    <p:sldId id="294" r:id="rId17"/>
    <p:sldId id="276" r:id="rId18"/>
    <p:sldId id="288" r:id="rId19"/>
    <p:sldId id="277" r:id="rId20"/>
    <p:sldId id="293" r:id="rId21"/>
    <p:sldId id="290" r:id="rId22"/>
    <p:sldId id="272" r:id="rId23"/>
    <p:sldId id="268" r:id="rId24"/>
    <p:sldId id="280" r:id="rId25"/>
    <p:sldId id="295" r:id="rId26"/>
    <p:sldId id="292" r:id="rId27"/>
    <p:sldId id="281" r:id="rId28"/>
    <p:sldId id="274" r:id="rId29"/>
    <p:sldId id="296" r:id="rId30"/>
    <p:sldId id="298" r:id="rId31"/>
    <p:sldId id="297" r:id="rId32"/>
    <p:sldId id="282" r:id="rId33"/>
    <p:sldId id="275" r:id="rId34"/>
    <p:sldId id="284" r:id="rId35"/>
    <p:sldId id="285" r:id="rId36"/>
    <p:sldId id="273" r:id="rId37"/>
    <p:sldId id="283" r:id="rId38"/>
    <p:sldId id="286" r:id="rId39"/>
    <p:sldId id="287" r:id="rId40"/>
    <p:sldId id="263" r:id="rId41"/>
    <p:sldId id="26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9DB"/>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316BD7-F435-434C-AE0C-B293DD91B515}" v="501" dt="2023-11-04T19:21:31.612"/>
    <p1510:client id="{D2E32036-8072-528F-206D-2343F44E74F9}" v="20" dt="2023-11-04T18:37:56.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Sobczyk" userId="95d2305a-c776-4d01-b0b9-d06e3c653aed" providerId="ADAL" clId="{D67A83DE-A7A8-475C-8B72-625C66F728A4}"/>
    <pc:docChg chg="undo custSel addSld delSld modSld sldOrd addSection delSection">
      <pc:chgData name="Andreas Sobczyk" userId="95d2305a-c776-4d01-b0b9-d06e3c653aed" providerId="ADAL" clId="{D67A83DE-A7A8-475C-8B72-625C66F728A4}" dt="2023-11-01T18:48:31.942" v="516" actId="1076"/>
      <pc:docMkLst>
        <pc:docMk/>
      </pc:docMkLst>
      <pc:sldChg chg="modNotesTx">
        <pc:chgData name="Andreas Sobczyk" userId="95d2305a-c776-4d01-b0b9-d06e3c653aed" providerId="ADAL" clId="{D67A83DE-A7A8-475C-8B72-625C66F728A4}" dt="2023-10-18T15:03:12.038" v="156" actId="20577"/>
        <pc:sldMkLst>
          <pc:docMk/>
          <pc:sldMk cId="2692478915" sldId="257"/>
        </pc:sldMkLst>
      </pc:sldChg>
      <pc:sldChg chg="ord">
        <pc:chgData name="Andreas Sobczyk" userId="95d2305a-c776-4d01-b0b9-d06e3c653aed" providerId="ADAL" clId="{D67A83DE-A7A8-475C-8B72-625C66F728A4}" dt="2023-10-31T14:18:00.847" v="340"/>
        <pc:sldMkLst>
          <pc:docMk/>
          <pc:sldMk cId="2279942714" sldId="258"/>
        </pc:sldMkLst>
      </pc:sldChg>
      <pc:sldChg chg="modNotesTx">
        <pc:chgData name="Andreas Sobczyk" userId="95d2305a-c776-4d01-b0b9-d06e3c653aed" providerId="ADAL" clId="{D67A83DE-A7A8-475C-8B72-625C66F728A4}" dt="2023-10-18T15:03:50.301" v="185" actId="20577"/>
        <pc:sldMkLst>
          <pc:docMk/>
          <pc:sldMk cId="2998567692" sldId="259"/>
        </pc:sldMkLst>
      </pc:sldChg>
      <pc:sldChg chg="modNotesTx">
        <pc:chgData name="Andreas Sobczyk" userId="95d2305a-c776-4d01-b0b9-d06e3c653aed" providerId="ADAL" clId="{D67A83DE-A7A8-475C-8B72-625C66F728A4}" dt="2023-10-18T15:02:46.127" v="152" actId="20577"/>
        <pc:sldMkLst>
          <pc:docMk/>
          <pc:sldMk cId="2749782532" sldId="260"/>
        </pc:sldMkLst>
      </pc:sldChg>
      <pc:sldChg chg="modNotesTx">
        <pc:chgData name="Andreas Sobczyk" userId="95d2305a-c776-4d01-b0b9-d06e3c653aed" providerId="ADAL" clId="{D67A83DE-A7A8-475C-8B72-625C66F728A4}" dt="2023-10-18T15:03:43.878" v="181" actId="20577"/>
        <pc:sldMkLst>
          <pc:docMk/>
          <pc:sldMk cId="3665382884" sldId="262"/>
        </pc:sldMkLst>
      </pc:sldChg>
      <pc:sldChg chg="modSp mod modNotesTx">
        <pc:chgData name="Andreas Sobczyk" userId="95d2305a-c776-4d01-b0b9-d06e3c653aed" providerId="ADAL" clId="{D67A83DE-A7A8-475C-8B72-625C66F728A4}" dt="2023-10-31T14:20:21.288" v="347" actId="20577"/>
        <pc:sldMkLst>
          <pc:docMk/>
          <pc:sldMk cId="2368536506" sldId="264"/>
        </pc:sldMkLst>
        <pc:spChg chg="mod">
          <ac:chgData name="Andreas Sobczyk" userId="95d2305a-c776-4d01-b0b9-d06e3c653aed" providerId="ADAL" clId="{D67A83DE-A7A8-475C-8B72-625C66F728A4}" dt="2023-10-31T14:20:21.288" v="347" actId="20577"/>
          <ac:spMkLst>
            <pc:docMk/>
            <pc:sldMk cId="2368536506" sldId="264"/>
            <ac:spMk id="4" creationId="{2FD73D28-962F-8E43-5907-544A140D2750}"/>
          </ac:spMkLst>
        </pc:spChg>
      </pc:sldChg>
      <pc:sldChg chg="modNotesTx">
        <pc:chgData name="Andreas Sobczyk" userId="95d2305a-c776-4d01-b0b9-d06e3c653aed" providerId="ADAL" clId="{D67A83DE-A7A8-475C-8B72-625C66F728A4}" dt="2023-10-18T15:03:13.798" v="157"/>
        <pc:sldMkLst>
          <pc:docMk/>
          <pc:sldMk cId="574976049" sldId="265"/>
        </pc:sldMkLst>
      </pc:sldChg>
      <pc:sldChg chg="modNotesTx">
        <pc:chgData name="Andreas Sobczyk" userId="95d2305a-c776-4d01-b0b9-d06e3c653aed" providerId="ADAL" clId="{D67A83DE-A7A8-475C-8B72-625C66F728A4}" dt="2023-10-18T15:03:15.426" v="158"/>
        <pc:sldMkLst>
          <pc:docMk/>
          <pc:sldMk cId="2720009091" sldId="266"/>
        </pc:sldMkLst>
      </pc:sldChg>
      <pc:sldChg chg="modSp mod modNotesTx">
        <pc:chgData name="Andreas Sobczyk" userId="95d2305a-c776-4d01-b0b9-d06e3c653aed" providerId="ADAL" clId="{D67A83DE-A7A8-475C-8B72-625C66F728A4}" dt="2023-10-31T14:29:00.651" v="442" actId="20577"/>
        <pc:sldMkLst>
          <pc:docMk/>
          <pc:sldMk cId="251137888" sldId="267"/>
        </pc:sldMkLst>
        <pc:spChg chg="mod">
          <ac:chgData name="Andreas Sobczyk" userId="95d2305a-c776-4d01-b0b9-d06e3c653aed" providerId="ADAL" clId="{D67A83DE-A7A8-475C-8B72-625C66F728A4}" dt="2023-10-31T14:29:00.651" v="442" actId="20577"/>
          <ac:spMkLst>
            <pc:docMk/>
            <pc:sldMk cId="251137888" sldId="267"/>
            <ac:spMk id="5" creationId="{581B598A-CB65-7993-3FCF-42623BB7A3BE}"/>
          </ac:spMkLst>
        </pc:spChg>
      </pc:sldChg>
      <pc:sldChg chg="modSp mod modNotesTx">
        <pc:chgData name="Andreas Sobczyk" userId="95d2305a-c776-4d01-b0b9-d06e3c653aed" providerId="ADAL" clId="{D67A83DE-A7A8-475C-8B72-625C66F728A4}" dt="2023-10-18T15:06:26.931" v="258"/>
        <pc:sldMkLst>
          <pc:docMk/>
          <pc:sldMk cId="4231118530" sldId="268"/>
        </pc:sldMkLst>
        <pc:spChg chg="mod">
          <ac:chgData name="Andreas Sobczyk" userId="95d2305a-c776-4d01-b0b9-d06e3c653aed" providerId="ADAL" clId="{D67A83DE-A7A8-475C-8B72-625C66F728A4}" dt="2023-10-18T14:52:54.004" v="144" actId="313"/>
          <ac:spMkLst>
            <pc:docMk/>
            <pc:sldMk cId="4231118530" sldId="268"/>
            <ac:spMk id="5" creationId="{581B598A-CB65-7993-3FCF-42623BB7A3BE}"/>
          </ac:spMkLst>
        </pc:spChg>
      </pc:sldChg>
      <pc:sldChg chg="modSp del mod modNotesTx">
        <pc:chgData name="Andreas Sobczyk" userId="95d2305a-c776-4d01-b0b9-d06e3c653aed" providerId="ADAL" clId="{D67A83DE-A7A8-475C-8B72-625C66F728A4}" dt="2023-10-31T14:15:23.179" v="338" actId="47"/>
        <pc:sldMkLst>
          <pc:docMk/>
          <pc:sldMk cId="68479732" sldId="269"/>
        </pc:sldMkLst>
        <pc:spChg chg="mod">
          <ac:chgData name="Andreas Sobczyk" userId="95d2305a-c776-4d01-b0b9-d06e3c653aed" providerId="ADAL" clId="{D67A83DE-A7A8-475C-8B72-625C66F728A4}" dt="2023-10-18T14:32:33.134" v="9" actId="6549"/>
          <ac:spMkLst>
            <pc:docMk/>
            <pc:sldMk cId="68479732" sldId="269"/>
            <ac:spMk id="4" creationId="{2FD73D28-962F-8E43-5907-544A140D2750}"/>
          </ac:spMkLst>
        </pc:spChg>
        <pc:spChg chg="mod">
          <ac:chgData name="Andreas Sobczyk" userId="95d2305a-c776-4d01-b0b9-d06e3c653aed" providerId="ADAL" clId="{D67A83DE-A7A8-475C-8B72-625C66F728A4}" dt="2023-10-18T14:32:37.081" v="10" actId="6549"/>
          <ac:spMkLst>
            <pc:docMk/>
            <pc:sldMk cId="68479732" sldId="269"/>
            <ac:spMk id="5" creationId="{3B30A130-0D00-7790-26E9-044787E6435F}"/>
          </ac:spMkLst>
        </pc:spChg>
      </pc:sldChg>
      <pc:sldChg chg="addSp modSp mod modAnim modNotesTx">
        <pc:chgData name="Andreas Sobczyk" userId="95d2305a-c776-4d01-b0b9-d06e3c653aed" providerId="ADAL" clId="{D67A83DE-A7A8-475C-8B72-625C66F728A4}" dt="2023-10-31T14:14:30.627" v="337"/>
        <pc:sldMkLst>
          <pc:docMk/>
          <pc:sldMk cId="164346236" sldId="270"/>
        </pc:sldMkLst>
        <pc:spChg chg="add mod ord">
          <ac:chgData name="Andreas Sobczyk" userId="95d2305a-c776-4d01-b0b9-d06e3c653aed" providerId="ADAL" clId="{D67A83DE-A7A8-475C-8B72-625C66F728A4}" dt="2023-10-31T14:11:21.816" v="320" actId="164"/>
          <ac:spMkLst>
            <pc:docMk/>
            <pc:sldMk cId="164346236" sldId="270"/>
            <ac:spMk id="3" creationId="{808953D1-7E29-DEEF-518A-27059BE51FE9}"/>
          </ac:spMkLst>
        </pc:spChg>
        <pc:spChg chg="mod">
          <ac:chgData name="Andreas Sobczyk" userId="95d2305a-c776-4d01-b0b9-d06e3c653aed" providerId="ADAL" clId="{D67A83DE-A7A8-475C-8B72-625C66F728A4}" dt="2023-10-18T14:51:04.472" v="38" actId="20577"/>
          <ac:spMkLst>
            <pc:docMk/>
            <pc:sldMk cId="164346236" sldId="270"/>
            <ac:spMk id="4" creationId="{25C68930-3139-A8F7-E01D-4BD443990FA4}"/>
          </ac:spMkLst>
        </pc:spChg>
        <pc:spChg chg="mod">
          <ac:chgData name="Andreas Sobczyk" userId="95d2305a-c776-4d01-b0b9-d06e3c653aed" providerId="ADAL" clId="{D67A83DE-A7A8-475C-8B72-625C66F728A4}" dt="2023-10-31T14:05:26.565" v="306" actId="20577"/>
          <ac:spMkLst>
            <pc:docMk/>
            <pc:sldMk cId="164346236" sldId="270"/>
            <ac:spMk id="5" creationId="{581B598A-CB65-7993-3FCF-42623BB7A3BE}"/>
          </ac:spMkLst>
        </pc:spChg>
        <pc:grpChg chg="add mod">
          <ac:chgData name="Andreas Sobczyk" userId="95d2305a-c776-4d01-b0b9-d06e3c653aed" providerId="ADAL" clId="{D67A83DE-A7A8-475C-8B72-625C66F728A4}" dt="2023-10-31T14:13:39.877" v="331" actId="1076"/>
          <ac:grpSpMkLst>
            <pc:docMk/>
            <pc:sldMk cId="164346236" sldId="270"/>
            <ac:grpSpMk id="6" creationId="{64E7CC5C-1E6B-4BA0-36D0-3EB83073790B}"/>
          </ac:grpSpMkLst>
        </pc:grpChg>
        <pc:picChg chg="add mod">
          <ac:chgData name="Andreas Sobczyk" userId="95d2305a-c776-4d01-b0b9-d06e3c653aed" providerId="ADAL" clId="{D67A83DE-A7A8-475C-8B72-625C66F728A4}" dt="2023-10-31T14:11:21.816" v="320" actId="164"/>
          <ac:picMkLst>
            <pc:docMk/>
            <pc:sldMk cId="164346236" sldId="270"/>
            <ac:picMk id="2" creationId="{BA8160C7-5B68-CE13-C0F5-48D78919DA40}"/>
          </ac:picMkLst>
        </pc:picChg>
      </pc:sldChg>
      <pc:sldChg chg="modSp mod modNotesTx">
        <pc:chgData name="Andreas Sobczyk" userId="95d2305a-c776-4d01-b0b9-d06e3c653aed" providerId="ADAL" clId="{D67A83DE-A7A8-475C-8B72-625C66F728A4}" dt="2023-10-31T14:29:21.479" v="444" actId="20577"/>
        <pc:sldMkLst>
          <pc:docMk/>
          <pc:sldMk cId="55367107" sldId="271"/>
        </pc:sldMkLst>
        <pc:spChg chg="mod">
          <ac:chgData name="Andreas Sobczyk" userId="95d2305a-c776-4d01-b0b9-d06e3c653aed" providerId="ADAL" clId="{D67A83DE-A7A8-475C-8B72-625C66F728A4}" dt="2023-10-31T14:29:21.479" v="444" actId="20577"/>
          <ac:spMkLst>
            <pc:docMk/>
            <pc:sldMk cId="55367107" sldId="271"/>
            <ac:spMk id="5" creationId="{CE5050AF-7D60-7B16-0E17-6467A67E504A}"/>
          </ac:spMkLst>
        </pc:spChg>
      </pc:sldChg>
      <pc:sldChg chg="modNotesTx">
        <pc:chgData name="Andreas Sobczyk" userId="95d2305a-c776-4d01-b0b9-d06e3c653aed" providerId="ADAL" clId="{D67A83DE-A7A8-475C-8B72-625C66F728A4}" dt="2023-10-18T15:06:23.836" v="257" actId="20577"/>
        <pc:sldMkLst>
          <pc:docMk/>
          <pc:sldMk cId="305700434" sldId="272"/>
        </pc:sldMkLst>
      </pc:sldChg>
      <pc:sldChg chg="modNotesTx">
        <pc:chgData name="Andreas Sobczyk" userId="95d2305a-c776-4d01-b0b9-d06e3c653aed" providerId="ADAL" clId="{D67A83DE-A7A8-475C-8B72-625C66F728A4}" dt="2023-10-18T15:06:57.113" v="288" actId="20577"/>
        <pc:sldMkLst>
          <pc:docMk/>
          <pc:sldMk cId="2007267402" sldId="273"/>
        </pc:sldMkLst>
      </pc:sldChg>
      <pc:sldChg chg="modNotesTx">
        <pc:chgData name="Andreas Sobczyk" userId="95d2305a-c776-4d01-b0b9-d06e3c653aed" providerId="ADAL" clId="{D67A83DE-A7A8-475C-8B72-625C66F728A4}" dt="2023-10-18T15:06:37.643" v="274"/>
        <pc:sldMkLst>
          <pc:docMk/>
          <pc:sldMk cId="247427073" sldId="274"/>
        </pc:sldMkLst>
      </pc:sldChg>
      <pc:sldChg chg="modNotesTx">
        <pc:chgData name="Andreas Sobczyk" userId="95d2305a-c776-4d01-b0b9-d06e3c653aed" providerId="ADAL" clId="{D67A83DE-A7A8-475C-8B72-625C66F728A4}" dt="2023-10-18T15:06:43.467" v="276"/>
        <pc:sldMkLst>
          <pc:docMk/>
          <pc:sldMk cId="3692968273" sldId="275"/>
        </pc:sldMkLst>
      </pc:sldChg>
      <pc:sldChg chg="modNotesTx">
        <pc:chgData name="Andreas Sobczyk" userId="95d2305a-c776-4d01-b0b9-d06e3c653aed" providerId="ADAL" clId="{D67A83DE-A7A8-475C-8B72-625C66F728A4}" dt="2023-10-18T15:05:04.327" v="219" actId="20577"/>
        <pc:sldMkLst>
          <pc:docMk/>
          <pc:sldMk cId="2156867772" sldId="276"/>
        </pc:sldMkLst>
      </pc:sldChg>
      <pc:sldChg chg="modNotesTx">
        <pc:chgData name="Andreas Sobczyk" userId="95d2305a-c776-4d01-b0b9-d06e3c653aed" providerId="ADAL" clId="{D67A83DE-A7A8-475C-8B72-625C66F728A4}" dt="2023-10-18T15:06:10.566" v="240" actId="20577"/>
        <pc:sldMkLst>
          <pc:docMk/>
          <pc:sldMk cId="4253415032" sldId="277"/>
        </pc:sldMkLst>
      </pc:sldChg>
      <pc:sldChg chg="ord">
        <pc:chgData name="Andreas Sobczyk" userId="95d2305a-c776-4d01-b0b9-d06e3c653aed" providerId="ADAL" clId="{D67A83DE-A7A8-475C-8B72-625C66F728A4}" dt="2023-10-31T14:18:00.847" v="340"/>
        <pc:sldMkLst>
          <pc:docMk/>
          <pc:sldMk cId="4121145362" sldId="278"/>
        </pc:sldMkLst>
      </pc:sldChg>
      <pc:sldChg chg="ord">
        <pc:chgData name="Andreas Sobczyk" userId="95d2305a-c776-4d01-b0b9-d06e3c653aed" providerId="ADAL" clId="{D67A83DE-A7A8-475C-8B72-625C66F728A4}" dt="2023-10-31T14:18:00.847" v="340"/>
        <pc:sldMkLst>
          <pc:docMk/>
          <pc:sldMk cId="3513850682" sldId="279"/>
        </pc:sldMkLst>
      </pc:sldChg>
      <pc:sldChg chg="modNotesTx">
        <pc:chgData name="Andreas Sobczyk" userId="95d2305a-c776-4d01-b0b9-d06e3c653aed" providerId="ADAL" clId="{D67A83DE-A7A8-475C-8B72-625C66F728A4}" dt="2023-10-18T15:06:33.189" v="269" actId="20577"/>
        <pc:sldMkLst>
          <pc:docMk/>
          <pc:sldMk cId="3505595709" sldId="280"/>
        </pc:sldMkLst>
      </pc:sldChg>
      <pc:sldChg chg="modNotesTx">
        <pc:chgData name="Andreas Sobczyk" userId="95d2305a-c776-4d01-b0b9-d06e3c653aed" providerId="ADAL" clId="{D67A83DE-A7A8-475C-8B72-625C66F728A4}" dt="2023-10-18T15:06:35.493" v="273" actId="20577"/>
        <pc:sldMkLst>
          <pc:docMk/>
          <pc:sldMk cId="2702398196" sldId="281"/>
        </pc:sldMkLst>
      </pc:sldChg>
      <pc:sldChg chg="modNotesTx">
        <pc:chgData name="Andreas Sobczyk" userId="95d2305a-c776-4d01-b0b9-d06e3c653aed" providerId="ADAL" clId="{D67A83DE-A7A8-475C-8B72-625C66F728A4}" dt="2023-10-18T15:06:41.082" v="275"/>
        <pc:sldMkLst>
          <pc:docMk/>
          <pc:sldMk cId="2286694635" sldId="282"/>
        </pc:sldMkLst>
      </pc:sldChg>
      <pc:sldChg chg="modNotesTx">
        <pc:chgData name="Andreas Sobczyk" userId="95d2305a-c776-4d01-b0b9-d06e3c653aed" providerId="ADAL" clId="{D67A83DE-A7A8-475C-8B72-625C66F728A4}" dt="2023-10-18T15:06:47.488" v="277"/>
        <pc:sldMkLst>
          <pc:docMk/>
          <pc:sldMk cId="2512262958" sldId="284"/>
        </pc:sldMkLst>
      </pc:sldChg>
      <pc:sldChg chg="modNotesTx">
        <pc:chgData name="Andreas Sobczyk" userId="95d2305a-c776-4d01-b0b9-d06e3c653aed" providerId="ADAL" clId="{D67A83DE-A7A8-475C-8B72-625C66F728A4}" dt="2023-10-18T15:06:53.118" v="278"/>
        <pc:sldMkLst>
          <pc:docMk/>
          <pc:sldMk cId="997268479" sldId="285"/>
        </pc:sldMkLst>
      </pc:sldChg>
      <pc:sldChg chg="modNotesTx">
        <pc:chgData name="Andreas Sobczyk" userId="95d2305a-c776-4d01-b0b9-d06e3c653aed" providerId="ADAL" clId="{D67A83DE-A7A8-475C-8B72-625C66F728A4}" dt="2023-10-18T15:06:59.743" v="292" actId="20577"/>
        <pc:sldMkLst>
          <pc:docMk/>
          <pc:sldMk cId="827391700" sldId="286"/>
        </pc:sldMkLst>
      </pc:sldChg>
      <pc:sldChg chg="modNotesTx">
        <pc:chgData name="Andreas Sobczyk" userId="95d2305a-c776-4d01-b0b9-d06e3c653aed" providerId="ADAL" clId="{D67A83DE-A7A8-475C-8B72-625C66F728A4}" dt="2023-10-18T15:07:04.213" v="305" actId="20577"/>
        <pc:sldMkLst>
          <pc:docMk/>
          <pc:sldMk cId="3623788671" sldId="287"/>
        </pc:sldMkLst>
      </pc:sldChg>
      <pc:sldChg chg="addSp delSp modSp mod modAnim modNotesTx">
        <pc:chgData name="Andreas Sobczyk" userId="95d2305a-c776-4d01-b0b9-d06e3c653aed" providerId="ADAL" clId="{D67A83DE-A7A8-475C-8B72-625C66F728A4}" dt="2023-10-18T15:05:11.046" v="226" actId="20577"/>
        <pc:sldMkLst>
          <pc:docMk/>
          <pc:sldMk cId="2009181553" sldId="288"/>
        </pc:sldMkLst>
        <pc:spChg chg="del">
          <ac:chgData name="Andreas Sobczyk" userId="95d2305a-c776-4d01-b0b9-d06e3c653aed" providerId="ADAL" clId="{D67A83DE-A7A8-475C-8B72-625C66F728A4}" dt="2023-10-18T14:31:50.766" v="0" actId="478"/>
          <ac:spMkLst>
            <pc:docMk/>
            <pc:sldMk cId="2009181553" sldId="288"/>
            <ac:spMk id="3" creationId="{43316B0D-D448-7E91-8305-FB995F42EB99}"/>
          </ac:spMkLst>
        </pc:spChg>
        <pc:spChg chg="add del mod">
          <ac:chgData name="Andreas Sobczyk" userId="95d2305a-c776-4d01-b0b9-d06e3c653aed" providerId="ADAL" clId="{D67A83DE-A7A8-475C-8B72-625C66F728A4}" dt="2023-10-18T14:32:04.360" v="2"/>
          <ac:spMkLst>
            <pc:docMk/>
            <pc:sldMk cId="2009181553" sldId="288"/>
            <ac:spMk id="5" creationId="{8EDDAAEE-A7A1-B42C-9A41-595E20413F73}"/>
          </ac:spMkLst>
        </pc:spChg>
        <pc:spChg chg="mod">
          <ac:chgData name="Andreas Sobczyk" userId="95d2305a-c776-4d01-b0b9-d06e3c653aed" providerId="ADAL" clId="{D67A83DE-A7A8-475C-8B72-625C66F728A4}" dt="2023-10-18T14:31:51.767" v="1"/>
          <ac:spMkLst>
            <pc:docMk/>
            <pc:sldMk cId="2009181553" sldId="288"/>
            <ac:spMk id="7" creationId="{C57AB0BE-4BAF-BB09-9EA6-579A8E155AFF}"/>
          </ac:spMkLst>
        </pc:spChg>
        <pc:spChg chg="add del mod">
          <ac:chgData name="Andreas Sobczyk" userId="95d2305a-c776-4d01-b0b9-d06e3c653aed" providerId="ADAL" clId="{D67A83DE-A7A8-475C-8B72-625C66F728A4}" dt="2023-10-18T14:32:04.360" v="2"/>
          <ac:spMkLst>
            <pc:docMk/>
            <pc:sldMk cId="2009181553" sldId="288"/>
            <ac:spMk id="9" creationId="{FB8A34AC-5C96-1728-9C3F-83809EC6A7C8}"/>
          </ac:spMkLst>
        </pc:spChg>
        <pc:spChg chg="mod">
          <ac:chgData name="Andreas Sobczyk" userId="95d2305a-c776-4d01-b0b9-d06e3c653aed" providerId="ADAL" clId="{D67A83DE-A7A8-475C-8B72-625C66F728A4}" dt="2023-10-18T14:31:51.767" v="1"/>
          <ac:spMkLst>
            <pc:docMk/>
            <pc:sldMk cId="2009181553" sldId="288"/>
            <ac:spMk id="14" creationId="{F2160C4F-3E8D-ED92-77BF-41EEFDEDB165}"/>
          </ac:spMkLst>
        </pc:spChg>
        <pc:spChg chg="mod">
          <ac:chgData name="Andreas Sobczyk" userId="95d2305a-c776-4d01-b0b9-d06e3c653aed" providerId="ADAL" clId="{D67A83DE-A7A8-475C-8B72-625C66F728A4}" dt="2023-10-18T14:31:51.767" v="1"/>
          <ac:spMkLst>
            <pc:docMk/>
            <pc:sldMk cId="2009181553" sldId="288"/>
            <ac:spMk id="17" creationId="{EE0B16D6-7A00-E73E-E8EB-700C9625CE9D}"/>
          </ac:spMkLst>
        </pc:spChg>
        <pc:spChg chg="mod">
          <ac:chgData name="Andreas Sobczyk" userId="95d2305a-c776-4d01-b0b9-d06e3c653aed" providerId="ADAL" clId="{D67A83DE-A7A8-475C-8B72-625C66F728A4}" dt="2023-10-18T14:31:51.767" v="1"/>
          <ac:spMkLst>
            <pc:docMk/>
            <pc:sldMk cId="2009181553" sldId="288"/>
            <ac:spMk id="18" creationId="{CF85CD74-E5F2-E816-A4F0-B8E6BA2FADFA}"/>
          </ac:spMkLst>
        </pc:spChg>
        <pc:spChg chg="mod">
          <ac:chgData name="Andreas Sobczyk" userId="95d2305a-c776-4d01-b0b9-d06e3c653aed" providerId="ADAL" clId="{D67A83DE-A7A8-475C-8B72-625C66F728A4}" dt="2023-10-18T14:31:51.767" v="1"/>
          <ac:spMkLst>
            <pc:docMk/>
            <pc:sldMk cId="2009181553" sldId="288"/>
            <ac:spMk id="20" creationId="{3AB5DBB1-9ACB-6FD7-A6BE-A2B6C033434E}"/>
          </ac:spMkLst>
        </pc:spChg>
        <pc:spChg chg="mod">
          <ac:chgData name="Andreas Sobczyk" userId="95d2305a-c776-4d01-b0b9-d06e3c653aed" providerId="ADAL" clId="{D67A83DE-A7A8-475C-8B72-625C66F728A4}" dt="2023-10-18T14:31:51.767" v="1"/>
          <ac:spMkLst>
            <pc:docMk/>
            <pc:sldMk cId="2009181553" sldId="288"/>
            <ac:spMk id="21" creationId="{9E6FD2A7-5CEC-7BAB-4B9E-06E6366A98BC}"/>
          </ac:spMkLst>
        </pc:spChg>
        <pc:spChg chg="mod">
          <ac:chgData name="Andreas Sobczyk" userId="95d2305a-c776-4d01-b0b9-d06e3c653aed" providerId="ADAL" clId="{D67A83DE-A7A8-475C-8B72-625C66F728A4}" dt="2023-10-18T14:31:51.767" v="1"/>
          <ac:spMkLst>
            <pc:docMk/>
            <pc:sldMk cId="2009181553" sldId="288"/>
            <ac:spMk id="23" creationId="{607876C1-9438-CA56-CF0B-DAF7B78C5AF3}"/>
          </ac:spMkLst>
        </pc:spChg>
        <pc:spChg chg="mod">
          <ac:chgData name="Andreas Sobczyk" userId="95d2305a-c776-4d01-b0b9-d06e3c653aed" providerId="ADAL" clId="{D67A83DE-A7A8-475C-8B72-625C66F728A4}" dt="2023-10-18T14:31:51.767" v="1"/>
          <ac:spMkLst>
            <pc:docMk/>
            <pc:sldMk cId="2009181553" sldId="288"/>
            <ac:spMk id="24" creationId="{99FD8FFA-F406-61D2-EBD4-8E7CE19317E5}"/>
          </ac:spMkLst>
        </pc:spChg>
        <pc:spChg chg="add del mod">
          <ac:chgData name="Andreas Sobczyk" userId="95d2305a-c776-4d01-b0b9-d06e3c653aed" providerId="ADAL" clId="{D67A83DE-A7A8-475C-8B72-625C66F728A4}" dt="2023-10-18T14:32:04.360" v="2"/>
          <ac:spMkLst>
            <pc:docMk/>
            <pc:sldMk cId="2009181553" sldId="288"/>
            <ac:spMk id="27" creationId="{5FAC32A8-D858-56AF-CC8C-69B9FD06682D}"/>
          </ac:spMkLst>
        </pc:spChg>
        <pc:spChg chg="mod">
          <ac:chgData name="Andreas Sobczyk" userId="95d2305a-c776-4d01-b0b9-d06e3c653aed" providerId="ADAL" clId="{D67A83DE-A7A8-475C-8B72-625C66F728A4}" dt="2023-10-18T14:31:51.767" v="1"/>
          <ac:spMkLst>
            <pc:docMk/>
            <pc:sldMk cId="2009181553" sldId="288"/>
            <ac:spMk id="30" creationId="{03ADB81B-575D-B9E0-618D-78FD8B24B9DF}"/>
          </ac:spMkLst>
        </pc:spChg>
        <pc:spChg chg="mod">
          <ac:chgData name="Andreas Sobczyk" userId="95d2305a-c776-4d01-b0b9-d06e3c653aed" providerId="ADAL" clId="{D67A83DE-A7A8-475C-8B72-625C66F728A4}" dt="2023-10-18T14:31:51.767" v="1"/>
          <ac:spMkLst>
            <pc:docMk/>
            <pc:sldMk cId="2009181553" sldId="288"/>
            <ac:spMk id="31" creationId="{4F2A0D4B-7C92-79E2-387D-FA1D6CD5F3A6}"/>
          </ac:spMkLst>
        </pc:spChg>
        <pc:spChg chg="mod">
          <ac:chgData name="Andreas Sobczyk" userId="95d2305a-c776-4d01-b0b9-d06e3c653aed" providerId="ADAL" clId="{D67A83DE-A7A8-475C-8B72-625C66F728A4}" dt="2023-10-18T14:31:51.767" v="1"/>
          <ac:spMkLst>
            <pc:docMk/>
            <pc:sldMk cId="2009181553" sldId="288"/>
            <ac:spMk id="34" creationId="{B3FAF076-DFE9-7203-852A-F3735949470F}"/>
          </ac:spMkLst>
        </pc:spChg>
        <pc:spChg chg="mod">
          <ac:chgData name="Andreas Sobczyk" userId="95d2305a-c776-4d01-b0b9-d06e3c653aed" providerId="ADAL" clId="{D67A83DE-A7A8-475C-8B72-625C66F728A4}" dt="2023-10-18T14:31:51.767" v="1"/>
          <ac:spMkLst>
            <pc:docMk/>
            <pc:sldMk cId="2009181553" sldId="288"/>
            <ac:spMk id="37" creationId="{EE22DA8E-E17D-9A88-E9F7-84E67FE3BFD3}"/>
          </ac:spMkLst>
        </pc:spChg>
        <pc:spChg chg="mod">
          <ac:chgData name="Andreas Sobczyk" userId="95d2305a-c776-4d01-b0b9-d06e3c653aed" providerId="ADAL" clId="{D67A83DE-A7A8-475C-8B72-625C66F728A4}" dt="2023-10-18T14:31:51.767" v="1"/>
          <ac:spMkLst>
            <pc:docMk/>
            <pc:sldMk cId="2009181553" sldId="288"/>
            <ac:spMk id="42" creationId="{813D6685-C2C9-FA3C-9FD2-FA6FB30CA048}"/>
          </ac:spMkLst>
        </pc:spChg>
        <pc:spChg chg="mod">
          <ac:chgData name="Andreas Sobczyk" userId="95d2305a-c776-4d01-b0b9-d06e3c653aed" providerId="ADAL" clId="{D67A83DE-A7A8-475C-8B72-625C66F728A4}" dt="2023-10-18T14:31:51.767" v="1"/>
          <ac:spMkLst>
            <pc:docMk/>
            <pc:sldMk cId="2009181553" sldId="288"/>
            <ac:spMk id="43" creationId="{0E572F6F-DFB3-FA47-3260-6B7D4211902E}"/>
          </ac:spMkLst>
        </pc:spChg>
        <pc:spChg chg="add mod">
          <ac:chgData name="Andreas Sobczyk" userId="95d2305a-c776-4d01-b0b9-d06e3c653aed" providerId="ADAL" clId="{D67A83DE-A7A8-475C-8B72-625C66F728A4}" dt="2023-10-18T14:32:19.073" v="8" actId="1076"/>
          <ac:spMkLst>
            <pc:docMk/>
            <pc:sldMk cId="2009181553" sldId="288"/>
            <ac:spMk id="47" creationId="{69B041C7-CC7E-AF24-FAED-87C2B705496E}"/>
          </ac:spMkLst>
        </pc:spChg>
        <pc:spChg chg="mod">
          <ac:chgData name="Andreas Sobczyk" userId="95d2305a-c776-4d01-b0b9-d06e3c653aed" providerId="ADAL" clId="{D67A83DE-A7A8-475C-8B72-625C66F728A4}" dt="2023-10-18T14:32:16.795" v="7"/>
          <ac:spMkLst>
            <pc:docMk/>
            <pc:sldMk cId="2009181553" sldId="288"/>
            <ac:spMk id="49" creationId="{BCBBE4F7-E2E9-607B-D302-551B3B150BE0}"/>
          </ac:spMkLst>
        </pc:spChg>
        <pc:spChg chg="add mod">
          <ac:chgData name="Andreas Sobczyk" userId="95d2305a-c776-4d01-b0b9-d06e3c653aed" providerId="ADAL" clId="{D67A83DE-A7A8-475C-8B72-625C66F728A4}" dt="2023-10-18T14:32:19.073" v="8" actId="1076"/>
          <ac:spMkLst>
            <pc:docMk/>
            <pc:sldMk cId="2009181553" sldId="288"/>
            <ac:spMk id="51" creationId="{345AB347-F368-D90E-1AA8-E47138543BD0}"/>
          </ac:spMkLst>
        </pc:spChg>
        <pc:spChg chg="mod">
          <ac:chgData name="Andreas Sobczyk" userId="95d2305a-c776-4d01-b0b9-d06e3c653aed" providerId="ADAL" clId="{D67A83DE-A7A8-475C-8B72-625C66F728A4}" dt="2023-10-18T14:32:16.795" v="7"/>
          <ac:spMkLst>
            <pc:docMk/>
            <pc:sldMk cId="2009181553" sldId="288"/>
            <ac:spMk id="56" creationId="{E88BCDDC-9188-1F1B-4978-1B5570201FD7}"/>
          </ac:spMkLst>
        </pc:spChg>
        <pc:spChg chg="mod">
          <ac:chgData name="Andreas Sobczyk" userId="95d2305a-c776-4d01-b0b9-d06e3c653aed" providerId="ADAL" clId="{D67A83DE-A7A8-475C-8B72-625C66F728A4}" dt="2023-10-18T14:32:16.795" v="7"/>
          <ac:spMkLst>
            <pc:docMk/>
            <pc:sldMk cId="2009181553" sldId="288"/>
            <ac:spMk id="59" creationId="{D6BFDE60-86E2-F36C-F8D5-1367166D5C79}"/>
          </ac:spMkLst>
        </pc:spChg>
        <pc:spChg chg="mod">
          <ac:chgData name="Andreas Sobczyk" userId="95d2305a-c776-4d01-b0b9-d06e3c653aed" providerId="ADAL" clId="{D67A83DE-A7A8-475C-8B72-625C66F728A4}" dt="2023-10-18T14:32:16.795" v="7"/>
          <ac:spMkLst>
            <pc:docMk/>
            <pc:sldMk cId="2009181553" sldId="288"/>
            <ac:spMk id="60" creationId="{B0E44759-7FD9-ACF8-EBA2-A2064A83E78A}"/>
          </ac:spMkLst>
        </pc:spChg>
        <pc:spChg chg="mod">
          <ac:chgData name="Andreas Sobczyk" userId="95d2305a-c776-4d01-b0b9-d06e3c653aed" providerId="ADAL" clId="{D67A83DE-A7A8-475C-8B72-625C66F728A4}" dt="2023-10-18T14:32:16.795" v="7"/>
          <ac:spMkLst>
            <pc:docMk/>
            <pc:sldMk cId="2009181553" sldId="288"/>
            <ac:spMk id="62" creationId="{2CF02499-79BC-58D4-8BD5-FB360471FA56}"/>
          </ac:spMkLst>
        </pc:spChg>
        <pc:spChg chg="mod">
          <ac:chgData name="Andreas Sobczyk" userId="95d2305a-c776-4d01-b0b9-d06e3c653aed" providerId="ADAL" clId="{D67A83DE-A7A8-475C-8B72-625C66F728A4}" dt="2023-10-18T14:32:16.795" v="7"/>
          <ac:spMkLst>
            <pc:docMk/>
            <pc:sldMk cId="2009181553" sldId="288"/>
            <ac:spMk id="63" creationId="{DB123A9A-2D73-BE99-4CB7-4E74B3DA44B5}"/>
          </ac:spMkLst>
        </pc:spChg>
        <pc:spChg chg="mod">
          <ac:chgData name="Andreas Sobczyk" userId="95d2305a-c776-4d01-b0b9-d06e3c653aed" providerId="ADAL" clId="{D67A83DE-A7A8-475C-8B72-625C66F728A4}" dt="2023-10-18T14:32:16.795" v="7"/>
          <ac:spMkLst>
            <pc:docMk/>
            <pc:sldMk cId="2009181553" sldId="288"/>
            <ac:spMk id="65" creationId="{C7FFB077-BAAD-5665-7FE9-70A53CE0D4CE}"/>
          </ac:spMkLst>
        </pc:spChg>
        <pc:spChg chg="mod">
          <ac:chgData name="Andreas Sobczyk" userId="95d2305a-c776-4d01-b0b9-d06e3c653aed" providerId="ADAL" clId="{D67A83DE-A7A8-475C-8B72-625C66F728A4}" dt="2023-10-18T14:32:16.795" v="7"/>
          <ac:spMkLst>
            <pc:docMk/>
            <pc:sldMk cId="2009181553" sldId="288"/>
            <ac:spMk id="66" creationId="{FEAAEB25-F6DD-7604-1BB0-BD7746D01FB6}"/>
          </ac:spMkLst>
        </pc:spChg>
        <pc:spChg chg="add mod">
          <ac:chgData name="Andreas Sobczyk" userId="95d2305a-c776-4d01-b0b9-d06e3c653aed" providerId="ADAL" clId="{D67A83DE-A7A8-475C-8B72-625C66F728A4}" dt="2023-10-18T14:32:19.073" v="8" actId="1076"/>
          <ac:spMkLst>
            <pc:docMk/>
            <pc:sldMk cId="2009181553" sldId="288"/>
            <ac:spMk id="69" creationId="{202D5BDB-F0C2-2B5F-78F2-1B9E0DBA88A0}"/>
          </ac:spMkLst>
        </pc:spChg>
        <pc:spChg chg="mod">
          <ac:chgData name="Andreas Sobczyk" userId="95d2305a-c776-4d01-b0b9-d06e3c653aed" providerId="ADAL" clId="{D67A83DE-A7A8-475C-8B72-625C66F728A4}" dt="2023-10-18T14:32:16.795" v="7"/>
          <ac:spMkLst>
            <pc:docMk/>
            <pc:sldMk cId="2009181553" sldId="288"/>
            <ac:spMk id="72" creationId="{7669E895-78DE-2C8B-C0F8-F73971C498AE}"/>
          </ac:spMkLst>
        </pc:spChg>
        <pc:spChg chg="mod">
          <ac:chgData name="Andreas Sobczyk" userId="95d2305a-c776-4d01-b0b9-d06e3c653aed" providerId="ADAL" clId="{D67A83DE-A7A8-475C-8B72-625C66F728A4}" dt="2023-10-18T14:32:16.795" v="7"/>
          <ac:spMkLst>
            <pc:docMk/>
            <pc:sldMk cId="2009181553" sldId="288"/>
            <ac:spMk id="73" creationId="{26032436-8B49-85B3-4BA8-7B22B2B84EC9}"/>
          </ac:spMkLst>
        </pc:spChg>
        <pc:spChg chg="mod">
          <ac:chgData name="Andreas Sobczyk" userId="95d2305a-c776-4d01-b0b9-d06e3c653aed" providerId="ADAL" clId="{D67A83DE-A7A8-475C-8B72-625C66F728A4}" dt="2023-10-18T14:32:16.795" v="7"/>
          <ac:spMkLst>
            <pc:docMk/>
            <pc:sldMk cId="2009181553" sldId="288"/>
            <ac:spMk id="76" creationId="{934E8616-4BD5-8E4A-AE94-8BF8DF24A2E7}"/>
          </ac:spMkLst>
        </pc:spChg>
        <pc:spChg chg="mod">
          <ac:chgData name="Andreas Sobczyk" userId="95d2305a-c776-4d01-b0b9-d06e3c653aed" providerId="ADAL" clId="{D67A83DE-A7A8-475C-8B72-625C66F728A4}" dt="2023-10-18T14:32:16.795" v="7"/>
          <ac:spMkLst>
            <pc:docMk/>
            <pc:sldMk cId="2009181553" sldId="288"/>
            <ac:spMk id="79" creationId="{82F7A140-10D9-2077-EFCF-11422686DB7C}"/>
          </ac:spMkLst>
        </pc:spChg>
        <pc:spChg chg="mod">
          <ac:chgData name="Andreas Sobczyk" userId="95d2305a-c776-4d01-b0b9-d06e3c653aed" providerId="ADAL" clId="{D67A83DE-A7A8-475C-8B72-625C66F728A4}" dt="2023-10-18T14:32:16.795" v="7"/>
          <ac:spMkLst>
            <pc:docMk/>
            <pc:sldMk cId="2009181553" sldId="288"/>
            <ac:spMk id="84" creationId="{E4D5E4CB-7E4D-4209-FABE-7B3411ED31BF}"/>
          </ac:spMkLst>
        </pc:spChg>
        <pc:spChg chg="mod">
          <ac:chgData name="Andreas Sobczyk" userId="95d2305a-c776-4d01-b0b9-d06e3c653aed" providerId="ADAL" clId="{D67A83DE-A7A8-475C-8B72-625C66F728A4}" dt="2023-10-18T14:32:16.795" v="7"/>
          <ac:spMkLst>
            <pc:docMk/>
            <pc:sldMk cId="2009181553" sldId="288"/>
            <ac:spMk id="85" creationId="{8E930B36-3B48-7B8C-220B-F795ACF5DD08}"/>
          </ac:spMkLst>
        </pc:spChg>
        <pc:grpChg chg="add del mod">
          <ac:chgData name="Andreas Sobczyk" userId="95d2305a-c776-4d01-b0b9-d06e3c653aed" providerId="ADAL" clId="{D67A83DE-A7A8-475C-8B72-625C66F728A4}" dt="2023-10-18T14:32:04.360" v="2"/>
          <ac:grpSpMkLst>
            <pc:docMk/>
            <pc:sldMk cId="2009181553" sldId="288"/>
            <ac:grpSpMk id="6" creationId="{6EC5CC96-E446-34F9-8B0C-AC87A00CC436}"/>
          </ac:grpSpMkLst>
        </pc:grpChg>
        <pc:grpChg chg="add del mod">
          <ac:chgData name="Andreas Sobczyk" userId="95d2305a-c776-4d01-b0b9-d06e3c653aed" providerId="ADAL" clId="{D67A83DE-A7A8-475C-8B72-625C66F728A4}" dt="2023-10-18T14:32:04.360" v="2"/>
          <ac:grpSpMkLst>
            <pc:docMk/>
            <pc:sldMk cId="2009181553" sldId="288"/>
            <ac:grpSpMk id="13" creationId="{FB0D79BC-ED46-6F20-2415-DFC836941941}"/>
          </ac:grpSpMkLst>
        </pc:grpChg>
        <pc:grpChg chg="add del mod">
          <ac:chgData name="Andreas Sobczyk" userId="95d2305a-c776-4d01-b0b9-d06e3c653aed" providerId="ADAL" clId="{D67A83DE-A7A8-475C-8B72-625C66F728A4}" dt="2023-10-18T14:32:04.360" v="2"/>
          <ac:grpSpMkLst>
            <pc:docMk/>
            <pc:sldMk cId="2009181553" sldId="288"/>
            <ac:grpSpMk id="16" creationId="{8F62340E-B0D7-EEF8-EEF0-4B3F72E17CF4}"/>
          </ac:grpSpMkLst>
        </pc:grpChg>
        <pc:grpChg chg="add del mod">
          <ac:chgData name="Andreas Sobczyk" userId="95d2305a-c776-4d01-b0b9-d06e3c653aed" providerId="ADAL" clId="{D67A83DE-A7A8-475C-8B72-625C66F728A4}" dt="2023-10-18T14:32:04.360" v="2"/>
          <ac:grpSpMkLst>
            <pc:docMk/>
            <pc:sldMk cId="2009181553" sldId="288"/>
            <ac:grpSpMk id="19" creationId="{337A5EF6-5CDE-5D6A-B0F5-33ED6FCB9ACB}"/>
          </ac:grpSpMkLst>
        </pc:grpChg>
        <pc:grpChg chg="add del mod">
          <ac:chgData name="Andreas Sobczyk" userId="95d2305a-c776-4d01-b0b9-d06e3c653aed" providerId="ADAL" clId="{D67A83DE-A7A8-475C-8B72-625C66F728A4}" dt="2023-10-18T14:32:04.360" v="2"/>
          <ac:grpSpMkLst>
            <pc:docMk/>
            <pc:sldMk cId="2009181553" sldId="288"/>
            <ac:grpSpMk id="22" creationId="{E7A9BC86-6BA4-E1F9-8EF3-6A34673F3F21}"/>
          </ac:grpSpMkLst>
        </pc:grpChg>
        <pc:grpChg chg="add del mod">
          <ac:chgData name="Andreas Sobczyk" userId="95d2305a-c776-4d01-b0b9-d06e3c653aed" providerId="ADAL" clId="{D67A83DE-A7A8-475C-8B72-625C66F728A4}" dt="2023-10-18T14:32:04.360" v="2"/>
          <ac:grpSpMkLst>
            <pc:docMk/>
            <pc:sldMk cId="2009181553" sldId="288"/>
            <ac:grpSpMk id="29" creationId="{85CA9DF0-2067-49D6-6897-8A6DA8FC0024}"/>
          </ac:grpSpMkLst>
        </pc:grpChg>
        <pc:grpChg chg="add del mod">
          <ac:chgData name="Andreas Sobczyk" userId="95d2305a-c776-4d01-b0b9-d06e3c653aed" providerId="ADAL" clId="{D67A83DE-A7A8-475C-8B72-625C66F728A4}" dt="2023-10-18T14:32:04.360" v="2"/>
          <ac:grpSpMkLst>
            <pc:docMk/>
            <pc:sldMk cId="2009181553" sldId="288"/>
            <ac:grpSpMk id="32" creationId="{E04EB736-E6CD-A3BC-145B-EFBB6635A821}"/>
          </ac:grpSpMkLst>
        </pc:grpChg>
        <pc:grpChg chg="add del mod">
          <ac:chgData name="Andreas Sobczyk" userId="95d2305a-c776-4d01-b0b9-d06e3c653aed" providerId="ADAL" clId="{D67A83DE-A7A8-475C-8B72-625C66F728A4}" dt="2023-10-18T14:32:04.360" v="2"/>
          <ac:grpSpMkLst>
            <pc:docMk/>
            <pc:sldMk cId="2009181553" sldId="288"/>
            <ac:grpSpMk id="35" creationId="{5B83D020-8323-040A-3F2B-7BDC240C1FFB}"/>
          </ac:grpSpMkLst>
        </pc:grpChg>
        <pc:grpChg chg="add del mod">
          <ac:chgData name="Andreas Sobczyk" userId="95d2305a-c776-4d01-b0b9-d06e3c653aed" providerId="ADAL" clId="{D67A83DE-A7A8-475C-8B72-625C66F728A4}" dt="2023-10-18T14:32:04.360" v="2"/>
          <ac:grpSpMkLst>
            <pc:docMk/>
            <pc:sldMk cId="2009181553" sldId="288"/>
            <ac:grpSpMk id="40" creationId="{E7DC45A0-13DA-0032-6AFF-9820CC997C81}"/>
          </ac:grpSpMkLst>
        </pc:grpChg>
        <pc:grpChg chg="mod">
          <ac:chgData name="Andreas Sobczyk" userId="95d2305a-c776-4d01-b0b9-d06e3c653aed" providerId="ADAL" clId="{D67A83DE-A7A8-475C-8B72-625C66F728A4}" dt="2023-10-18T14:31:51.767" v="1"/>
          <ac:grpSpMkLst>
            <pc:docMk/>
            <pc:sldMk cId="2009181553" sldId="288"/>
            <ac:grpSpMk id="41" creationId="{E2799C5B-1048-2064-B6C6-9F1D615E4358}"/>
          </ac:grpSpMkLst>
        </pc:grpChg>
        <pc:grpChg chg="add mod">
          <ac:chgData name="Andreas Sobczyk" userId="95d2305a-c776-4d01-b0b9-d06e3c653aed" providerId="ADAL" clId="{D67A83DE-A7A8-475C-8B72-625C66F728A4}" dt="2023-10-18T14:32:19.073" v="8" actId="1076"/>
          <ac:grpSpMkLst>
            <pc:docMk/>
            <pc:sldMk cId="2009181553" sldId="288"/>
            <ac:grpSpMk id="48" creationId="{F53852D0-C168-D121-220A-1C3DAB61067A}"/>
          </ac:grpSpMkLst>
        </pc:grpChg>
        <pc:grpChg chg="add mod">
          <ac:chgData name="Andreas Sobczyk" userId="95d2305a-c776-4d01-b0b9-d06e3c653aed" providerId="ADAL" clId="{D67A83DE-A7A8-475C-8B72-625C66F728A4}" dt="2023-10-18T14:32:19.073" v="8" actId="1076"/>
          <ac:grpSpMkLst>
            <pc:docMk/>
            <pc:sldMk cId="2009181553" sldId="288"/>
            <ac:grpSpMk id="55" creationId="{EF486818-747D-6ABF-AF70-E24A6C11D3EB}"/>
          </ac:grpSpMkLst>
        </pc:grpChg>
        <pc:grpChg chg="add mod">
          <ac:chgData name="Andreas Sobczyk" userId="95d2305a-c776-4d01-b0b9-d06e3c653aed" providerId="ADAL" clId="{D67A83DE-A7A8-475C-8B72-625C66F728A4}" dt="2023-10-18T14:32:19.073" v="8" actId="1076"/>
          <ac:grpSpMkLst>
            <pc:docMk/>
            <pc:sldMk cId="2009181553" sldId="288"/>
            <ac:grpSpMk id="58" creationId="{D6ADB4F1-BA97-15AD-B096-8EA4BE80C139}"/>
          </ac:grpSpMkLst>
        </pc:grpChg>
        <pc:grpChg chg="add mod">
          <ac:chgData name="Andreas Sobczyk" userId="95d2305a-c776-4d01-b0b9-d06e3c653aed" providerId="ADAL" clId="{D67A83DE-A7A8-475C-8B72-625C66F728A4}" dt="2023-10-18T14:32:19.073" v="8" actId="1076"/>
          <ac:grpSpMkLst>
            <pc:docMk/>
            <pc:sldMk cId="2009181553" sldId="288"/>
            <ac:grpSpMk id="61" creationId="{3115F526-D563-A1C7-65BB-5EC390682F0E}"/>
          </ac:grpSpMkLst>
        </pc:grpChg>
        <pc:grpChg chg="add mod">
          <ac:chgData name="Andreas Sobczyk" userId="95d2305a-c776-4d01-b0b9-d06e3c653aed" providerId="ADAL" clId="{D67A83DE-A7A8-475C-8B72-625C66F728A4}" dt="2023-10-18T14:32:19.073" v="8" actId="1076"/>
          <ac:grpSpMkLst>
            <pc:docMk/>
            <pc:sldMk cId="2009181553" sldId="288"/>
            <ac:grpSpMk id="64" creationId="{F9366CC0-2293-67FE-5025-6E4CB034270B}"/>
          </ac:grpSpMkLst>
        </pc:grpChg>
        <pc:grpChg chg="add mod">
          <ac:chgData name="Andreas Sobczyk" userId="95d2305a-c776-4d01-b0b9-d06e3c653aed" providerId="ADAL" clId="{D67A83DE-A7A8-475C-8B72-625C66F728A4}" dt="2023-10-18T14:32:19.073" v="8" actId="1076"/>
          <ac:grpSpMkLst>
            <pc:docMk/>
            <pc:sldMk cId="2009181553" sldId="288"/>
            <ac:grpSpMk id="71" creationId="{101986D1-6130-4F62-523B-0B083186CE7B}"/>
          </ac:grpSpMkLst>
        </pc:grpChg>
        <pc:grpChg chg="add mod">
          <ac:chgData name="Andreas Sobczyk" userId="95d2305a-c776-4d01-b0b9-d06e3c653aed" providerId="ADAL" clId="{D67A83DE-A7A8-475C-8B72-625C66F728A4}" dt="2023-10-18T14:32:19.073" v="8" actId="1076"/>
          <ac:grpSpMkLst>
            <pc:docMk/>
            <pc:sldMk cId="2009181553" sldId="288"/>
            <ac:grpSpMk id="74" creationId="{B3484E85-2664-81FB-7D65-BEE247FC5E99}"/>
          </ac:grpSpMkLst>
        </pc:grpChg>
        <pc:grpChg chg="add mod">
          <ac:chgData name="Andreas Sobczyk" userId="95d2305a-c776-4d01-b0b9-d06e3c653aed" providerId="ADAL" clId="{D67A83DE-A7A8-475C-8B72-625C66F728A4}" dt="2023-10-18T14:32:19.073" v="8" actId="1076"/>
          <ac:grpSpMkLst>
            <pc:docMk/>
            <pc:sldMk cId="2009181553" sldId="288"/>
            <ac:grpSpMk id="77" creationId="{1BD5D439-56FD-50D8-A959-27B22298F0B5}"/>
          </ac:grpSpMkLst>
        </pc:grpChg>
        <pc:grpChg chg="add mod">
          <ac:chgData name="Andreas Sobczyk" userId="95d2305a-c776-4d01-b0b9-d06e3c653aed" providerId="ADAL" clId="{D67A83DE-A7A8-475C-8B72-625C66F728A4}" dt="2023-10-18T14:32:19.073" v="8" actId="1076"/>
          <ac:grpSpMkLst>
            <pc:docMk/>
            <pc:sldMk cId="2009181553" sldId="288"/>
            <ac:grpSpMk id="82" creationId="{93036291-E74A-A578-2DC1-2E8ED542F407}"/>
          </ac:grpSpMkLst>
        </pc:grpChg>
        <pc:grpChg chg="mod">
          <ac:chgData name="Andreas Sobczyk" userId="95d2305a-c776-4d01-b0b9-d06e3c653aed" providerId="ADAL" clId="{D67A83DE-A7A8-475C-8B72-625C66F728A4}" dt="2023-10-18T14:32:16.795" v="7"/>
          <ac:grpSpMkLst>
            <pc:docMk/>
            <pc:sldMk cId="2009181553" sldId="288"/>
            <ac:grpSpMk id="83" creationId="{A5B91981-499A-AA3B-0E18-E6719A1C7022}"/>
          </ac:grpSpMkLst>
        </pc:grpChg>
        <pc:picChg chg="mod">
          <ac:chgData name="Andreas Sobczyk" userId="95d2305a-c776-4d01-b0b9-d06e3c653aed" providerId="ADAL" clId="{D67A83DE-A7A8-475C-8B72-625C66F728A4}" dt="2023-10-18T14:31:51.767" v="1"/>
          <ac:picMkLst>
            <pc:docMk/>
            <pc:sldMk cId="2009181553" sldId="288"/>
            <ac:picMk id="8" creationId="{73D360C1-2E5C-DAF5-DD40-D48AA8B01542}"/>
          </ac:picMkLst>
        </pc:picChg>
        <pc:picChg chg="mod">
          <ac:chgData name="Andreas Sobczyk" userId="95d2305a-c776-4d01-b0b9-d06e3c653aed" providerId="ADAL" clId="{D67A83DE-A7A8-475C-8B72-625C66F728A4}" dt="2023-10-18T14:31:51.767" v="1"/>
          <ac:picMkLst>
            <pc:docMk/>
            <pc:sldMk cId="2009181553" sldId="288"/>
            <ac:picMk id="15" creationId="{ECC7B797-684E-5FBE-3117-493705DE02B1}"/>
          </ac:picMkLst>
        </pc:picChg>
        <pc:picChg chg="add del mod">
          <ac:chgData name="Andreas Sobczyk" userId="95d2305a-c776-4d01-b0b9-d06e3c653aed" providerId="ADAL" clId="{D67A83DE-A7A8-475C-8B72-625C66F728A4}" dt="2023-10-18T14:32:04.360" v="2"/>
          <ac:picMkLst>
            <pc:docMk/>
            <pc:sldMk cId="2009181553" sldId="288"/>
            <ac:picMk id="26" creationId="{9192EAA9-D8AC-A556-BC6F-A3CC76A8435C}"/>
          </ac:picMkLst>
        </pc:picChg>
        <pc:picChg chg="mod">
          <ac:chgData name="Andreas Sobczyk" userId="95d2305a-c776-4d01-b0b9-d06e3c653aed" providerId="ADAL" clId="{D67A83DE-A7A8-475C-8B72-625C66F728A4}" dt="2023-10-18T14:31:51.767" v="1"/>
          <ac:picMkLst>
            <pc:docMk/>
            <pc:sldMk cId="2009181553" sldId="288"/>
            <ac:picMk id="33" creationId="{0399CED8-F667-A4F9-7DD1-CC52DA5BEF62}"/>
          </ac:picMkLst>
        </pc:picChg>
        <pc:picChg chg="mod">
          <ac:chgData name="Andreas Sobczyk" userId="95d2305a-c776-4d01-b0b9-d06e3c653aed" providerId="ADAL" clId="{D67A83DE-A7A8-475C-8B72-625C66F728A4}" dt="2023-10-18T14:31:51.767" v="1"/>
          <ac:picMkLst>
            <pc:docMk/>
            <pc:sldMk cId="2009181553" sldId="288"/>
            <ac:picMk id="36" creationId="{C4D4EF91-CE1E-52D2-3F34-CC5DB2F6485F}"/>
          </ac:picMkLst>
        </pc:picChg>
        <pc:picChg chg="mod">
          <ac:chgData name="Andreas Sobczyk" userId="95d2305a-c776-4d01-b0b9-d06e3c653aed" providerId="ADAL" clId="{D67A83DE-A7A8-475C-8B72-625C66F728A4}" dt="2023-10-18T14:31:51.767" v="1"/>
          <ac:picMkLst>
            <pc:docMk/>
            <pc:sldMk cId="2009181553" sldId="288"/>
            <ac:picMk id="44" creationId="{77FC344C-589D-11BC-18C6-5C7801905BD8}"/>
          </ac:picMkLst>
        </pc:picChg>
        <pc:picChg chg="add del mod">
          <ac:chgData name="Andreas Sobczyk" userId="95d2305a-c776-4d01-b0b9-d06e3c653aed" providerId="ADAL" clId="{D67A83DE-A7A8-475C-8B72-625C66F728A4}" dt="2023-10-18T14:32:13.296" v="6"/>
          <ac:picMkLst>
            <pc:docMk/>
            <pc:sldMk cId="2009181553" sldId="288"/>
            <ac:picMk id="45" creationId="{24CDBDFB-90E5-91C7-809F-E95518F01788}"/>
          </ac:picMkLst>
        </pc:picChg>
        <pc:picChg chg="mod">
          <ac:chgData name="Andreas Sobczyk" userId="95d2305a-c776-4d01-b0b9-d06e3c653aed" providerId="ADAL" clId="{D67A83DE-A7A8-475C-8B72-625C66F728A4}" dt="2023-10-18T14:32:16.795" v="7"/>
          <ac:picMkLst>
            <pc:docMk/>
            <pc:sldMk cId="2009181553" sldId="288"/>
            <ac:picMk id="50" creationId="{C8FFD89B-EE11-0888-D71A-5A851FB21D7E}"/>
          </ac:picMkLst>
        </pc:picChg>
        <pc:picChg chg="mod">
          <ac:chgData name="Andreas Sobczyk" userId="95d2305a-c776-4d01-b0b9-d06e3c653aed" providerId="ADAL" clId="{D67A83DE-A7A8-475C-8B72-625C66F728A4}" dt="2023-10-18T14:32:16.795" v="7"/>
          <ac:picMkLst>
            <pc:docMk/>
            <pc:sldMk cId="2009181553" sldId="288"/>
            <ac:picMk id="57" creationId="{506EDF5F-A6A7-A560-3508-2F0AB93B846B}"/>
          </ac:picMkLst>
        </pc:picChg>
        <pc:picChg chg="add mod">
          <ac:chgData name="Andreas Sobczyk" userId="95d2305a-c776-4d01-b0b9-d06e3c653aed" providerId="ADAL" clId="{D67A83DE-A7A8-475C-8B72-625C66F728A4}" dt="2023-10-18T14:32:19.073" v="8" actId="1076"/>
          <ac:picMkLst>
            <pc:docMk/>
            <pc:sldMk cId="2009181553" sldId="288"/>
            <ac:picMk id="68" creationId="{5EAF33EB-6583-F20F-DF95-187FA1B89564}"/>
          </ac:picMkLst>
        </pc:picChg>
        <pc:picChg chg="mod">
          <ac:chgData name="Andreas Sobczyk" userId="95d2305a-c776-4d01-b0b9-d06e3c653aed" providerId="ADAL" clId="{D67A83DE-A7A8-475C-8B72-625C66F728A4}" dt="2023-10-18T14:32:16.795" v="7"/>
          <ac:picMkLst>
            <pc:docMk/>
            <pc:sldMk cId="2009181553" sldId="288"/>
            <ac:picMk id="75" creationId="{25E822FE-2B1D-A52D-4649-7ECC67A6C69D}"/>
          </ac:picMkLst>
        </pc:picChg>
        <pc:picChg chg="mod">
          <ac:chgData name="Andreas Sobczyk" userId="95d2305a-c776-4d01-b0b9-d06e3c653aed" providerId="ADAL" clId="{D67A83DE-A7A8-475C-8B72-625C66F728A4}" dt="2023-10-18T14:32:16.795" v="7"/>
          <ac:picMkLst>
            <pc:docMk/>
            <pc:sldMk cId="2009181553" sldId="288"/>
            <ac:picMk id="78" creationId="{97DE3904-23D1-BFDC-EC1E-38AF56631949}"/>
          </ac:picMkLst>
        </pc:picChg>
        <pc:picChg chg="mod">
          <ac:chgData name="Andreas Sobczyk" userId="95d2305a-c776-4d01-b0b9-d06e3c653aed" providerId="ADAL" clId="{D67A83DE-A7A8-475C-8B72-625C66F728A4}" dt="2023-10-18T14:32:16.795" v="7"/>
          <ac:picMkLst>
            <pc:docMk/>
            <pc:sldMk cId="2009181553" sldId="288"/>
            <ac:picMk id="86" creationId="{0B73A40E-4DC1-C5B0-AC6A-D0247E2221E1}"/>
          </ac:picMkLst>
        </pc:picChg>
        <pc:cxnChg chg="add del mod">
          <ac:chgData name="Andreas Sobczyk" userId="95d2305a-c776-4d01-b0b9-d06e3c653aed" providerId="ADAL" clId="{D67A83DE-A7A8-475C-8B72-625C66F728A4}" dt="2023-10-18T14:32:04.360" v="2"/>
          <ac:cxnSpMkLst>
            <pc:docMk/>
            <pc:sldMk cId="2009181553" sldId="288"/>
            <ac:cxnSpMk id="4" creationId="{D07E6533-1446-6E3B-5E54-D9E3512904F7}"/>
          </ac:cxnSpMkLst>
        </pc:cxnChg>
        <pc:cxnChg chg="add del mod">
          <ac:chgData name="Andreas Sobczyk" userId="95d2305a-c776-4d01-b0b9-d06e3c653aed" providerId="ADAL" clId="{D67A83DE-A7A8-475C-8B72-625C66F728A4}" dt="2023-10-18T14:32:04.360" v="2"/>
          <ac:cxnSpMkLst>
            <pc:docMk/>
            <pc:sldMk cId="2009181553" sldId="288"/>
            <ac:cxnSpMk id="10" creationId="{6E0F5F0C-A5B8-BC5A-71FC-BF1BFF6BD5D5}"/>
          </ac:cxnSpMkLst>
        </pc:cxnChg>
        <pc:cxnChg chg="add del mod">
          <ac:chgData name="Andreas Sobczyk" userId="95d2305a-c776-4d01-b0b9-d06e3c653aed" providerId="ADAL" clId="{D67A83DE-A7A8-475C-8B72-625C66F728A4}" dt="2023-10-18T14:32:04.360" v="2"/>
          <ac:cxnSpMkLst>
            <pc:docMk/>
            <pc:sldMk cId="2009181553" sldId="288"/>
            <ac:cxnSpMk id="11" creationId="{14E9FA57-3957-A08E-A6F4-7BB743D4562E}"/>
          </ac:cxnSpMkLst>
        </pc:cxnChg>
        <pc:cxnChg chg="add del mod">
          <ac:chgData name="Andreas Sobczyk" userId="95d2305a-c776-4d01-b0b9-d06e3c653aed" providerId="ADAL" clId="{D67A83DE-A7A8-475C-8B72-625C66F728A4}" dt="2023-10-18T14:32:04.360" v="2"/>
          <ac:cxnSpMkLst>
            <pc:docMk/>
            <pc:sldMk cId="2009181553" sldId="288"/>
            <ac:cxnSpMk id="12" creationId="{8C61B501-BB33-017C-C693-5946A329F3F1}"/>
          </ac:cxnSpMkLst>
        </pc:cxnChg>
        <pc:cxnChg chg="add del mod">
          <ac:chgData name="Andreas Sobczyk" userId="95d2305a-c776-4d01-b0b9-d06e3c653aed" providerId="ADAL" clId="{D67A83DE-A7A8-475C-8B72-625C66F728A4}" dt="2023-10-18T14:32:04.360" v="2"/>
          <ac:cxnSpMkLst>
            <pc:docMk/>
            <pc:sldMk cId="2009181553" sldId="288"/>
            <ac:cxnSpMk id="25" creationId="{EFFEB7D2-243E-1B10-11AA-4715D4E30A0B}"/>
          </ac:cxnSpMkLst>
        </pc:cxnChg>
        <pc:cxnChg chg="add del mod">
          <ac:chgData name="Andreas Sobczyk" userId="95d2305a-c776-4d01-b0b9-d06e3c653aed" providerId="ADAL" clId="{D67A83DE-A7A8-475C-8B72-625C66F728A4}" dt="2023-10-18T14:32:04.360" v="2"/>
          <ac:cxnSpMkLst>
            <pc:docMk/>
            <pc:sldMk cId="2009181553" sldId="288"/>
            <ac:cxnSpMk id="28" creationId="{2A539297-A0E2-9884-3552-EFD192CD3B36}"/>
          </ac:cxnSpMkLst>
        </pc:cxnChg>
        <pc:cxnChg chg="add del mod">
          <ac:chgData name="Andreas Sobczyk" userId="95d2305a-c776-4d01-b0b9-d06e3c653aed" providerId="ADAL" clId="{D67A83DE-A7A8-475C-8B72-625C66F728A4}" dt="2023-10-18T14:32:04.360" v="2"/>
          <ac:cxnSpMkLst>
            <pc:docMk/>
            <pc:sldMk cId="2009181553" sldId="288"/>
            <ac:cxnSpMk id="38" creationId="{6685DA5B-AC8A-D7C4-DCDC-82663B19FC05}"/>
          </ac:cxnSpMkLst>
        </pc:cxnChg>
        <pc:cxnChg chg="add del mod">
          <ac:chgData name="Andreas Sobczyk" userId="95d2305a-c776-4d01-b0b9-d06e3c653aed" providerId="ADAL" clId="{D67A83DE-A7A8-475C-8B72-625C66F728A4}" dt="2023-10-18T14:32:04.360" v="2"/>
          <ac:cxnSpMkLst>
            <pc:docMk/>
            <pc:sldMk cId="2009181553" sldId="288"/>
            <ac:cxnSpMk id="39" creationId="{BBFB53D0-E42A-5BC6-67DA-BD4BCBAA94F8}"/>
          </ac:cxnSpMkLst>
        </pc:cxnChg>
        <pc:cxnChg chg="add mod">
          <ac:chgData name="Andreas Sobczyk" userId="95d2305a-c776-4d01-b0b9-d06e3c653aed" providerId="ADAL" clId="{D67A83DE-A7A8-475C-8B72-625C66F728A4}" dt="2023-10-18T14:32:19.073" v="8" actId="1076"/>
          <ac:cxnSpMkLst>
            <pc:docMk/>
            <pc:sldMk cId="2009181553" sldId="288"/>
            <ac:cxnSpMk id="46" creationId="{3D42D12A-1124-9594-4CE9-9ED803E0B84A}"/>
          </ac:cxnSpMkLst>
        </pc:cxnChg>
        <pc:cxnChg chg="add mod">
          <ac:chgData name="Andreas Sobczyk" userId="95d2305a-c776-4d01-b0b9-d06e3c653aed" providerId="ADAL" clId="{D67A83DE-A7A8-475C-8B72-625C66F728A4}" dt="2023-10-18T14:32:19.073" v="8" actId="1076"/>
          <ac:cxnSpMkLst>
            <pc:docMk/>
            <pc:sldMk cId="2009181553" sldId="288"/>
            <ac:cxnSpMk id="52" creationId="{9CC640F9-7ECC-7CC9-E846-D64C9B007CBE}"/>
          </ac:cxnSpMkLst>
        </pc:cxnChg>
        <pc:cxnChg chg="add mod">
          <ac:chgData name="Andreas Sobczyk" userId="95d2305a-c776-4d01-b0b9-d06e3c653aed" providerId="ADAL" clId="{D67A83DE-A7A8-475C-8B72-625C66F728A4}" dt="2023-10-18T14:32:19.073" v="8" actId="1076"/>
          <ac:cxnSpMkLst>
            <pc:docMk/>
            <pc:sldMk cId="2009181553" sldId="288"/>
            <ac:cxnSpMk id="53" creationId="{17988F05-C8D4-5121-5BD1-1EA05ED9A327}"/>
          </ac:cxnSpMkLst>
        </pc:cxnChg>
        <pc:cxnChg chg="add mod">
          <ac:chgData name="Andreas Sobczyk" userId="95d2305a-c776-4d01-b0b9-d06e3c653aed" providerId="ADAL" clId="{D67A83DE-A7A8-475C-8B72-625C66F728A4}" dt="2023-10-18T14:32:19.073" v="8" actId="1076"/>
          <ac:cxnSpMkLst>
            <pc:docMk/>
            <pc:sldMk cId="2009181553" sldId="288"/>
            <ac:cxnSpMk id="54" creationId="{5F69D5AE-CBC1-5FCD-F179-B6F08E70596E}"/>
          </ac:cxnSpMkLst>
        </pc:cxnChg>
        <pc:cxnChg chg="add mod">
          <ac:chgData name="Andreas Sobczyk" userId="95d2305a-c776-4d01-b0b9-d06e3c653aed" providerId="ADAL" clId="{D67A83DE-A7A8-475C-8B72-625C66F728A4}" dt="2023-10-18T14:32:19.073" v="8" actId="1076"/>
          <ac:cxnSpMkLst>
            <pc:docMk/>
            <pc:sldMk cId="2009181553" sldId="288"/>
            <ac:cxnSpMk id="67" creationId="{90372560-2006-A11E-8381-46B833AED5B8}"/>
          </ac:cxnSpMkLst>
        </pc:cxnChg>
        <pc:cxnChg chg="add mod">
          <ac:chgData name="Andreas Sobczyk" userId="95d2305a-c776-4d01-b0b9-d06e3c653aed" providerId="ADAL" clId="{D67A83DE-A7A8-475C-8B72-625C66F728A4}" dt="2023-10-18T14:32:19.073" v="8" actId="1076"/>
          <ac:cxnSpMkLst>
            <pc:docMk/>
            <pc:sldMk cId="2009181553" sldId="288"/>
            <ac:cxnSpMk id="70" creationId="{6B162D8F-968E-B24A-0A70-429054C7E8AB}"/>
          </ac:cxnSpMkLst>
        </pc:cxnChg>
        <pc:cxnChg chg="add mod">
          <ac:chgData name="Andreas Sobczyk" userId="95d2305a-c776-4d01-b0b9-d06e3c653aed" providerId="ADAL" clId="{D67A83DE-A7A8-475C-8B72-625C66F728A4}" dt="2023-10-18T14:32:19.073" v="8" actId="1076"/>
          <ac:cxnSpMkLst>
            <pc:docMk/>
            <pc:sldMk cId="2009181553" sldId="288"/>
            <ac:cxnSpMk id="80" creationId="{5A031CD8-4899-C2EE-6162-9FAC80414E90}"/>
          </ac:cxnSpMkLst>
        </pc:cxnChg>
        <pc:cxnChg chg="add mod">
          <ac:chgData name="Andreas Sobczyk" userId="95d2305a-c776-4d01-b0b9-d06e3c653aed" providerId="ADAL" clId="{D67A83DE-A7A8-475C-8B72-625C66F728A4}" dt="2023-10-18T14:32:19.073" v="8" actId="1076"/>
          <ac:cxnSpMkLst>
            <pc:docMk/>
            <pc:sldMk cId="2009181553" sldId="288"/>
            <ac:cxnSpMk id="81" creationId="{0F9DAA14-132B-2692-AAEE-1B2DF9A2B7B2}"/>
          </ac:cxnSpMkLst>
        </pc:cxnChg>
      </pc:sldChg>
      <pc:sldChg chg="addSp delSp modSp new mod modAnim modNotesTx">
        <pc:chgData name="Andreas Sobczyk" userId="95d2305a-c776-4d01-b0b9-d06e3c653aed" providerId="ADAL" clId="{D67A83DE-A7A8-475C-8B72-625C66F728A4}" dt="2023-10-18T15:04:04.404" v="196"/>
        <pc:sldMkLst>
          <pc:docMk/>
          <pc:sldMk cId="4145436820" sldId="289"/>
        </pc:sldMkLst>
        <pc:spChg chg="mod">
          <ac:chgData name="Andreas Sobczyk" userId="95d2305a-c776-4d01-b0b9-d06e3c653aed" providerId="ADAL" clId="{D67A83DE-A7A8-475C-8B72-625C66F728A4}" dt="2023-10-18T14:33:49.518" v="12"/>
          <ac:spMkLst>
            <pc:docMk/>
            <pc:sldMk cId="4145436820" sldId="289"/>
            <ac:spMk id="2" creationId="{8F47D4BA-6515-7FAE-1EEB-DAE081D1B160}"/>
          </ac:spMkLst>
        </pc:spChg>
        <pc:spChg chg="del">
          <ac:chgData name="Andreas Sobczyk" userId="95d2305a-c776-4d01-b0b9-d06e3c653aed" providerId="ADAL" clId="{D67A83DE-A7A8-475C-8B72-625C66F728A4}" dt="2023-10-18T14:33:58.300" v="13" actId="478"/>
          <ac:spMkLst>
            <pc:docMk/>
            <pc:sldMk cId="4145436820" sldId="289"/>
            <ac:spMk id="3" creationId="{B3F5B9E0-84B1-058A-C150-DB4D40590596}"/>
          </ac:spMkLst>
        </pc:spChg>
        <pc:spChg chg="add mod">
          <ac:chgData name="Andreas Sobczyk" userId="95d2305a-c776-4d01-b0b9-d06e3c653aed" providerId="ADAL" clId="{D67A83DE-A7A8-475C-8B72-625C66F728A4}" dt="2023-10-18T14:34:04.041" v="15" actId="1076"/>
          <ac:spMkLst>
            <pc:docMk/>
            <pc:sldMk cId="4145436820" sldId="289"/>
            <ac:spMk id="4" creationId="{34A8AF9C-3833-5D99-83BD-6B62DEE1235C}"/>
          </ac:spMkLst>
        </pc:spChg>
        <pc:spChg chg="add mod">
          <ac:chgData name="Andreas Sobczyk" userId="95d2305a-c776-4d01-b0b9-d06e3c653aed" providerId="ADAL" clId="{D67A83DE-A7A8-475C-8B72-625C66F728A4}" dt="2023-10-18T14:34:04.041" v="15" actId="1076"/>
          <ac:spMkLst>
            <pc:docMk/>
            <pc:sldMk cId="4145436820" sldId="289"/>
            <ac:spMk id="5" creationId="{7F792DC6-02DD-43C5-91BF-652A56236073}"/>
          </ac:spMkLst>
        </pc:spChg>
        <pc:spChg chg="add mod">
          <ac:chgData name="Andreas Sobczyk" userId="95d2305a-c776-4d01-b0b9-d06e3c653aed" providerId="ADAL" clId="{D67A83DE-A7A8-475C-8B72-625C66F728A4}" dt="2023-10-18T14:34:04.041" v="15" actId="1076"/>
          <ac:spMkLst>
            <pc:docMk/>
            <pc:sldMk cId="4145436820" sldId="289"/>
            <ac:spMk id="6" creationId="{D4C8B5D4-1585-847B-4C76-CCECCED42147}"/>
          </ac:spMkLst>
        </pc:spChg>
        <pc:spChg chg="add mod">
          <ac:chgData name="Andreas Sobczyk" userId="95d2305a-c776-4d01-b0b9-d06e3c653aed" providerId="ADAL" clId="{D67A83DE-A7A8-475C-8B72-625C66F728A4}" dt="2023-10-18T14:34:04.041" v="15" actId="1076"/>
          <ac:spMkLst>
            <pc:docMk/>
            <pc:sldMk cId="4145436820" sldId="289"/>
            <ac:spMk id="7" creationId="{2AABC6DC-E3BA-5FDA-4DD9-BC033C23780B}"/>
          </ac:spMkLst>
        </pc:spChg>
        <pc:spChg chg="add mod">
          <ac:chgData name="Andreas Sobczyk" userId="95d2305a-c776-4d01-b0b9-d06e3c653aed" providerId="ADAL" clId="{D67A83DE-A7A8-475C-8B72-625C66F728A4}" dt="2023-10-18T14:34:04.041" v="15" actId="1076"/>
          <ac:spMkLst>
            <pc:docMk/>
            <pc:sldMk cId="4145436820" sldId="289"/>
            <ac:spMk id="8" creationId="{ECAEE4FF-2924-4B5E-75DC-862CD4F54F65}"/>
          </ac:spMkLst>
        </pc:spChg>
        <pc:spChg chg="add mod">
          <ac:chgData name="Andreas Sobczyk" userId="95d2305a-c776-4d01-b0b9-d06e3c653aed" providerId="ADAL" clId="{D67A83DE-A7A8-475C-8B72-625C66F728A4}" dt="2023-10-18T14:34:04.041" v="15" actId="1076"/>
          <ac:spMkLst>
            <pc:docMk/>
            <pc:sldMk cId="4145436820" sldId="289"/>
            <ac:spMk id="13" creationId="{E05E3468-C418-FE32-6AE9-7ACF344761D6}"/>
          </ac:spMkLst>
        </pc:spChg>
        <pc:spChg chg="add mod">
          <ac:chgData name="Andreas Sobczyk" userId="95d2305a-c776-4d01-b0b9-d06e3c653aed" providerId="ADAL" clId="{D67A83DE-A7A8-475C-8B72-625C66F728A4}" dt="2023-10-18T14:34:04.041" v="15" actId="1076"/>
          <ac:spMkLst>
            <pc:docMk/>
            <pc:sldMk cId="4145436820" sldId="289"/>
            <ac:spMk id="14" creationId="{C8A2EE89-23A6-5DC6-FC9D-89687F709AD6}"/>
          </ac:spMkLst>
        </pc:spChg>
        <pc:spChg chg="add mod">
          <ac:chgData name="Andreas Sobczyk" userId="95d2305a-c776-4d01-b0b9-d06e3c653aed" providerId="ADAL" clId="{D67A83DE-A7A8-475C-8B72-625C66F728A4}" dt="2023-10-18T14:34:04.041" v="15" actId="1076"/>
          <ac:spMkLst>
            <pc:docMk/>
            <pc:sldMk cId="4145436820" sldId="289"/>
            <ac:spMk id="15" creationId="{92AF09DA-83DC-1A1C-9A46-5081081A52C6}"/>
          </ac:spMkLst>
        </pc:spChg>
        <pc:spChg chg="add mod">
          <ac:chgData name="Andreas Sobczyk" userId="95d2305a-c776-4d01-b0b9-d06e3c653aed" providerId="ADAL" clId="{D67A83DE-A7A8-475C-8B72-625C66F728A4}" dt="2023-10-18T14:34:04.041" v="15" actId="1076"/>
          <ac:spMkLst>
            <pc:docMk/>
            <pc:sldMk cId="4145436820" sldId="289"/>
            <ac:spMk id="16" creationId="{3B0AFF29-1588-CC0C-FC10-EB556ABBD4D5}"/>
          </ac:spMkLst>
        </pc:spChg>
        <pc:spChg chg="add mod">
          <ac:chgData name="Andreas Sobczyk" userId="95d2305a-c776-4d01-b0b9-d06e3c653aed" providerId="ADAL" clId="{D67A83DE-A7A8-475C-8B72-625C66F728A4}" dt="2023-10-18T14:34:04.041" v="15" actId="1076"/>
          <ac:spMkLst>
            <pc:docMk/>
            <pc:sldMk cId="4145436820" sldId="289"/>
            <ac:spMk id="17" creationId="{1287A127-3FE2-EDED-5618-EE7428AEDE13}"/>
          </ac:spMkLst>
        </pc:spChg>
        <pc:spChg chg="add mod">
          <ac:chgData name="Andreas Sobczyk" userId="95d2305a-c776-4d01-b0b9-d06e3c653aed" providerId="ADAL" clId="{D67A83DE-A7A8-475C-8B72-625C66F728A4}" dt="2023-10-18T14:34:04.041" v="15" actId="1076"/>
          <ac:spMkLst>
            <pc:docMk/>
            <pc:sldMk cId="4145436820" sldId="289"/>
            <ac:spMk id="18" creationId="{7040F57B-9F3C-1B01-03B2-33EAB432BD0F}"/>
          </ac:spMkLst>
        </pc:spChg>
        <pc:spChg chg="add mod">
          <ac:chgData name="Andreas Sobczyk" userId="95d2305a-c776-4d01-b0b9-d06e3c653aed" providerId="ADAL" clId="{D67A83DE-A7A8-475C-8B72-625C66F728A4}" dt="2023-10-18T14:34:04.041" v="15" actId="1076"/>
          <ac:spMkLst>
            <pc:docMk/>
            <pc:sldMk cId="4145436820" sldId="289"/>
            <ac:spMk id="19" creationId="{BBF79019-3765-0902-612C-DEC0BDD839CC}"/>
          </ac:spMkLst>
        </pc:spChg>
        <pc:spChg chg="add mod">
          <ac:chgData name="Andreas Sobczyk" userId="95d2305a-c776-4d01-b0b9-d06e3c653aed" providerId="ADAL" clId="{D67A83DE-A7A8-475C-8B72-625C66F728A4}" dt="2023-10-18T14:34:04.041" v="15" actId="1076"/>
          <ac:spMkLst>
            <pc:docMk/>
            <pc:sldMk cId="4145436820" sldId="289"/>
            <ac:spMk id="20" creationId="{765DE765-EDE8-D9F2-BB79-606C2E8C77FC}"/>
          </ac:spMkLst>
        </pc:spChg>
        <pc:spChg chg="add mod">
          <ac:chgData name="Andreas Sobczyk" userId="95d2305a-c776-4d01-b0b9-d06e3c653aed" providerId="ADAL" clId="{D67A83DE-A7A8-475C-8B72-625C66F728A4}" dt="2023-10-18T14:34:04.041" v="15" actId="1076"/>
          <ac:spMkLst>
            <pc:docMk/>
            <pc:sldMk cId="4145436820" sldId="289"/>
            <ac:spMk id="21" creationId="{BF2949DE-D76E-D6AF-5907-8574E1726FD3}"/>
          </ac:spMkLst>
        </pc:spChg>
        <pc:spChg chg="add mod">
          <ac:chgData name="Andreas Sobczyk" userId="95d2305a-c776-4d01-b0b9-d06e3c653aed" providerId="ADAL" clId="{D67A83DE-A7A8-475C-8B72-625C66F728A4}" dt="2023-10-18T14:34:04.041" v="15" actId="1076"/>
          <ac:spMkLst>
            <pc:docMk/>
            <pc:sldMk cId="4145436820" sldId="289"/>
            <ac:spMk id="22" creationId="{C4F5383F-F4DC-7531-AD88-BDE5788D6E55}"/>
          </ac:spMkLst>
        </pc:spChg>
        <pc:spChg chg="add mod">
          <ac:chgData name="Andreas Sobczyk" userId="95d2305a-c776-4d01-b0b9-d06e3c653aed" providerId="ADAL" clId="{D67A83DE-A7A8-475C-8B72-625C66F728A4}" dt="2023-10-18T14:34:04.041" v="15" actId="1076"/>
          <ac:spMkLst>
            <pc:docMk/>
            <pc:sldMk cId="4145436820" sldId="289"/>
            <ac:spMk id="23" creationId="{F6A053E3-C105-4E7B-8534-B808D5D4AA1C}"/>
          </ac:spMkLst>
        </pc:spChg>
        <pc:spChg chg="add mod">
          <ac:chgData name="Andreas Sobczyk" userId="95d2305a-c776-4d01-b0b9-d06e3c653aed" providerId="ADAL" clId="{D67A83DE-A7A8-475C-8B72-625C66F728A4}" dt="2023-10-18T14:34:04.041" v="15" actId="1076"/>
          <ac:spMkLst>
            <pc:docMk/>
            <pc:sldMk cId="4145436820" sldId="289"/>
            <ac:spMk id="24" creationId="{EA6DF264-4A4A-FE13-0158-6E6C45DB4E26}"/>
          </ac:spMkLst>
        </pc:spChg>
        <pc:spChg chg="add mod">
          <ac:chgData name="Andreas Sobczyk" userId="95d2305a-c776-4d01-b0b9-d06e3c653aed" providerId="ADAL" clId="{D67A83DE-A7A8-475C-8B72-625C66F728A4}" dt="2023-10-18T14:34:04.041" v="15" actId="1076"/>
          <ac:spMkLst>
            <pc:docMk/>
            <pc:sldMk cId="4145436820" sldId="289"/>
            <ac:spMk id="25" creationId="{86C3CFCD-FA1E-3880-2F6B-60E877578592}"/>
          </ac:spMkLst>
        </pc:spChg>
        <pc:spChg chg="add mod">
          <ac:chgData name="Andreas Sobczyk" userId="95d2305a-c776-4d01-b0b9-d06e3c653aed" providerId="ADAL" clId="{D67A83DE-A7A8-475C-8B72-625C66F728A4}" dt="2023-10-18T14:34:04.041" v="15" actId="1076"/>
          <ac:spMkLst>
            <pc:docMk/>
            <pc:sldMk cId="4145436820" sldId="289"/>
            <ac:spMk id="26" creationId="{28FA162F-2730-F16F-6E3C-2DCBEC91463C}"/>
          </ac:spMkLst>
        </pc:spChg>
        <pc:spChg chg="add mod">
          <ac:chgData name="Andreas Sobczyk" userId="95d2305a-c776-4d01-b0b9-d06e3c653aed" providerId="ADAL" clId="{D67A83DE-A7A8-475C-8B72-625C66F728A4}" dt="2023-10-18T14:34:04.041" v="15" actId="1076"/>
          <ac:spMkLst>
            <pc:docMk/>
            <pc:sldMk cId="4145436820" sldId="289"/>
            <ac:spMk id="27" creationId="{ECA3F3D6-FD0B-8DF3-BA20-676D43FED2F5}"/>
          </ac:spMkLst>
        </pc:spChg>
        <pc:spChg chg="add mod">
          <ac:chgData name="Andreas Sobczyk" userId="95d2305a-c776-4d01-b0b9-d06e3c653aed" providerId="ADAL" clId="{D67A83DE-A7A8-475C-8B72-625C66F728A4}" dt="2023-10-18T14:34:35.607" v="31" actId="20577"/>
          <ac:spMkLst>
            <pc:docMk/>
            <pc:sldMk cId="4145436820" sldId="289"/>
            <ac:spMk id="28" creationId="{5B85EEE5-5E72-DE7C-3552-72A6E25625F3}"/>
          </ac:spMkLst>
        </pc:spChg>
        <pc:spChg chg="add mod">
          <ac:chgData name="Andreas Sobczyk" userId="95d2305a-c776-4d01-b0b9-d06e3c653aed" providerId="ADAL" clId="{D67A83DE-A7A8-475C-8B72-625C66F728A4}" dt="2023-10-18T14:34:04.041" v="15" actId="1076"/>
          <ac:spMkLst>
            <pc:docMk/>
            <pc:sldMk cId="4145436820" sldId="289"/>
            <ac:spMk id="29" creationId="{0E4D2771-8403-26BC-D92A-3DA9168E421E}"/>
          </ac:spMkLst>
        </pc:spChg>
        <pc:spChg chg="add mod">
          <ac:chgData name="Andreas Sobczyk" userId="95d2305a-c776-4d01-b0b9-d06e3c653aed" providerId="ADAL" clId="{D67A83DE-A7A8-475C-8B72-625C66F728A4}" dt="2023-10-18T14:34:04.041" v="15" actId="1076"/>
          <ac:spMkLst>
            <pc:docMk/>
            <pc:sldMk cId="4145436820" sldId="289"/>
            <ac:spMk id="30" creationId="{4B9E8EBF-3F71-FED4-D16F-C500EEC909F8}"/>
          </ac:spMkLst>
        </pc:spChg>
        <pc:spChg chg="add mod">
          <ac:chgData name="Andreas Sobczyk" userId="95d2305a-c776-4d01-b0b9-d06e3c653aed" providerId="ADAL" clId="{D67A83DE-A7A8-475C-8B72-625C66F728A4}" dt="2023-10-18T14:34:04.041" v="15" actId="1076"/>
          <ac:spMkLst>
            <pc:docMk/>
            <pc:sldMk cId="4145436820" sldId="289"/>
            <ac:spMk id="31" creationId="{B3180E80-105E-0ECB-4FBF-892F8E95C648}"/>
          </ac:spMkLst>
        </pc:spChg>
        <pc:spChg chg="add mod">
          <ac:chgData name="Andreas Sobczyk" userId="95d2305a-c776-4d01-b0b9-d06e3c653aed" providerId="ADAL" clId="{D67A83DE-A7A8-475C-8B72-625C66F728A4}" dt="2023-10-18T14:34:04.041" v="15" actId="1076"/>
          <ac:spMkLst>
            <pc:docMk/>
            <pc:sldMk cId="4145436820" sldId="289"/>
            <ac:spMk id="32" creationId="{0207AD91-D7E7-FB4A-258F-DF3636513B1D}"/>
          </ac:spMkLst>
        </pc:spChg>
        <pc:spChg chg="add mod">
          <ac:chgData name="Andreas Sobczyk" userId="95d2305a-c776-4d01-b0b9-d06e3c653aed" providerId="ADAL" clId="{D67A83DE-A7A8-475C-8B72-625C66F728A4}" dt="2023-10-18T14:34:04.041" v="15" actId="1076"/>
          <ac:spMkLst>
            <pc:docMk/>
            <pc:sldMk cId="4145436820" sldId="289"/>
            <ac:spMk id="33" creationId="{A31DCD7A-B6A4-1F88-243A-2C30C4BD5005}"/>
          </ac:spMkLst>
        </pc:spChg>
        <pc:spChg chg="add mod">
          <ac:chgData name="Andreas Sobczyk" userId="95d2305a-c776-4d01-b0b9-d06e3c653aed" providerId="ADAL" clId="{D67A83DE-A7A8-475C-8B72-625C66F728A4}" dt="2023-10-18T14:34:04.041" v="15" actId="1076"/>
          <ac:spMkLst>
            <pc:docMk/>
            <pc:sldMk cId="4145436820" sldId="289"/>
            <ac:spMk id="34" creationId="{1F9C8432-2D3B-6E3E-2933-BA0348C2480F}"/>
          </ac:spMkLst>
        </pc:spChg>
        <pc:spChg chg="add mod">
          <ac:chgData name="Andreas Sobczyk" userId="95d2305a-c776-4d01-b0b9-d06e3c653aed" providerId="ADAL" clId="{D67A83DE-A7A8-475C-8B72-625C66F728A4}" dt="2023-10-18T14:34:04.041" v="15" actId="1076"/>
          <ac:spMkLst>
            <pc:docMk/>
            <pc:sldMk cId="4145436820" sldId="289"/>
            <ac:spMk id="35" creationId="{039981D2-35CE-06C8-4A0C-A2B8612060BC}"/>
          </ac:spMkLst>
        </pc:spChg>
        <pc:spChg chg="add mod">
          <ac:chgData name="Andreas Sobczyk" userId="95d2305a-c776-4d01-b0b9-d06e3c653aed" providerId="ADAL" clId="{D67A83DE-A7A8-475C-8B72-625C66F728A4}" dt="2023-10-18T14:34:04.041" v="15" actId="1076"/>
          <ac:spMkLst>
            <pc:docMk/>
            <pc:sldMk cId="4145436820" sldId="289"/>
            <ac:spMk id="36" creationId="{4BCCDA2A-6AFC-C5C2-6045-47A16317B327}"/>
          </ac:spMkLst>
        </pc:spChg>
        <pc:spChg chg="add mod">
          <ac:chgData name="Andreas Sobczyk" userId="95d2305a-c776-4d01-b0b9-d06e3c653aed" providerId="ADAL" clId="{D67A83DE-A7A8-475C-8B72-625C66F728A4}" dt="2023-10-18T14:34:04.041" v="15" actId="1076"/>
          <ac:spMkLst>
            <pc:docMk/>
            <pc:sldMk cId="4145436820" sldId="289"/>
            <ac:spMk id="37" creationId="{9E12C2D1-7705-0D37-BCD2-C594C1CA660A}"/>
          </ac:spMkLst>
        </pc:spChg>
        <pc:spChg chg="add del">
          <ac:chgData name="Andreas Sobczyk" userId="95d2305a-c776-4d01-b0b9-d06e3c653aed" providerId="ADAL" clId="{D67A83DE-A7A8-475C-8B72-625C66F728A4}" dt="2023-10-18T15:04:03.665" v="195" actId="22"/>
          <ac:spMkLst>
            <pc:docMk/>
            <pc:sldMk cId="4145436820" sldId="289"/>
            <ac:spMk id="41" creationId="{BC3BECC7-B447-C8D3-5DE4-CFE94062C179}"/>
          </ac:spMkLst>
        </pc:spChg>
        <pc:picChg chg="add mod">
          <ac:chgData name="Andreas Sobczyk" userId="95d2305a-c776-4d01-b0b9-d06e3c653aed" providerId="ADAL" clId="{D67A83DE-A7A8-475C-8B72-625C66F728A4}" dt="2023-10-18T14:34:32.957" v="28" actId="1076"/>
          <ac:picMkLst>
            <pc:docMk/>
            <pc:sldMk cId="4145436820" sldId="289"/>
            <ac:picMk id="38" creationId="{E2F33B72-BAA6-0671-312E-374B4E4D903E}"/>
          </ac:picMkLst>
        </pc:picChg>
        <pc:picChg chg="add mod">
          <ac:chgData name="Andreas Sobczyk" userId="95d2305a-c776-4d01-b0b9-d06e3c653aed" providerId="ADAL" clId="{D67A83DE-A7A8-475C-8B72-625C66F728A4}" dt="2023-10-18T14:34:04.041" v="15" actId="1076"/>
          <ac:picMkLst>
            <pc:docMk/>
            <pc:sldMk cId="4145436820" sldId="289"/>
            <ac:picMk id="39" creationId="{7969C4D3-920E-0DAB-CC53-FAFAB7BD5AB3}"/>
          </ac:picMkLst>
        </pc:picChg>
        <pc:cxnChg chg="add mod">
          <ac:chgData name="Andreas Sobczyk" userId="95d2305a-c776-4d01-b0b9-d06e3c653aed" providerId="ADAL" clId="{D67A83DE-A7A8-475C-8B72-625C66F728A4}" dt="2023-10-18T14:34:04.041" v="15" actId="1076"/>
          <ac:cxnSpMkLst>
            <pc:docMk/>
            <pc:sldMk cId="4145436820" sldId="289"/>
            <ac:cxnSpMk id="9" creationId="{33EC8EF7-E82E-9ABC-16E3-62F44006742F}"/>
          </ac:cxnSpMkLst>
        </pc:cxnChg>
        <pc:cxnChg chg="add mod">
          <ac:chgData name="Andreas Sobczyk" userId="95d2305a-c776-4d01-b0b9-d06e3c653aed" providerId="ADAL" clId="{D67A83DE-A7A8-475C-8B72-625C66F728A4}" dt="2023-10-18T14:34:04.041" v="15" actId="1076"/>
          <ac:cxnSpMkLst>
            <pc:docMk/>
            <pc:sldMk cId="4145436820" sldId="289"/>
            <ac:cxnSpMk id="10" creationId="{BD9E047D-FFCB-7A71-75C2-CA87090D175A}"/>
          </ac:cxnSpMkLst>
        </pc:cxnChg>
        <pc:cxnChg chg="add mod">
          <ac:chgData name="Andreas Sobczyk" userId="95d2305a-c776-4d01-b0b9-d06e3c653aed" providerId="ADAL" clId="{D67A83DE-A7A8-475C-8B72-625C66F728A4}" dt="2023-10-18T14:34:04.041" v="15" actId="1076"/>
          <ac:cxnSpMkLst>
            <pc:docMk/>
            <pc:sldMk cId="4145436820" sldId="289"/>
            <ac:cxnSpMk id="11" creationId="{8806BB19-5EA8-6B09-26C2-1C427EB48863}"/>
          </ac:cxnSpMkLst>
        </pc:cxnChg>
        <pc:cxnChg chg="add mod">
          <ac:chgData name="Andreas Sobczyk" userId="95d2305a-c776-4d01-b0b9-d06e3c653aed" providerId="ADAL" clId="{D67A83DE-A7A8-475C-8B72-625C66F728A4}" dt="2023-10-18T14:34:04.041" v="15" actId="1076"/>
          <ac:cxnSpMkLst>
            <pc:docMk/>
            <pc:sldMk cId="4145436820" sldId="289"/>
            <ac:cxnSpMk id="12" creationId="{F462D422-5DF4-F736-C51F-4C2DB3076B3E}"/>
          </ac:cxnSpMkLst>
        </pc:cxnChg>
      </pc:sldChg>
      <pc:sldChg chg="addSp delSp modSp new mod modClrScheme modAnim chgLayout modNotesTx">
        <pc:chgData name="Andreas Sobczyk" userId="95d2305a-c776-4d01-b0b9-d06e3c653aed" providerId="ADAL" clId="{D67A83DE-A7A8-475C-8B72-625C66F728A4}" dt="2023-10-18T15:06:17.652" v="249" actId="20577"/>
        <pc:sldMkLst>
          <pc:docMk/>
          <pc:sldMk cId="3535341818" sldId="290"/>
        </pc:sldMkLst>
        <pc:spChg chg="del mod ord">
          <ac:chgData name="Andreas Sobczyk" userId="95d2305a-c776-4d01-b0b9-d06e3c653aed" providerId="ADAL" clId="{D67A83DE-A7A8-475C-8B72-625C66F728A4}" dt="2023-10-18T14:35:32.006" v="33" actId="700"/>
          <ac:spMkLst>
            <pc:docMk/>
            <pc:sldMk cId="3535341818" sldId="290"/>
            <ac:spMk id="2" creationId="{45FA4CB7-CD89-2FF5-9235-572358F1DA55}"/>
          </ac:spMkLst>
        </pc:spChg>
        <pc:spChg chg="del mod ord">
          <ac:chgData name="Andreas Sobczyk" userId="95d2305a-c776-4d01-b0b9-d06e3c653aed" providerId="ADAL" clId="{D67A83DE-A7A8-475C-8B72-625C66F728A4}" dt="2023-10-18T14:35:32.006" v="33" actId="700"/>
          <ac:spMkLst>
            <pc:docMk/>
            <pc:sldMk cId="3535341818" sldId="290"/>
            <ac:spMk id="3" creationId="{6FDB972C-EDF5-D45E-48F6-FABA6D6C7E84}"/>
          </ac:spMkLst>
        </pc:spChg>
        <pc:spChg chg="add mod ord">
          <ac:chgData name="Andreas Sobczyk" userId="95d2305a-c776-4d01-b0b9-d06e3c653aed" providerId="ADAL" clId="{D67A83DE-A7A8-475C-8B72-625C66F728A4}" dt="2023-10-18T14:35:36.026" v="34"/>
          <ac:spMkLst>
            <pc:docMk/>
            <pc:sldMk cId="3535341818" sldId="290"/>
            <ac:spMk id="4" creationId="{1C887395-E419-3714-D654-C96E7F40CCAA}"/>
          </ac:spMkLst>
        </pc:spChg>
        <pc:spChg chg="add del mod ord">
          <ac:chgData name="Andreas Sobczyk" userId="95d2305a-c776-4d01-b0b9-d06e3c653aed" providerId="ADAL" clId="{D67A83DE-A7A8-475C-8B72-625C66F728A4}" dt="2023-10-18T14:35:44.166" v="35" actId="478"/>
          <ac:spMkLst>
            <pc:docMk/>
            <pc:sldMk cId="3535341818" sldId="290"/>
            <ac:spMk id="5" creationId="{CE1C54C0-158A-0331-2968-1AB1D6050FBF}"/>
          </ac:spMkLst>
        </pc:spChg>
        <pc:spChg chg="add mod">
          <ac:chgData name="Andreas Sobczyk" userId="95d2305a-c776-4d01-b0b9-d06e3c653aed" providerId="ADAL" clId="{D67A83DE-A7A8-475C-8B72-625C66F728A4}" dt="2023-10-18T14:35:50.294" v="37" actId="1076"/>
          <ac:spMkLst>
            <pc:docMk/>
            <pc:sldMk cId="3535341818" sldId="290"/>
            <ac:spMk id="6" creationId="{6692A5A5-46E9-6741-5127-2A53015176C2}"/>
          </ac:spMkLst>
        </pc:spChg>
        <pc:spChg chg="add mod">
          <ac:chgData name="Andreas Sobczyk" userId="95d2305a-c776-4d01-b0b9-d06e3c653aed" providerId="ADAL" clId="{D67A83DE-A7A8-475C-8B72-625C66F728A4}" dt="2023-10-18T14:35:50.294" v="37" actId="1076"/>
          <ac:spMkLst>
            <pc:docMk/>
            <pc:sldMk cId="3535341818" sldId="290"/>
            <ac:spMk id="7" creationId="{96ACF7D0-F695-0FAC-0A12-319BB3D87CC8}"/>
          </ac:spMkLst>
        </pc:spChg>
      </pc:sldChg>
      <pc:sldChg chg="addSp delSp modSp new mod modAnim modNotesTx">
        <pc:chgData name="Andreas Sobczyk" userId="95d2305a-c776-4d01-b0b9-d06e3c653aed" providerId="ADAL" clId="{D67A83DE-A7A8-475C-8B72-625C66F728A4}" dt="2023-10-31T14:25:07.717" v="433"/>
        <pc:sldMkLst>
          <pc:docMk/>
          <pc:sldMk cId="3127767598" sldId="291"/>
        </pc:sldMkLst>
        <pc:spChg chg="mod">
          <ac:chgData name="Andreas Sobczyk" userId="95d2305a-c776-4d01-b0b9-d06e3c653aed" providerId="ADAL" clId="{D67A83DE-A7A8-475C-8B72-625C66F728A4}" dt="2023-10-18T14:51:20.093" v="100" actId="20577"/>
          <ac:spMkLst>
            <pc:docMk/>
            <pc:sldMk cId="3127767598" sldId="291"/>
            <ac:spMk id="2" creationId="{DAB4038E-D21F-81F7-8383-CCF4D306137B}"/>
          </ac:spMkLst>
        </pc:spChg>
        <pc:spChg chg="del mod">
          <ac:chgData name="Andreas Sobczyk" userId="95d2305a-c776-4d01-b0b9-d06e3c653aed" providerId="ADAL" clId="{D67A83DE-A7A8-475C-8B72-625C66F728A4}" dt="2023-10-31T14:22:56.051" v="409" actId="478"/>
          <ac:spMkLst>
            <pc:docMk/>
            <pc:sldMk cId="3127767598" sldId="291"/>
            <ac:spMk id="3" creationId="{D767D67B-E412-5E9A-A24D-667FA7D8558E}"/>
          </ac:spMkLst>
        </pc:spChg>
        <pc:spChg chg="add mod">
          <ac:chgData name="Andreas Sobczyk" userId="95d2305a-c776-4d01-b0b9-d06e3c653aed" providerId="ADAL" clId="{D67A83DE-A7A8-475C-8B72-625C66F728A4}" dt="2023-10-31T14:21:45.172" v="369" actId="1036"/>
          <ac:spMkLst>
            <pc:docMk/>
            <pc:sldMk cId="3127767598" sldId="291"/>
            <ac:spMk id="5" creationId="{9B19C698-F68F-9667-6FD5-BB697FCD6D9A}"/>
          </ac:spMkLst>
        </pc:spChg>
        <pc:spChg chg="add mod">
          <ac:chgData name="Andreas Sobczyk" userId="95d2305a-c776-4d01-b0b9-d06e3c653aed" providerId="ADAL" clId="{D67A83DE-A7A8-475C-8B72-625C66F728A4}" dt="2023-10-31T14:22:50.655" v="408" actId="207"/>
          <ac:spMkLst>
            <pc:docMk/>
            <pc:sldMk cId="3127767598" sldId="291"/>
            <ac:spMk id="8" creationId="{B797C168-F795-390D-25FC-67051416FDDC}"/>
          </ac:spMkLst>
        </pc:spChg>
        <pc:spChg chg="add del mod">
          <ac:chgData name="Andreas Sobczyk" userId="95d2305a-c776-4d01-b0b9-d06e3c653aed" providerId="ADAL" clId="{D67A83DE-A7A8-475C-8B72-625C66F728A4}" dt="2023-10-31T14:23:00.722" v="410" actId="478"/>
          <ac:spMkLst>
            <pc:docMk/>
            <pc:sldMk cId="3127767598" sldId="291"/>
            <ac:spMk id="11" creationId="{B73EF713-3E0E-1456-C09B-4F7B3D96C669}"/>
          </ac:spMkLst>
        </pc:spChg>
        <pc:spChg chg="add del">
          <ac:chgData name="Andreas Sobczyk" userId="95d2305a-c776-4d01-b0b9-d06e3c653aed" providerId="ADAL" clId="{D67A83DE-A7A8-475C-8B72-625C66F728A4}" dt="2023-10-31T14:23:31.971" v="413" actId="22"/>
          <ac:spMkLst>
            <pc:docMk/>
            <pc:sldMk cId="3127767598" sldId="291"/>
            <ac:spMk id="13" creationId="{7FED2662-BD9F-8E7B-9D71-EFEDDB0E8715}"/>
          </ac:spMkLst>
        </pc:spChg>
        <pc:grpChg chg="add mod">
          <ac:chgData name="Andreas Sobczyk" userId="95d2305a-c776-4d01-b0b9-d06e3c653aed" providerId="ADAL" clId="{D67A83DE-A7A8-475C-8B72-625C66F728A4}" dt="2023-10-31T14:23:58.974" v="422" actId="1076"/>
          <ac:grpSpMkLst>
            <pc:docMk/>
            <pc:sldMk cId="3127767598" sldId="291"/>
            <ac:grpSpMk id="6" creationId="{B439A02F-4CDE-EEA1-FF45-93F9226775D4}"/>
          </ac:grpSpMkLst>
        </pc:grpChg>
        <pc:grpChg chg="add mod">
          <ac:chgData name="Andreas Sobczyk" userId="95d2305a-c776-4d01-b0b9-d06e3c653aed" providerId="ADAL" clId="{D67A83DE-A7A8-475C-8B72-625C66F728A4}" dt="2023-10-31T14:24:45.455" v="428" actId="1076"/>
          <ac:grpSpMkLst>
            <pc:docMk/>
            <pc:sldMk cId="3127767598" sldId="291"/>
            <ac:grpSpMk id="9" creationId="{4667819B-84B2-279C-3B3B-DF4C8DCC26FF}"/>
          </ac:grpSpMkLst>
        </pc:grpChg>
        <pc:picChg chg="add mod">
          <ac:chgData name="Andreas Sobczyk" userId="95d2305a-c776-4d01-b0b9-d06e3c653aed" providerId="ADAL" clId="{D67A83DE-A7A8-475C-8B72-625C66F728A4}" dt="2023-10-31T14:21:32.238" v="361" actId="164"/>
          <ac:picMkLst>
            <pc:docMk/>
            <pc:sldMk cId="3127767598" sldId="291"/>
            <ac:picMk id="4" creationId="{C2FE2CDA-1C47-9935-99FE-CC2E3E7DC039}"/>
          </ac:picMkLst>
        </pc:picChg>
        <pc:picChg chg="add mod">
          <ac:chgData name="Andreas Sobczyk" userId="95d2305a-c776-4d01-b0b9-d06e3c653aed" providerId="ADAL" clId="{D67A83DE-A7A8-475C-8B72-625C66F728A4}" dt="2023-10-31T14:22:47.796" v="407" actId="164"/>
          <ac:picMkLst>
            <pc:docMk/>
            <pc:sldMk cId="3127767598" sldId="291"/>
            <ac:picMk id="7" creationId="{72CD5699-5532-EC77-47AE-E5FC83F444BD}"/>
          </ac:picMkLst>
        </pc:picChg>
        <pc:picChg chg="add mod">
          <ac:chgData name="Andreas Sobczyk" userId="95d2305a-c776-4d01-b0b9-d06e3c653aed" providerId="ADAL" clId="{D67A83DE-A7A8-475C-8B72-625C66F728A4}" dt="2023-10-31T14:24:42.556" v="427" actId="1076"/>
          <ac:picMkLst>
            <pc:docMk/>
            <pc:sldMk cId="3127767598" sldId="291"/>
            <ac:picMk id="15" creationId="{483ADEA1-A82D-31FD-074F-52CBCF6CE5CF}"/>
          </ac:picMkLst>
        </pc:picChg>
        <pc:picChg chg="add mod">
          <ac:chgData name="Andreas Sobczyk" userId="95d2305a-c776-4d01-b0b9-d06e3c653aed" providerId="ADAL" clId="{D67A83DE-A7A8-475C-8B72-625C66F728A4}" dt="2023-10-31T14:24:47.188" v="429" actId="1076"/>
          <ac:picMkLst>
            <pc:docMk/>
            <pc:sldMk cId="3127767598" sldId="291"/>
            <ac:picMk id="17" creationId="{D7EFDEFD-68AE-0987-5981-4C68AB506E83}"/>
          </ac:picMkLst>
        </pc:picChg>
      </pc:sldChg>
      <pc:sldChg chg="addSp delSp modSp new mod modClrScheme chgLayout">
        <pc:chgData name="Andreas Sobczyk" userId="95d2305a-c776-4d01-b0b9-d06e3c653aed" providerId="ADAL" clId="{D67A83DE-A7A8-475C-8B72-625C66F728A4}" dt="2023-11-01T15:21:08.791" v="510"/>
        <pc:sldMkLst>
          <pc:docMk/>
          <pc:sldMk cId="3099752226" sldId="292"/>
        </pc:sldMkLst>
        <pc:spChg chg="del mod ord">
          <ac:chgData name="Andreas Sobczyk" userId="95d2305a-c776-4d01-b0b9-d06e3c653aed" providerId="ADAL" clId="{D67A83DE-A7A8-475C-8B72-625C66F728A4}" dt="2023-11-01T15:20:30.961" v="446" actId="700"/>
          <ac:spMkLst>
            <pc:docMk/>
            <pc:sldMk cId="3099752226" sldId="292"/>
            <ac:spMk id="2" creationId="{BAC19EA5-AB1F-D070-9759-35A5C7489949}"/>
          </ac:spMkLst>
        </pc:spChg>
        <pc:spChg chg="del mod ord">
          <ac:chgData name="Andreas Sobczyk" userId="95d2305a-c776-4d01-b0b9-d06e3c653aed" providerId="ADAL" clId="{D67A83DE-A7A8-475C-8B72-625C66F728A4}" dt="2023-11-01T15:20:30.961" v="446" actId="700"/>
          <ac:spMkLst>
            <pc:docMk/>
            <pc:sldMk cId="3099752226" sldId="292"/>
            <ac:spMk id="3" creationId="{EC111A1D-EF47-2853-5AB5-0862D351554F}"/>
          </ac:spMkLst>
        </pc:spChg>
        <pc:spChg chg="add mod ord">
          <ac:chgData name="Andreas Sobczyk" userId="95d2305a-c776-4d01-b0b9-d06e3c653aed" providerId="ADAL" clId="{D67A83DE-A7A8-475C-8B72-625C66F728A4}" dt="2023-11-01T15:20:45.884" v="507" actId="20577"/>
          <ac:spMkLst>
            <pc:docMk/>
            <pc:sldMk cId="3099752226" sldId="292"/>
            <ac:spMk id="4" creationId="{48AD2696-7E2B-EBE0-09A9-A1E290700E4D}"/>
          </ac:spMkLst>
        </pc:spChg>
        <pc:spChg chg="add mod ord">
          <ac:chgData name="Andreas Sobczyk" userId="95d2305a-c776-4d01-b0b9-d06e3c653aed" providerId="ADAL" clId="{D67A83DE-A7A8-475C-8B72-625C66F728A4}" dt="2023-11-01T15:21:08.791" v="510"/>
          <ac:spMkLst>
            <pc:docMk/>
            <pc:sldMk cId="3099752226" sldId="292"/>
            <ac:spMk id="5" creationId="{F5D7B921-D54C-606F-32C9-AE3D0E06A80C}"/>
          </ac:spMkLst>
        </pc:spChg>
      </pc:sldChg>
      <pc:sldChg chg="addSp delSp modSp new mod modClrScheme chgLayout">
        <pc:chgData name="Andreas Sobczyk" userId="95d2305a-c776-4d01-b0b9-d06e3c653aed" providerId="ADAL" clId="{D67A83DE-A7A8-475C-8B72-625C66F728A4}" dt="2023-11-01T18:48:31.942" v="516" actId="1076"/>
        <pc:sldMkLst>
          <pc:docMk/>
          <pc:sldMk cId="3910085195" sldId="293"/>
        </pc:sldMkLst>
        <pc:spChg chg="del">
          <ac:chgData name="Andreas Sobczyk" userId="95d2305a-c776-4d01-b0b9-d06e3c653aed" providerId="ADAL" clId="{D67A83DE-A7A8-475C-8B72-625C66F728A4}" dt="2023-11-01T18:48:20.326" v="514" actId="700"/>
          <ac:spMkLst>
            <pc:docMk/>
            <pc:sldMk cId="3910085195" sldId="293"/>
            <ac:spMk id="2" creationId="{0E525B8A-FA09-6039-24C3-68C59BC89AED}"/>
          </ac:spMkLst>
        </pc:spChg>
        <pc:spChg chg="del">
          <ac:chgData name="Andreas Sobczyk" userId="95d2305a-c776-4d01-b0b9-d06e3c653aed" providerId="ADAL" clId="{D67A83DE-A7A8-475C-8B72-625C66F728A4}" dt="2023-11-01T18:48:20.326" v="514" actId="700"/>
          <ac:spMkLst>
            <pc:docMk/>
            <pc:sldMk cId="3910085195" sldId="293"/>
            <ac:spMk id="3" creationId="{D4ABC634-7DE9-9E66-C999-76B5817665E9}"/>
          </ac:spMkLst>
        </pc:spChg>
        <pc:spChg chg="add mod">
          <ac:chgData name="Andreas Sobczyk" userId="95d2305a-c776-4d01-b0b9-d06e3c653aed" providerId="ADAL" clId="{D67A83DE-A7A8-475C-8B72-625C66F728A4}" dt="2023-11-01T18:48:28.165" v="515"/>
          <ac:spMkLst>
            <pc:docMk/>
            <pc:sldMk cId="3910085195" sldId="293"/>
            <ac:spMk id="4" creationId="{6590F85E-A5E3-A761-03C9-8448497DD0CC}"/>
          </ac:spMkLst>
        </pc:spChg>
        <pc:picChg chg="add mod">
          <ac:chgData name="Andreas Sobczyk" userId="95d2305a-c776-4d01-b0b9-d06e3c653aed" providerId="ADAL" clId="{D67A83DE-A7A8-475C-8B72-625C66F728A4}" dt="2023-11-01T18:48:31.942" v="516" actId="1076"/>
          <ac:picMkLst>
            <pc:docMk/>
            <pc:sldMk cId="3910085195" sldId="293"/>
            <ac:picMk id="5" creationId="{41FBEB6F-C774-84CA-AECB-ECB9A9E93BE9}"/>
          </ac:picMkLst>
        </pc:picChg>
      </pc:sldChg>
    </pc:docChg>
  </pc:docChgLst>
  <pc:docChgLst>
    <pc:chgData name="Matt Zaske" userId="S::zaskem@zaske.dev::233c4fde-6f12-4024-a20c-967743cfbc4e" providerId="AD" clId="Web-{D2E32036-8072-528F-206D-2343F44E74F9}"/>
    <pc:docChg chg="addSld modSld sldOrd">
      <pc:chgData name="Matt Zaske" userId="S::zaskem@zaske.dev::233c4fde-6f12-4024-a20c-967743cfbc4e" providerId="AD" clId="Web-{D2E32036-8072-528F-206D-2343F44E74F9}" dt="2023-11-04T18:37:56.890" v="18" actId="20577"/>
      <pc:docMkLst>
        <pc:docMk/>
      </pc:docMkLst>
      <pc:sldChg chg="modSp add ord replId">
        <pc:chgData name="Matt Zaske" userId="S::zaskem@zaske.dev::233c4fde-6f12-4024-a20c-967743cfbc4e" providerId="AD" clId="Web-{D2E32036-8072-528F-206D-2343F44E74F9}" dt="2023-11-04T18:36:29.398" v="11" actId="20577"/>
        <pc:sldMkLst>
          <pc:docMk/>
          <pc:sldMk cId="974796603" sldId="294"/>
        </pc:sldMkLst>
        <pc:spChg chg="mod">
          <ac:chgData name="Matt Zaske" userId="S::zaskem@zaske.dev::233c4fde-6f12-4024-a20c-967743cfbc4e" providerId="AD" clId="Web-{D2E32036-8072-528F-206D-2343F44E74F9}" dt="2023-11-04T18:36:25.976" v="10" actId="20577"/>
          <ac:spMkLst>
            <pc:docMk/>
            <pc:sldMk cId="974796603" sldId="294"/>
            <ac:spMk id="4" creationId="{25C68930-3139-A8F7-E01D-4BD443990FA4}"/>
          </ac:spMkLst>
        </pc:spChg>
        <pc:spChg chg="mod">
          <ac:chgData name="Matt Zaske" userId="S::zaskem@zaske.dev::233c4fde-6f12-4024-a20c-967743cfbc4e" providerId="AD" clId="Web-{D2E32036-8072-528F-206D-2343F44E74F9}" dt="2023-11-04T18:36:29.398" v="11" actId="20577"/>
          <ac:spMkLst>
            <pc:docMk/>
            <pc:sldMk cId="974796603" sldId="294"/>
            <ac:spMk id="5" creationId="{581B598A-CB65-7993-3FCF-42623BB7A3BE}"/>
          </ac:spMkLst>
        </pc:spChg>
      </pc:sldChg>
      <pc:sldChg chg="modSp add ord replId">
        <pc:chgData name="Matt Zaske" userId="S::zaskem@zaske.dev::233c4fde-6f12-4024-a20c-967743cfbc4e" providerId="AD" clId="Web-{D2E32036-8072-528F-206D-2343F44E74F9}" dt="2023-11-04T18:37:40.374" v="14" actId="20577"/>
        <pc:sldMkLst>
          <pc:docMk/>
          <pc:sldMk cId="26393565" sldId="295"/>
        </pc:sldMkLst>
        <pc:spChg chg="mod">
          <ac:chgData name="Matt Zaske" userId="S::zaskem@zaske.dev::233c4fde-6f12-4024-a20c-967743cfbc4e" providerId="AD" clId="Web-{D2E32036-8072-528F-206D-2343F44E74F9}" dt="2023-11-04T18:37:40.374" v="14" actId="20577"/>
          <ac:spMkLst>
            <pc:docMk/>
            <pc:sldMk cId="26393565" sldId="295"/>
            <ac:spMk id="4" creationId="{25C68930-3139-A8F7-E01D-4BD443990FA4}"/>
          </ac:spMkLst>
        </pc:spChg>
      </pc:sldChg>
      <pc:sldChg chg="modSp add ord replId">
        <pc:chgData name="Matt Zaske" userId="S::zaskem@zaske.dev::233c4fde-6f12-4024-a20c-967743cfbc4e" providerId="AD" clId="Web-{D2E32036-8072-528F-206D-2343F44E74F9}" dt="2023-11-04T18:37:56.890" v="18" actId="20577"/>
        <pc:sldMkLst>
          <pc:docMk/>
          <pc:sldMk cId="1616461195" sldId="296"/>
        </pc:sldMkLst>
        <pc:spChg chg="mod">
          <ac:chgData name="Matt Zaske" userId="S::zaskem@zaske.dev::233c4fde-6f12-4024-a20c-967743cfbc4e" providerId="AD" clId="Web-{D2E32036-8072-528F-206D-2343F44E74F9}" dt="2023-11-04T18:37:56.890" v="18" actId="20577"/>
          <ac:spMkLst>
            <pc:docMk/>
            <pc:sldMk cId="1616461195" sldId="296"/>
            <ac:spMk id="4" creationId="{25C68930-3139-A8F7-E01D-4BD443990FA4}"/>
          </ac:spMkLst>
        </pc:spChg>
      </pc:sldChg>
    </pc:docChg>
  </pc:docChgLst>
  <pc:docChgLst>
    <pc:chgData name="Guest User" userId="S::urn:spo:anon#85447e3efba3c66ffdba8ae56eccb9244cb1cb66ff58efbe7e9f188f1017778e::" providerId="AD" clId="Web-{5E7A1537-5DDC-E29A-F126-93C8AA518AF7}"/>
    <pc:docChg chg="addSld modSld">
      <pc:chgData name="Guest User" userId="S::urn:spo:anon#85447e3efba3c66ffdba8ae56eccb9244cb1cb66ff58efbe7e9f188f1017778e::" providerId="AD" clId="Web-{5E7A1537-5DDC-E29A-F126-93C8AA518AF7}" dt="2023-10-18T14:24:19.784" v="11"/>
      <pc:docMkLst>
        <pc:docMk/>
      </pc:docMkLst>
      <pc:sldChg chg="modSp">
        <pc:chgData name="Guest User" userId="S::urn:spo:anon#85447e3efba3c66ffdba8ae56eccb9244cb1cb66ff58efbe7e9f188f1017778e::" providerId="AD" clId="Web-{5E7A1537-5DDC-E29A-F126-93C8AA518AF7}" dt="2023-10-18T14:23:20.454" v="3" actId="20577"/>
        <pc:sldMkLst>
          <pc:docMk/>
          <pc:sldMk cId="2156867772" sldId="276"/>
        </pc:sldMkLst>
        <pc:spChg chg="mod">
          <ac:chgData name="Guest User" userId="S::urn:spo:anon#85447e3efba3c66ffdba8ae56eccb9244cb1cb66ff58efbe7e9f188f1017778e::" providerId="AD" clId="Web-{5E7A1537-5DDC-E29A-F126-93C8AA518AF7}" dt="2023-10-18T14:23:20.454" v="3" actId="20577"/>
          <ac:spMkLst>
            <pc:docMk/>
            <pc:sldMk cId="2156867772" sldId="276"/>
            <ac:spMk id="5" creationId="{581B598A-CB65-7993-3FCF-42623BB7A3BE}"/>
          </ac:spMkLst>
        </pc:spChg>
      </pc:sldChg>
      <pc:sldChg chg="addSp delSp modSp new">
        <pc:chgData name="Guest User" userId="S::urn:spo:anon#85447e3efba3c66ffdba8ae56eccb9244cb1cb66ff58efbe7e9f188f1017778e::" providerId="AD" clId="Web-{5E7A1537-5DDC-E29A-F126-93C8AA518AF7}" dt="2023-10-18T14:24:19.784" v="11"/>
        <pc:sldMkLst>
          <pc:docMk/>
          <pc:sldMk cId="2009181553" sldId="288"/>
        </pc:sldMkLst>
        <pc:spChg chg="mod">
          <ac:chgData name="Guest User" userId="S::urn:spo:anon#85447e3efba3c66ffdba8ae56eccb9244cb1cb66ff58efbe7e9f188f1017778e::" providerId="AD" clId="Web-{5E7A1537-5DDC-E29A-F126-93C8AA518AF7}" dt="2023-10-18T14:23:40.955" v="5" actId="20577"/>
          <ac:spMkLst>
            <pc:docMk/>
            <pc:sldMk cId="2009181553" sldId="288"/>
            <ac:spMk id="2" creationId="{E4B66954-5F55-B6D4-94A6-5FF76F7C23E2}"/>
          </ac:spMkLst>
        </pc:spChg>
        <pc:spChg chg="add del">
          <ac:chgData name="Guest User" userId="S::urn:spo:anon#85447e3efba3c66ffdba8ae56eccb9244cb1cb66ff58efbe7e9f188f1017778e::" providerId="AD" clId="Web-{5E7A1537-5DDC-E29A-F126-93C8AA518AF7}" dt="2023-10-18T14:24:19.784" v="11"/>
          <ac:spMkLst>
            <pc:docMk/>
            <pc:sldMk cId="2009181553" sldId="288"/>
            <ac:spMk id="3" creationId="{43316B0D-D448-7E91-8305-FB995F42EB99}"/>
          </ac:spMkLst>
        </pc:spChg>
        <pc:picChg chg="add del mod">
          <ac:chgData name="Guest User" userId="S::urn:spo:anon#85447e3efba3c66ffdba8ae56eccb9244cb1cb66ff58efbe7e9f188f1017778e::" providerId="AD" clId="Web-{5E7A1537-5DDC-E29A-F126-93C8AA518AF7}" dt="2023-10-18T14:23:55.221" v="8"/>
          <ac:picMkLst>
            <pc:docMk/>
            <pc:sldMk cId="2009181553" sldId="288"/>
            <ac:picMk id="4" creationId="{3AE5C4E6-5BB7-6972-C866-4F68B2CC1AD5}"/>
          </ac:picMkLst>
        </pc:picChg>
        <pc:picChg chg="add del mod">
          <ac:chgData name="Guest User" userId="S::urn:spo:anon#85447e3efba3c66ffdba8ae56eccb9244cb1cb66ff58efbe7e9f188f1017778e::" providerId="AD" clId="Web-{5E7A1537-5DDC-E29A-F126-93C8AA518AF7}" dt="2023-10-18T14:24:18.097" v="10"/>
          <ac:picMkLst>
            <pc:docMk/>
            <pc:sldMk cId="2009181553" sldId="288"/>
            <ac:picMk id="5" creationId="{E07B3303-26C9-84AA-03F2-64DC73021034}"/>
          </ac:picMkLst>
        </pc:picChg>
      </pc:sldChg>
    </pc:docChg>
  </pc:docChgLst>
  <pc:docChgLst>
    <pc:chgData name="Matt Zaske" userId="233c4fde-6f12-4024-a20c-967743cfbc4e" providerId="ADAL" clId="{87316BD7-F435-434C-AE0C-B293DD91B515}"/>
    <pc:docChg chg="undo custSel addSld delSld modSld">
      <pc:chgData name="Matt Zaske" userId="233c4fde-6f12-4024-a20c-967743cfbc4e" providerId="ADAL" clId="{87316BD7-F435-434C-AE0C-B293DD91B515}" dt="2023-11-04T19:21:31.612" v="1353" actId="20577"/>
      <pc:docMkLst>
        <pc:docMk/>
      </pc:docMkLst>
      <pc:sldChg chg="addSp delSp modSp mod">
        <pc:chgData name="Matt Zaske" userId="233c4fde-6f12-4024-a20c-967743cfbc4e" providerId="ADAL" clId="{87316BD7-F435-434C-AE0C-B293DD91B515}" dt="2023-11-01T15:09:39.374" v="86" actId="478"/>
        <pc:sldMkLst>
          <pc:docMk/>
          <pc:sldMk cId="4018952155" sldId="256"/>
        </pc:sldMkLst>
        <pc:spChg chg="mod">
          <ac:chgData name="Matt Zaske" userId="233c4fde-6f12-4024-a20c-967743cfbc4e" providerId="ADAL" clId="{87316BD7-F435-434C-AE0C-B293DD91B515}" dt="2023-11-01T15:09:31.699" v="84" actId="14100"/>
          <ac:spMkLst>
            <pc:docMk/>
            <pc:sldMk cId="4018952155" sldId="256"/>
            <ac:spMk id="2" creationId="{2313B669-2341-DF39-C682-5CB469879095}"/>
          </ac:spMkLst>
        </pc:spChg>
        <pc:spChg chg="del">
          <ac:chgData name="Matt Zaske" userId="233c4fde-6f12-4024-a20c-967743cfbc4e" providerId="ADAL" clId="{87316BD7-F435-434C-AE0C-B293DD91B515}" dt="2023-11-01T15:09:39.374" v="86" actId="478"/>
          <ac:spMkLst>
            <pc:docMk/>
            <pc:sldMk cId="4018952155" sldId="256"/>
            <ac:spMk id="3" creationId="{B7806C1F-6D02-FA11-F860-B05CFAC0C160}"/>
          </ac:spMkLst>
        </pc:spChg>
        <pc:picChg chg="add mod">
          <ac:chgData name="Matt Zaske" userId="233c4fde-6f12-4024-a20c-967743cfbc4e" providerId="ADAL" clId="{87316BD7-F435-434C-AE0C-B293DD91B515}" dt="2023-11-01T15:09:34.251" v="85" actId="1076"/>
          <ac:picMkLst>
            <pc:docMk/>
            <pc:sldMk cId="4018952155" sldId="256"/>
            <ac:picMk id="5" creationId="{B4E7E491-1B5E-BAE1-2413-67EA5AD092F5}"/>
          </ac:picMkLst>
        </pc:picChg>
      </pc:sldChg>
      <pc:sldChg chg="del">
        <pc:chgData name="Matt Zaske" userId="233c4fde-6f12-4024-a20c-967743cfbc4e" providerId="ADAL" clId="{87316BD7-F435-434C-AE0C-B293DD91B515}" dt="2023-11-01T15:16:45.043" v="103" actId="2696"/>
        <pc:sldMkLst>
          <pc:docMk/>
          <pc:sldMk cId="2279942714" sldId="258"/>
        </pc:sldMkLst>
      </pc:sldChg>
      <pc:sldChg chg="modSp mod modAnim">
        <pc:chgData name="Matt Zaske" userId="233c4fde-6f12-4024-a20c-967743cfbc4e" providerId="ADAL" clId="{87316BD7-F435-434C-AE0C-B293DD91B515}" dt="2023-11-01T14:57:18.377" v="52"/>
        <pc:sldMkLst>
          <pc:docMk/>
          <pc:sldMk cId="3665382884" sldId="262"/>
        </pc:sldMkLst>
        <pc:spChg chg="mod">
          <ac:chgData name="Matt Zaske" userId="233c4fde-6f12-4024-a20c-967743cfbc4e" providerId="ADAL" clId="{87316BD7-F435-434C-AE0C-B293DD91B515}" dt="2023-11-01T14:53:07.992" v="37" actId="20577"/>
          <ac:spMkLst>
            <pc:docMk/>
            <pc:sldMk cId="3665382884" sldId="262"/>
            <ac:spMk id="5" creationId="{581B598A-CB65-7993-3FCF-42623BB7A3BE}"/>
          </ac:spMkLst>
        </pc:spChg>
      </pc:sldChg>
      <pc:sldChg chg="modSp mod">
        <pc:chgData name="Matt Zaske" userId="233c4fde-6f12-4024-a20c-967743cfbc4e" providerId="ADAL" clId="{87316BD7-F435-434C-AE0C-B293DD91B515}" dt="2023-11-01T14:52:19.331" v="32" actId="20577"/>
        <pc:sldMkLst>
          <pc:docMk/>
          <pc:sldMk cId="2720009091" sldId="266"/>
        </pc:sldMkLst>
        <pc:spChg chg="mod">
          <ac:chgData name="Matt Zaske" userId="233c4fde-6f12-4024-a20c-967743cfbc4e" providerId="ADAL" clId="{87316BD7-F435-434C-AE0C-B293DD91B515}" dt="2023-11-01T14:52:19.331" v="32" actId="20577"/>
          <ac:spMkLst>
            <pc:docMk/>
            <pc:sldMk cId="2720009091" sldId="266"/>
            <ac:spMk id="5" creationId="{CE5050AF-7D60-7B16-0E17-6467A67E504A}"/>
          </ac:spMkLst>
        </pc:spChg>
      </pc:sldChg>
      <pc:sldChg chg="addSp modSp mod modAnim">
        <pc:chgData name="Matt Zaske" userId="233c4fde-6f12-4024-a20c-967743cfbc4e" providerId="ADAL" clId="{87316BD7-F435-434C-AE0C-B293DD91B515}" dt="2023-11-01T15:13:29.283" v="99"/>
        <pc:sldMkLst>
          <pc:docMk/>
          <pc:sldMk cId="251137888" sldId="267"/>
        </pc:sldMkLst>
        <pc:spChg chg="mod">
          <ac:chgData name="Matt Zaske" userId="233c4fde-6f12-4024-a20c-967743cfbc4e" providerId="ADAL" clId="{87316BD7-F435-434C-AE0C-B293DD91B515}" dt="2023-11-01T14:55:02.607" v="41" actId="20577"/>
          <ac:spMkLst>
            <pc:docMk/>
            <pc:sldMk cId="251137888" sldId="267"/>
            <ac:spMk id="5" creationId="{581B598A-CB65-7993-3FCF-42623BB7A3BE}"/>
          </ac:spMkLst>
        </pc:spChg>
        <pc:picChg chg="add mod">
          <ac:chgData name="Matt Zaske" userId="233c4fde-6f12-4024-a20c-967743cfbc4e" providerId="ADAL" clId="{87316BD7-F435-434C-AE0C-B293DD91B515}" dt="2023-11-01T15:13:26.252" v="98" actId="1076"/>
          <ac:picMkLst>
            <pc:docMk/>
            <pc:sldMk cId="251137888" sldId="267"/>
            <ac:picMk id="3" creationId="{C2A3FA0F-04E0-5E30-A9EF-BC63E5F4F93A}"/>
          </ac:picMkLst>
        </pc:picChg>
      </pc:sldChg>
      <pc:sldChg chg="modSp modAnim">
        <pc:chgData name="Matt Zaske" userId="233c4fde-6f12-4024-a20c-967743cfbc4e" providerId="ADAL" clId="{87316BD7-F435-434C-AE0C-B293DD91B515}" dt="2023-11-04T18:46:12.244" v="408" actId="20577"/>
        <pc:sldMkLst>
          <pc:docMk/>
          <pc:sldMk cId="4231118530" sldId="268"/>
        </pc:sldMkLst>
        <pc:spChg chg="mod">
          <ac:chgData name="Matt Zaske" userId="233c4fde-6f12-4024-a20c-967743cfbc4e" providerId="ADAL" clId="{87316BD7-F435-434C-AE0C-B293DD91B515}" dt="2023-11-04T18:46:12.244" v="408" actId="20577"/>
          <ac:spMkLst>
            <pc:docMk/>
            <pc:sldMk cId="4231118530" sldId="268"/>
            <ac:spMk id="5" creationId="{581B598A-CB65-7993-3FCF-42623BB7A3BE}"/>
          </ac:spMkLst>
        </pc:spChg>
      </pc:sldChg>
      <pc:sldChg chg="addSp modSp mod modAnim">
        <pc:chgData name="Matt Zaske" userId="233c4fde-6f12-4024-a20c-967743cfbc4e" providerId="ADAL" clId="{87316BD7-F435-434C-AE0C-B293DD91B515}" dt="2023-11-01T15:16:00.688" v="102" actId="1076"/>
        <pc:sldMkLst>
          <pc:docMk/>
          <pc:sldMk cId="305700434" sldId="272"/>
        </pc:sldMkLst>
        <pc:spChg chg="mod">
          <ac:chgData name="Matt Zaske" userId="233c4fde-6f12-4024-a20c-967743cfbc4e" providerId="ADAL" clId="{87316BD7-F435-434C-AE0C-B293DD91B515}" dt="2023-11-01T15:16:00.688" v="102" actId="1076"/>
          <ac:spMkLst>
            <pc:docMk/>
            <pc:sldMk cId="305700434" sldId="272"/>
            <ac:spMk id="4" creationId="{2FD73D28-962F-8E43-5907-544A140D2750}"/>
          </ac:spMkLst>
        </pc:spChg>
        <pc:spChg chg="mod">
          <ac:chgData name="Matt Zaske" userId="233c4fde-6f12-4024-a20c-967743cfbc4e" providerId="ADAL" clId="{87316BD7-F435-434C-AE0C-B293DD91B515}" dt="2023-11-01T15:16:00.688" v="102" actId="1076"/>
          <ac:spMkLst>
            <pc:docMk/>
            <pc:sldMk cId="305700434" sldId="272"/>
            <ac:spMk id="5" creationId="{3B30A130-0D00-7790-26E9-044787E6435F}"/>
          </ac:spMkLst>
        </pc:spChg>
        <pc:picChg chg="add mod">
          <ac:chgData name="Matt Zaske" userId="233c4fde-6f12-4024-a20c-967743cfbc4e" providerId="ADAL" clId="{87316BD7-F435-434C-AE0C-B293DD91B515}" dt="2023-11-01T15:15:39.432" v="101"/>
          <ac:picMkLst>
            <pc:docMk/>
            <pc:sldMk cId="305700434" sldId="272"/>
            <ac:picMk id="2" creationId="{9BAAA48B-2A02-9590-60C1-BAEEE88F3FFD}"/>
          </ac:picMkLst>
        </pc:picChg>
      </pc:sldChg>
      <pc:sldChg chg="addSp modSp mod modAnim">
        <pc:chgData name="Matt Zaske" userId="233c4fde-6f12-4024-a20c-967743cfbc4e" providerId="ADAL" clId="{87316BD7-F435-434C-AE0C-B293DD91B515}" dt="2023-11-04T19:20:46.715" v="1341" actId="114"/>
        <pc:sldMkLst>
          <pc:docMk/>
          <pc:sldMk cId="3692968273" sldId="275"/>
        </pc:sldMkLst>
        <pc:spChg chg="mod">
          <ac:chgData name="Matt Zaske" userId="233c4fde-6f12-4024-a20c-967743cfbc4e" providerId="ADAL" clId="{87316BD7-F435-434C-AE0C-B293DD91B515}" dt="2023-11-04T19:20:46.715" v="1341" actId="114"/>
          <ac:spMkLst>
            <pc:docMk/>
            <pc:sldMk cId="3692968273" sldId="275"/>
            <ac:spMk id="5" creationId="{581B598A-CB65-7993-3FCF-42623BB7A3BE}"/>
          </ac:spMkLst>
        </pc:spChg>
        <pc:picChg chg="add mod">
          <ac:chgData name="Matt Zaske" userId="233c4fde-6f12-4024-a20c-967743cfbc4e" providerId="ADAL" clId="{87316BD7-F435-434C-AE0C-B293DD91B515}" dt="2023-11-01T15:10:29.496" v="88" actId="1076"/>
          <ac:picMkLst>
            <pc:docMk/>
            <pc:sldMk cId="3692968273" sldId="275"/>
            <ac:picMk id="3" creationId="{EB0F94A0-55D1-C148-3B86-67920DD85F96}"/>
          </ac:picMkLst>
        </pc:picChg>
      </pc:sldChg>
      <pc:sldChg chg="addSp delSp modSp mod delAnim modAnim">
        <pc:chgData name="Matt Zaske" userId="233c4fde-6f12-4024-a20c-967743cfbc4e" providerId="ADAL" clId="{87316BD7-F435-434C-AE0C-B293DD91B515}" dt="2023-11-04T18:53:51.042" v="772" actId="20577"/>
        <pc:sldMkLst>
          <pc:docMk/>
          <pc:sldMk cId="2156867772" sldId="276"/>
        </pc:sldMkLst>
        <pc:spChg chg="mod">
          <ac:chgData name="Matt Zaske" userId="233c4fde-6f12-4024-a20c-967743cfbc4e" providerId="ADAL" clId="{87316BD7-F435-434C-AE0C-B293DD91B515}" dt="2023-11-04T18:53:51.042" v="772" actId="20577"/>
          <ac:spMkLst>
            <pc:docMk/>
            <pc:sldMk cId="2156867772" sldId="276"/>
            <ac:spMk id="5" creationId="{581B598A-CB65-7993-3FCF-42623BB7A3BE}"/>
          </ac:spMkLst>
        </pc:spChg>
        <pc:picChg chg="add del mod">
          <ac:chgData name="Matt Zaske" userId="233c4fde-6f12-4024-a20c-967743cfbc4e" providerId="ADAL" clId="{87316BD7-F435-434C-AE0C-B293DD91B515}" dt="2023-11-01T15:15:27.160" v="100" actId="21"/>
          <ac:picMkLst>
            <pc:docMk/>
            <pc:sldMk cId="2156867772" sldId="276"/>
            <ac:picMk id="3" creationId="{7A661C7A-2B5A-916D-6100-92DCFAC787A4}"/>
          </ac:picMkLst>
        </pc:picChg>
      </pc:sldChg>
      <pc:sldChg chg="modSp mod">
        <pc:chgData name="Matt Zaske" userId="233c4fde-6f12-4024-a20c-967743cfbc4e" providerId="ADAL" clId="{87316BD7-F435-434C-AE0C-B293DD91B515}" dt="2023-11-01T14:57:32.831" v="54" actId="20577"/>
        <pc:sldMkLst>
          <pc:docMk/>
          <pc:sldMk cId="4253415032" sldId="277"/>
        </pc:sldMkLst>
        <pc:spChg chg="mod">
          <ac:chgData name="Matt Zaske" userId="233c4fde-6f12-4024-a20c-967743cfbc4e" providerId="ADAL" clId="{87316BD7-F435-434C-AE0C-B293DD91B515}" dt="2023-11-01T14:57:32.831" v="54" actId="20577"/>
          <ac:spMkLst>
            <pc:docMk/>
            <pc:sldMk cId="4253415032" sldId="277"/>
            <ac:spMk id="5" creationId="{CE5050AF-7D60-7B16-0E17-6467A67E504A}"/>
          </ac:spMkLst>
        </pc:spChg>
      </pc:sldChg>
      <pc:sldChg chg="del">
        <pc:chgData name="Matt Zaske" userId="233c4fde-6f12-4024-a20c-967743cfbc4e" providerId="ADAL" clId="{87316BD7-F435-434C-AE0C-B293DD91B515}" dt="2023-11-01T15:16:47.660" v="104" actId="2696"/>
        <pc:sldMkLst>
          <pc:docMk/>
          <pc:sldMk cId="4121145362" sldId="278"/>
        </pc:sldMkLst>
      </pc:sldChg>
      <pc:sldChg chg="del">
        <pc:chgData name="Matt Zaske" userId="233c4fde-6f12-4024-a20c-967743cfbc4e" providerId="ADAL" clId="{87316BD7-F435-434C-AE0C-B293DD91B515}" dt="2023-11-01T15:16:52.222" v="105" actId="2696"/>
        <pc:sldMkLst>
          <pc:docMk/>
          <pc:sldMk cId="3513850682" sldId="279"/>
        </pc:sldMkLst>
      </pc:sldChg>
      <pc:sldChg chg="modSp modAnim">
        <pc:chgData name="Matt Zaske" userId="233c4fde-6f12-4024-a20c-967743cfbc4e" providerId="ADAL" clId="{87316BD7-F435-434C-AE0C-B293DD91B515}" dt="2023-11-04T18:46:46.897" v="424" actId="20577"/>
        <pc:sldMkLst>
          <pc:docMk/>
          <pc:sldMk cId="2702398196" sldId="281"/>
        </pc:sldMkLst>
        <pc:spChg chg="mod">
          <ac:chgData name="Matt Zaske" userId="233c4fde-6f12-4024-a20c-967743cfbc4e" providerId="ADAL" clId="{87316BD7-F435-434C-AE0C-B293DD91B515}" dt="2023-11-04T18:46:46.897" v="424" actId="20577"/>
          <ac:spMkLst>
            <pc:docMk/>
            <pc:sldMk cId="2702398196" sldId="281"/>
            <ac:spMk id="5" creationId="{581B598A-CB65-7993-3FCF-42623BB7A3BE}"/>
          </ac:spMkLst>
        </pc:spChg>
      </pc:sldChg>
      <pc:sldChg chg="modSp modAnim">
        <pc:chgData name="Matt Zaske" userId="233c4fde-6f12-4024-a20c-967743cfbc4e" providerId="ADAL" clId="{87316BD7-F435-434C-AE0C-B293DD91B515}" dt="2023-11-04T19:21:31.612" v="1353" actId="20577"/>
        <pc:sldMkLst>
          <pc:docMk/>
          <pc:sldMk cId="2512262958" sldId="284"/>
        </pc:sldMkLst>
        <pc:spChg chg="mod">
          <ac:chgData name="Matt Zaske" userId="233c4fde-6f12-4024-a20c-967743cfbc4e" providerId="ADAL" clId="{87316BD7-F435-434C-AE0C-B293DD91B515}" dt="2023-11-04T19:21:31.612" v="1353" actId="20577"/>
          <ac:spMkLst>
            <pc:docMk/>
            <pc:sldMk cId="2512262958" sldId="284"/>
            <ac:spMk id="5" creationId="{581B598A-CB65-7993-3FCF-42623BB7A3BE}"/>
          </ac:spMkLst>
        </pc:spChg>
      </pc:sldChg>
      <pc:sldChg chg="modSp mod">
        <pc:chgData name="Matt Zaske" userId="233c4fde-6f12-4024-a20c-967743cfbc4e" providerId="ADAL" clId="{87316BD7-F435-434C-AE0C-B293DD91B515}" dt="2023-11-01T17:36:51.786" v="110" actId="20577"/>
        <pc:sldMkLst>
          <pc:docMk/>
          <pc:sldMk cId="3535341818" sldId="290"/>
        </pc:sldMkLst>
        <pc:spChg chg="mod">
          <ac:chgData name="Matt Zaske" userId="233c4fde-6f12-4024-a20c-967743cfbc4e" providerId="ADAL" clId="{87316BD7-F435-434C-AE0C-B293DD91B515}" dt="2023-11-01T17:36:51.786" v="110" actId="20577"/>
          <ac:spMkLst>
            <pc:docMk/>
            <pc:sldMk cId="3535341818" sldId="290"/>
            <ac:spMk id="7" creationId="{96ACF7D0-F695-0FAC-0A12-319BB3D87CC8}"/>
          </ac:spMkLst>
        </pc:spChg>
      </pc:sldChg>
      <pc:sldChg chg="modSp mod">
        <pc:chgData name="Matt Zaske" userId="233c4fde-6f12-4024-a20c-967743cfbc4e" providerId="ADAL" clId="{87316BD7-F435-434C-AE0C-B293DD91B515}" dt="2023-11-04T19:16:34.366" v="1281" actId="20577"/>
        <pc:sldMkLst>
          <pc:docMk/>
          <pc:sldMk cId="3127767598" sldId="291"/>
        </pc:sldMkLst>
        <pc:spChg chg="mod">
          <ac:chgData name="Matt Zaske" userId="233c4fde-6f12-4024-a20c-967743cfbc4e" providerId="ADAL" clId="{87316BD7-F435-434C-AE0C-B293DD91B515}" dt="2023-11-04T19:16:34.366" v="1281" actId="20577"/>
          <ac:spMkLst>
            <pc:docMk/>
            <pc:sldMk cId="3127767598" sldId="291"/>
            <ac:spMk id="2" creationId="{DAB4038E-D21F-81F7-8383-CCF4D306137B}"/>
          </ac:spMkLst>
        </pc:spChg>
      </pc:sldChg>
      <pc:sldChg chg="modSp mod">
        <pc:chgData name="Matt Zaske" userId="233c4fde-6f12-4024-a20c-967743cfbc4e" providerId="ADAL" clId="{87316BD7-F435-434C-AE0C-B293DD91B515}" dt="2023-11-04T19:19:10.478" v="1293" actId="20577"/>
        <pc:sldMkLst>
          <pc:docMk/>
          <pc:sldMk cId="3099752226" sldId="292"/>
        </pc:sldMkLst>
        <pc:spChg chg="mod">
          <ac:chgData name="Matt Zaske" userId="233c4fde-6f12-4024-a20c-967743cfbc4e" providerId="ADAL" clId="{87316BD7-F435-434C-AE0C-B293DD91B515}" dt="2023-11-04T19:19:10.478" v="1293" actId="20577"/>
          <ac:spMkLst>
            <pc:docMk/>
            <pc:sldMk cId="3099752226" sldId="292"/>
            <ac:spMk id="5" creationId="{F5D7B921-D54C-606F-32C9-AE3D0E06A80C}"/>
          </ac:spMkLst>
        </pc:spChg>
      </pc:sldChg>
      <pc:sldChg chg="modSp mod">
        <pc:chgData name="Matt Zaske" userId="233c4fde-6f12-4024-a20c-967743cfbc4e" providerId="ADAL" clId="{87316BD7-F435-434C-AE0C-B293DD91B515}" dt="2023-11-04T19:18:02.724" v="1292" actId="20577"/>
        <pc:sldMkLst>
          <pc:docMk/>
          <pc:sldMk cId="974796603" sldId="294"/>
        </pc:sldMkLst>
        <pc:spChg chg="mod">
          <ac:chgData name="Matt Zaske" userId="233c4fde-6f12-4024-a20c-967743cfbc4e" providerId="ADAL" clId="{87316BD7-F435-434C-AE0C-B293DD91B515}" dt="2023-11-04T19:18:02.724" v="1292" actId="20577"/>
          <ac:spMkLst>
            <pc:docMk/>
            <pc:sldMk cId="974796603" sldId="294"/>
            <ac:spMk id="5" creationId="{581B598A-CB65-7993-3FCF-42623BB7A3BE}"/>
          </ac:spMkLst>
        </pc:spChg>
      </pc:sldChg>
      <pc:sldChg chg="addSp modSp mod modAnim">
        <pc:chgData name="Matt Zaske" userId="233c4fde-6f12-4024-a20c-967743cfbc4e" providerId="ADAL" clId="{87316BD7-F435-434C-AE0C-B293DD91B515}" dt="2023-11-04T18:45:03.017" v="356"/>
        <pc:sldMkLst>
          <pc:docMk/>
          <pc:sldMk cId="26393565" sldId="295"/>
        </pc:sldMkLst>
        <pc:spChg chg="mod">
          <ac:chgData name="Matt Zaske" userId="233c4fde-6f12-4024-a20c-967743cfbc4e" providerId="ADAL" clId="{87316BD7-F435-434C-AE0C-B293DD91B515}" dt="2023-11-04T18:42:14.730" v="290" actId="14100"/>
          <ac:spMkLst>
            <pc:docMk/>
            <pc:sldMk cId="26393565" sldId="295"/>
            <ac:spMk id="5" creationId="{581B598A-CB65-7993-3FCF-42623BB7A3BE}"/>
          </ac:spMkLst>
        </pc:spChg>
        <pc:spChg chg="add mod">
          <ac:chgData name="Matt Zaske" userId="233c4fde-6f12-4024-a20c-967743cfbc4e" providerId="ADAL" clId="{87316BD7-F435-434C-AE0C-B293DD91B515}" dt="2023-11-04T18:44:42.679" v="354" actId="1076"/>
          <ac:spMkLst>
            <pc:docMk/>
            <pc:sldMk cId="26393565" sldId="295"/>
            <ac:spMk id="6" creationId="{52B0EC50-1631-AC7B-F175-91AFC06B0485}"/>
          </ac:spMkLst>
        </pc:spChg>
        <pc:picChg chg="add mod">
          <ac:chgData name="Matt Zaske" userId="233c4fde-6f12-4024-a20c-967743cfbc4e" providerId="ADAL" clId="{87316BD7-F435-434C-AE0C-B293DD91B515}" dt="2023-11-04T18:42:21.597" v="291" actId="1076"/>
          <ac:picMkLst>
            <pc:docMk/>
            <pc:sldMk cId="26393565" sldId="295"/>
            <ac:picMk id="3" creationId="{7475D694-E27C-9076-FAAB-6C1F73CD14BF}"/>
          </ac:picMkLst>
        </pc:picChg>
      </pc:sldChg>
      <pc:sldChg chg="modSp mod">
        <pc:chgData name="Matt Zaske" userId="233c4fde-6f12-4024-a20c-967743cfbc4e" providerId="ADAL" clId="{87316BD7-F435-434C-AE0C-B293DD91B515}" dt="2023-11-04T19:02:48.686" v="1057" actId="20577"/>
        <pc:sldMkLst>
          <pc:docMk/>
          <pc:sldMk cId="1616461195" sldId="296"/>
        </pc:sldMkLst>
        <pc:spChg chg="mod">
          <ac:chgData name="Matt Zaske" userId="233c4fde-6f12-4024-a20c-967743cfbc4e" providerId="ADAL" clId="{87316BD7-F435-434C-AE0C-B293DD91B515}" dt="2023-11-04T19:02:48.686" v="1057" actId="20577"/>
          <ac:spMkLst>
            <pc:docMk/>
            <pc:sldMk cId="1616461195" sldId="296"/>
            <ac:spMk id="5" creationId="{581B598A-CB65-7993-3FCF-42623BB7A3BE}"/>
          </ac:spMkLst>
        </pc:spChg>
      </pc:sldChg>
      <pc:sldChg chg="addSp modSp add mod">
        <pc:chgData name="Matt Zaske" userId="233c4fde-6f12-4024-a20c-967743cfbc4e" providerId="ADAL" clId="{87316BD7-F435-434C-AE0C-B293DD91B515}" dt="2023-11-04T19:01:04.547" v="930" actId="1076"/>
        <pc:sldMkLst>
          <pc:docMk/>
          <pc:sldMk cId="1659005072" sldId="297"/>
        </pc:sldMkLst>
        <pc:spChg chg="mod">
          <ac:chgData name="Matt Zaske" userId="233c4fde-6f12-4024-a20c-967743cfbc4e" providerId="ADAL" clId="{87316BD7-F435-434C-AE0C-B293DD91B515}" dt="2023-11-04T19:00:41.229" v="925" actId="20577"/>
          <ac:spMkLst>
            <pc:docMk/>
            <pc:sldMk cId="1659005072" sldId="297"/>
            <ac:spMk id="5" creationId="{581B598A-CB65-7993-3FCF-42623BB7A3BE}"/>
          </ac:spMkLst>
        </pc:spChg>
        <pc:picChg chg="add mod">
          <ac:chgData name="Matt Zaske" userId="233c4fde-6f12-4024-a20c-967743cfbc4e" providerId="ADAL" clId="{87316BD7-F435-434C-AE0C-B293DD91B515}" dt="2023-11-04T19:01:04.547" v="930" actId="1076"/>
          <ac:picMkLst>
            <pc:docMk/>
            <pc:sldMk cId="1659005072" sldId="297"/>
            <ac:picMk id="3" creationId="{46D1FDEA-5B0F-70D0-821E-ACEA574F94D2}"/>
          </ac:picMkLst>
        </pc:picChg>
      </pc:sldChg>
      <pc:sldChg chg="addSp modSp add mod modAnim">
        <pc:chgData name="Matt Zaske" userId="233c4fde-6f12-4024-a20c-967743cfbc4e" providerId="ADAL" clId="{87316BD7-F435-434C-AE0C-B293DD91B515}" dt="2023-11-04T19:14:54.478" v="1280"/>
        <pc:sldMkLst>
          <pc:docMk/>
          <pc:sldMk cId="1330742967" sldId="298"/>
        </pc:sldMkLst>
        <pc:spChg chg="mod">
          <ac:chgData name="Matt Zaske" userId="233c4fde-6f12-4024-a20c-967743cfbc4e" providerId="ADAL" clId="{87316BD7-F435-434C-AE0C-B293DD91B515}" dt="2023-11-04T19:11:04.815" v="1266" actId="20577"/>
          <ac:spMkLst>
            <pc:docMk/>
            <pc:sldMk cId="1330742967" sldId="298"/>
            <ac:spMk id="5" creationId="{581B598A-CB65-7993-3FCF-42623BB7A3BE}"/>
          </ac:spMkLst>
        </pc:spChg>
        <pc:picChg chg="add mod">
          <ac:chgData name="Matt Zaske" userId="233c4fde-6f12-4024-a20c-967743cfbc4e" providerId="ADAL" clId="{87316BD7-F435-434C-AE0C-B293DD91B515}" dt="2023-11-04T19:10:05.836" v="1168" actId="14100"/>
          <ac:picMkLst>
            <pc:docMk/>
            <pc:sldMk cId="1330742967" sldId="298"/>
            <ac:picMk id="3" creationId="{5E2310E1-6055-E9F4-700B-C4ADE61A01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54280-C0A1-4C8C-ABDD-B97BBC6F799B}"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AF4C4-BAB7-4151-82DD-5D3A4EB522E5}" type="slidenum">
              <a:rPr lang="en-US" smtClean="0"/>
              <a:t>‹#›</a:t>
            </a:fld>
            <a:endParaRPr lang="en-US"/>
          </a:p>
        </p:txBody>
      </p:sp>
    </p:spTree>
    <p:extLst>
      <p:ext uri="{BB962C8B-B14F-4D97-AF65-F5344CB8AC3E}">
        <p14:creationId xmlns:p14="http://schemas.microsoft.com/office/powerpoint/2010/main" val="335532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1</a:t>
            </a:fld>
            <a:endParaRPr lang="en-US"/>
          </a:p>
        </p:txBody>
      </p:sp>
    </p:spTree>
    <p:extLst>
      <p:ext uri="{BB962C8B-B14F-4D97-AF65-F5344CB8AC3E}">
        <p14:creationId xmlns:p14="http://schemas.microsoft.com/office/powerpoint/2010/main" val="2029951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F1DAF4C4-BAB7-4151-82DD-5D3A4EB522E5}" type="slidenum">
              <a:rPr lang="en-US" smtClean="0"/>
              <a:t>10</a:t>
            </a:fld>
            <a:endParaRPr lang="en-US"/>
          </a:p>
        </p:txBody>
      </p:sp>
    </p:spTree>
    <p:extLst>
      <p:ext uri="{BB962C8B-B14F-4D97-AF65-F5344CB8AC3E}">
        <p14:creationId xmlns:p14="http://schemas.microsoft.com/office/powerpoint/2010/main" val="131353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Andreas</a:t>
            </a:r>
          </a:p>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11</a:t>
            </a:fld>
            <a:endParaRPr lang="en-US"/>
          </a:p>
        </p:txBody>
      </p:sp>
    </p:spTree>
    <p:extLst>
      <p:ext uri="{BB962C8B-B14F-4D97-AF65-F5344CB8AC3E}">
        <p14:creationId xmlns:p14="http://schemas.microsoft.com/office/powerpoint/2010/main" val="1813364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Andreas</a:t>
            </a:r>
          </a:p>
          <a:p>
            <a:endParaRPr lang="en-DK"/>
          </a:p>
        </p:txBody>
      </p:sp>
      <p:sp>
        <p:nvSpPr>
          <p:cNvPr id="4" name="Slide Number Placeholder 3"/>
          <p:cNvSpPr>
            <a:spLocks noGrp="1"/>
          </p:cNvSpPr>
          <p:nvPr>
            <p:ph type="sldNum" sz="quarter" idx="5"/>
          </p:nvPr>
        </p:nvSpPr>
        <p:spPr/>
        <p:txBody>
          <a:bodyPr/>
          <a:lstStyle/>
          <a:p>
            <a:fld id="{F1DAF4C4-BAB7-4151-82DD-5D3A4EB522E5}" type="slidenum">
              <a:rPr lang="en-US" smtClean="0"/>
              <a:t>12</a:t>
            </a:fld>
            <a:endParaRPr lang="en-US"/>
          </a:p>
        </p:txBody>
      </p:sp>
    </p:spTree>
    <p:extLst>
      <p:ext uri="{BB962C8B-B14F-4D97-AF65-F5344CB8AC3E}">
        <p14:creationId xmlns:p14="http://schemas.microsoft.com/office/powerpoint/2010/main" val="4820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F1DAF4C4-BAB7-4151-82DD-5D3A4EB522E5}" type="slidenum">
              <a:rPr lang="en-US" smtClean="0"/>
              <a:t>13</a:t>
            </a:fld>
            <a:endParaRPr lang="en-US"/>
          </a:p>
        </p:txBody>
      </p:sp>
    </p:spTree>
    <p:extLst>
      <p:ext uri="{BB962C8B-B14F-4D97-AF65-F5344CB8AC3E}">
        <p14:creationId xmlns:p14="http://schemas.microsoft.com/office/powerpoint/2010/main" val="2813004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14</a:t>
            </a:fld>
            <a:endParaRPr lang="en-US"/>
          </a:p>
        </p:txBody>
      </p:sp>
    </p:spTree>
    <p:extLst>
      <p:ext uri="{BB962C8B-B14F-4D97-AF65-F5344CB8AC3E}">
        <p14:creationId xmlns:p14="http://schemas.microsoft.com/office/powerpoint/2010/main" val="436434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15</a:t>
            </a:fld>
            <a:endParaRPr lang="en-US"/>
          </a:p>
        </p:txBody>
      </p:sp>
    </p:spTree>
    <p:extLst>
      <p:ext uri="{BB962C8B-B14F-4D97-AF65-F5344CB8AC3E}">
        <p14:creationId xmlns:p14="http://schemas.microsoft.com/office/powerpoint/2010/main" val="333217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Andreas</a:t>
            </a:r>
            <a:endParaRPr lang="en-DK"/>
          </a:p>
        </p:txBody>
      </p:sp>
      <p:sp>
        <p:nvSpPr>
          <p:cNvPr id="4" name="Slide Number Placeholder 3"/>
          <p:cNvSpPr>
            <a:spLocks noGrp="1"/>
          </p:cNvSpPr>
          <p:nvPr>
            <p:ph type="sldNum" sz="quarter" idx="5"/>
          </p:nvPr>
        </p:nvSpPr>
        <p:spPr/>
        <p:txBody>
          <a:bodyPr/>
          <a:lstStyle/>
          <a:p>
            <a:fld id="{F1DAF4C4-BAB7-4151-82DD-5D3A4EB522E5}" type="slidenum">
              <a:rPr lang="en-US" smtClean="0"/>
              <a:t>16</a:t>
            </a:fld>
            <a:endParaRPr lang="en-US"/>
          </a:p>
        </p:txBody>
      </p:sp>
    </p:spTree>
    <p:extLst>
      <p:ext uri="{BB962C8B-B14F-4D97-AF65-F5344CB8AC3E}">
        <p14:creationId xmlns:p14="http://schemas.microsoft.com/office/powerpoint/2010/main" val="686467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17</a:t>
            </a:fld>
            <a:endParaRPr lang="en-US"/>
          </a:p>
        </p:txBody>
      </p:sp>
    </p:spTree>
    <p:extLst>
      <p:ext uri="{BB962C8B-B14F-4D97-AF65-F5344CB8AC3E}">
        <p14:creationId xmlns:p14="http://schemas.microsoft.com/office/powerpoint/2010/main" val="2950202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Andreas</a:t>
            </a:r>
            <a:endParaRPr lang="en-DK"/>
          </a:p>
        </p:txBody>
      </p:sp>
      <p:sp>
        <p:nvSpPr>
          <p:cNvPr id="4" name="Slide Number Placeholder 3"/>
          <p:cNvSpPr>
            <a:spLocks noGrp="1"/>
          </p:cNvSpPr>
          <p:nvPr>
            <p:ph type="sldNum" sz="quarter" idx="5"/>
          </p:nvPr>
        </p:nvSpPr>
        <p:spPr/>
        <p:txBody>
          <a:bodyPr/>
          <a:lstStyle/>
          <a:p>
            <a:fld id="{F1DAF4C4-BAB7-4151-82DD-5D3A4EB522E5}" type="slidenum">
              <a:rPr lang="en-US" smtClean="0"/>
              <a:t>19</a:t>
            </a:fld>
            <a:endParaRPr lang="en-US"/>
          </a:p>
        </p:txBody>
      </p:sp>
    </p:spTree>
    <p:extLst>
      <p:ext uri="{BB962C8B-B14F-4D97-AF65-F5344CB8AC3E}">
        <p14:creationId xmlns:p14="http://schemas.microsoft.com/office/powerpoint/2010/main" val="4250438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20</a:t>
            </a:fld>
            <a:endParaRPr lang="en-US"/>
          </a:p>
        </p:txBody>
      </p:sp>
    </p:spTree>
    <p:extLst>
      <p:ext uri="{BB962C8B-B14F-4D97-AF65-F5344CB8AC3E}">
        <p14:creationId xmlns:p14="http://schemas.microsoft.com/office/powerpoint/2010/main" val="3998650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2</a:t>
            </a:fld>
            <a:endParaRPr lang="en-US"/>
          </a:p>
        </p:txBody>
      </p:sp>
    </p:spTree>
    <p:extLst>
      <p:ext uri="{BB962C8B-B14F-4D97-AF65-F5344CB8AC3E}">
        <p14:creationId xmlns:p14="http://schemas.microsoft.com/office/powerpoint/2010/main" val="2237297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Combined</a:t>
            </a:r>
          </a:p>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21</a:t>
            </a:fld>
            <a:endParaRPr lang="en-US"/>
          </a:p>
        </p:txBody>
      </p:sp>
    </p:spTree>
    <p:extLst>
      <p:ext uri="{BB962C8B-B14F-4D97-AF65-F5344CB8AC3E}">
        <p14:creationId xmlns:p14="http://schemas.microsoft.com/office/powerpoint/2010/main" val="2273148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Andreas</a:t>
            </a:r>
          </a:p>
        </p:txBody>
      </p:sp>
      <p:sp>
        <p:nvSpPr>
          <p:cNvPr id="4" name="Slide Number Placeholder 3"/>
          <p:cNvSpPr>
            <a:spLocks noGrp="1"/>
          </p:cNvSpPr>
          <p:nvPr>
            <p:ph type="sldNum" sz="quarter" idx="5"/>
          </p:nvPr>
        </p:nvSpPr>
        <p:spPr/>
        <p:txBody>
          <a:bodyPr/>
          <a:lstStyle/>
          <a:p>
            <a:fld id="{F1DAF4C4-BAB7-4151-82DD-5D3A4EB522E5}" type="slidenum">
              <a:rPr lang="en-US" smtClean="0"/>
              <a:t>22</a:t>
            </a:fld>
            <a:endParaRPr lang="en-US"/>
          </a:p>
        </p:txBody>
      </p:sp>
    </p:spTree>
    <p:extLst>
      <p:ext uri="{BB962C8B-B14F-4D97-AF65-F5344CB8AC3E}">
        <p14:creationId xmlns:p14="http://schemas.microsoft.com/office/powerpoint/2010/main" val="80786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23</a:t>
            </a:fld>
            <a:endParaRPr lang="en-US"/>
          </a:p>
        </p:txBody>
      </p:sp>
    </p:spTree>
    <p:extLst>
      <p:ext uri="{BB962C8B-B14F-4D97-AF65-F5344CB8AC3E}">
        <p14:creationId xmlns:p14="http://schemas.microsoft.com/office/powerpoint/2010/main" val="3033290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F1DAF4C4-BAB7-4151-82DD-5D3A4EB522E5}" type="slidenum">
              <a:rPr lang="en-US" smtClean="0"/>
              <a:t>25</a:t>
            </a:fld>
            <a:endParaRPr lang="en-US"/>
          </a:p>
        </p:txBody>
      </p:sp>
    </p:spTree>
    <p:extLst>
      <p:ext uri="{BB962C8B-B14F-4D97-AF65-F5344CB8AC3E}">
        <p14:creationId xmlns:p14="http://schemas.microsoft.com/office/powerpoint/2010/main" val="2126518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Matt</a:t>
            </a:r>
          </a:p>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26</a:t>
            </a:fld>
            <a:endParaRPr lang="en-US"/>
          </a:p>
        </p:txBody>
      </p:sp>
    </p:spTree>
    <p:extLst>
      <p:ext uri="{BB962C8B-B14F-4D97-AF65-F5344CB8AC3E}">
        <p14:creationId xmlns:p14="http://schemas.microsoft.com/office/powerpoint/2010/main" val="495079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27</a:t>
            </a:fld>
            <a:endParaRPr lang="en-US"/>
          </a:p>
        </p:txBody>
      </p:sp>
    </p:spTree>
    <p:extLst>
      <p:ext uri="{BB962C8B-B14F-4D97-AF65-F5344CB8AC3E}">
        <p14:creationId xmlns:p14="http://schemas.microsoft.com/office/powerpoint/2010/main" val="2349334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28</a:t>
            </a:fld>
            <a:endParaRPr lang="en-US"/>
          </a:p>
        </p:txBody>
      </p:sp>
    </p:spTree>
    <p:extLst>
      <p:ext uri="{BB962C8B-B14F-4D97-AF65-F5344CB8AC3E}">
        <p14:creationId xmlns:p14="http://schemas.microsoft.com/office/powerpoint/2010/main" val="646921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29</a:t>
            </a:fld>
            <a:endParaRPr lang="en-US"/>
          </a:p>
        </p:txBody>
      </p:sp>
    </p:spTree>
    <p:extLst>
      <p:ext uri="{BB962C8B-B14F-4D97-AF65-F5344CB8AC3E}">
        <p14:creationId xmlns:p14="http://schemas.microsoft.com/office/powerpoint/2010/main" val="401069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Matt</a:t>
            </a:r>
          </a:p>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30</a:t>
            </a:fld>
            <a:endParaRPr lang="en-US"/>
          </a:p>
        </p:txBody>
      </p:sp>
    </p:spTree>
    <p:extLst>
      <p:ext uri="{BB962C8B-B14F-4D97-AF65-F5344CB8AC3E}">
        <p14:creationId xmlns:p14="http://schemas.microsoft.com/office/powerpoint/2010/main" val="1698613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Matt</a:t>
            </a:r>
          </a:p>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31</a:t>
            </a:fld>
            <a:endParaRPr lang="en-US"/>
          </a:p>
        </p:txBody>
      </p:sp>
    </p:spTree>
    <p:extLst>
      <p:ext uri="{BB962C8B-B14F-4D97-AF65-F5344CB8AC3E}">
        <p14:creationId xmlns:p14="http://schemas.microsoft.com/office/powerpoint/2010/main" val="345887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F1DAF4C4-BAB7-4151-82DD-5D3A4EB522E5}" type="slidenum">
              <a:rPr lang="en-US" smtClean="0"/>
              <a:t>3</a:t>
            </a:fld>
            <a:endParaRPr lang="en-US"/>
          </a:p>
        </p:txBody>
      </p:sp>
    </p:spTree>
    <p:extLst>
      <p:ext uri="{BB962C8B-B14F-4D97-AF65-F5344CB8AC3E}">
        <p14:creationId xmlns:p14="http://schemas.microsoft.com/office/powerpoint/2010/main" val="3947044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Matt</a:t>
            </a:r>
          </a:p>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32</a:t>
            </a:fld>
            <a:endParaRPr lang="en-US"/>
          </a:p>
        </p:txBody>
      </p:sp>
    </p:spTree>
    <p:extLst>
      <p:ext uri="{BB962C8B-B14F-4D97-AF65-F5344CB8AC3E}">
        <p14:creationId xmlns:p14="http://schemas.microsoft.com/office/powerpoint/2010/main" val="256916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Matt</a:t>
            </a:r>
          </a:p>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33</a:t>
            </a:fld>
            <a:endParaRPr lang="en-US"/>
          </a:p>
        </p:txBody>
      </p:sp>
    </p:spTree>
    <p:extLst>
      <p:ext uri="{BB962C8B-B14F-4D97-AF65-F5344CB8AC3E}">
        <p14:creationId xmlns:p14="http://schemas.microsoft.com/office/powerpoint/2010/main" val="3976227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34</a:t>
            </a:fld>
            <a:endParaRPr lang="en-US"/>
          </a:p>
        </p:txBody>
      </p:sp>
    </p:spTree>
    <p:extLst>
      <p:ext uri="{BB962C8B-B14F-4D97-AF65-F5344CB8AC3E}">
        <p14:creationId xmlns:p14="http://schemas.microsoft.com/office/powerpoint/2010/main" val="3404255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35</a:t>
            </a:fld>
            <a:endParaRPr lang="en-US"/>
          </a:p>
        </p:txBody>
      </p:sp>
    </p:spTree>
    <p:extLst>
      <p:ext uri="{BB962C8B-B14F-4D97-AF65-F5344CB8AC3E}">
        <p14:creationId xmlns:p14="http://schemas.microsoft.com/office/powerpoint/2010/main" val="118495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F1DAF4C4-BAB7-4151-82DD-5D3A4EB522E5}" type="slidenum">
              <a:rPr lang="en-US" smtClean="0"/>
              <a:t>36</a:t>
            </a:fld>
            <a:endParaRPr lang="en-US"/>
          </a:p>
        </p:txBody>
      </p:sp>
    </p:spTree>
    <p:extLst>
      <p:ext uri="{BB962C8B-B14F-4D97-AF65-F5344CB8AC3E}">
        <p14:creationId xmlns:p14="http://schemas.microsoft.com/office/powerpoint/2010/main" val="2725466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Andreas</a:t>
            </a:r>
          </a:p>
        </p:txBody>
      </p:sp>
      <p:sp>
        <p:nvSpPr>
          <p:cNvPr id="4" name="Slide Number Placeholder 3"/>
          <p:cNvSpPr>
            <a:spLocks noGrp="1"/>
          </p:cNvSpPr>
          <p:nvPr>
            <p:ph type="sldNum" sz="quarter" idx="5"/>
          </p:nvPr>
        </p:nvSpPr>
        <p:spPr/>
        <p:txBody>
          <a:bodyPr/>
          <a:lstStyle/>
          <a:p>
            <a:fld id="{F1DAF4C4-BAB7-4151-82DD-5D3A4EB522E5}" type="slidenum">
              <a:rPr lang="en-US" smtClean="0"/>
              <a:t>37</a:t>
            </a:fld>
            <a:endParaRPr lang="en-US"/>
          </a:p>
        </p:txBody>
      </p:sp>
    </p:spTree>
    <p:extLst>
      <p:ext uri="{BB962C8B-B14F-4D97-AF65-F5344CB8AC3E}">
        <p14:creationId xmlns:p14="http://schemas.microsoft.com/office/powerpoint/2010/main" val="27347554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38</a:t>
            </a:fld>
            <a:endParaRPr lang="en-US"/>
          </a:p>
        </p:txBody>
      </p:sp>
    </p:spTree>
    <p:extLst>
      <p:ext uri="{BB962C8B-B14F-4D97-AF65-F5344CB8AC3E}">
        <p14:creationId xmlns:p14="http://schemas.microsoft.com/office/powerpoint/2010/main" val="33091474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Speakers, please stay on this page for the second half of your session.</a:t>
            </a:r>
          </a:p>
        </p:txBody>
      </p:sp>
      <p:sp>
        <p:nvSpPr>
          <p:cNvPr id="4" name="Slide Number Placeholder 3"/>
          <p:cNvSpPr>
            <a:spLocks noGrp="1"/>
          </p:cNvSpPr>
          <p:nvPr>
            <p:ph type="sldNum" sz="quarter" idx="5"/>
          </p:nvPr>
        </p:nvSpPr>
        <p:spPr/>
        <p:txBody>
          <a:bodyPr/>
          <a:lstStyle/>
          <a:p>
            <a:fld id="{F1DAF4C4-BAB7-4151-82DD-5D3A4EB522E5}" type="slidenum">
              <a:rPr lang="en-US" smtClean="0"/>
              <a:t>39</a:t>
            </a:fld>
            <a:endParaRPr lang="en-US"/>
          </a:p>
        </p:txBody>
      </p:sp>
    </p:spTree>
    <p:extLst>
      <p:ext uri="{BB962C8B-B14F-4D97-AF65-F5344CB8AC3E}">
        <p14:creationId xmlns:p14="http://schemas.microsoft.com/office/powerpoint/2010/main" val="90419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Matt</a:t>
            </a:r>
          </a:p>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4</a:t>
            </a:fld>
            <a:endParaRPr lang="en-US"/>
          </a:p>
        </p:txBody>
      </p:sp>
    </p:spTree>
    <p:extLst>
      <p:ext uri="{BB962C8B-B14F-4D97-AF65-F5344CB8AC3E}">
        <p14:creationId xmlns:p14="http://schemas.microsoft.com/office/powerpoint/2010/main" val="251132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Matt</a:t>
            </a:r>
          </a:p>
          <a:p>
            <a:endParaRPr lang="en-US"/>
          </a:p>
        </p:txBody>
      </p:sp>
      <p:sp>
        <p:nvSpPr>
          <p:cNvPr id="4" name="Slide Number Placeholder 3"/>
          <p:cNvSpPr>
            <a:spLocks noGrp="1"/>
          </p:cNvSpPr>
          <p:nvPr>
            <p:ph type="sldNum" sz="quarter" idx="5"/>
          </p:nvPr>
        </p:nvSpPr>
        <p:spPr/>
        <p:txBody>
          <a:bodyPr/>
          <a:lstStyle/>
          <a:p>
            <a:fld id="{F1DAF4C4-BAB7-4151-82DD-5D3A4EB522E5}" type="slidenum">
              <a:rPr lang="en-US" smtClean="0"/>
              <a:t>5</a:t>
            </a:fld>
            <a:endParaRPr lang="en-US"/>
          </a:p>
        </p:txBody>
      </p:sp>
    </p:spTree>
    <p:extLst>
      <p:ext uri="{BB962C8B-B14F-4D97-AF65-F5344CB8AC3E}">
        <p14:creationId xmlns:p14="http://schemas.microsoft.com/office/powerpoint/2010/main" val="62189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Andreas</a:t>
            </a:r>
          </a:p>
        </p:txBody>
      </p:sp>
      <p:sp>
        <p:nvSpPr>
          <p:cNvPr id="4" name="Slide Number Placeholder 3"/>
          <p:cNvSpPr>
            <a:spLocks noGrp="1"/>
          </p:cNvSpPr>
          <p:nvPr>
            <p:ph type="sldNum" sz="quarter" idx="5"/>
          </p:nvPr>
        </p:nvSpPr>
        <p:spPr/>
        <p:txBody>
          <a:bodyPr/>
          <a:lstStyle/>
          <a:p>
            <a:fld id="{F1DAF4C4-BAB7-4151-82DD-5D3A4EB522E5}" type="slidenum">
              <a:rPr lang="en-US" smtClean="0"/>
              <a:t>6</a:t>
            </a:fld>
            <a:endParaRPr lang="en-US"/>
          </a:p>
        </p:txBody>
      </p:sp>
    </p:spTree>
    <p:extLst>
      <p:ext uri="{BB962C8B-B14F-4D97-AF65-F5344CB8AC3E}">
        <p14:creationId xmlns:p14="http://schemas.microsoft.com/office/powerpoint/2010/main" val="270623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Andreas</a:t>
            </a:r>
          </a:p>
          <a:p>
            <a:endParaRPr lang="en-DK"/>
          </a:p>
        </p:txBody>
      </p:sp>
      <p:sp>
        <p:nvSpPr>
          <p:cNvPr id="4" name="Slide Number Placeholder 3"/>
          <p:cNvSpPr>
            <a:spLocks noGrp="1"/>
          </p:cNvSpPr>
          <p:nvPr>
            <p:ph type="sldNum" sz="quarter" idx="5"/>
          </p:nvPr>
        </p:nvSpPr>
        <p:spPr/>
        <p:txBody>
          <a:bodyPr/>
          <a:lstStyle/>
          <a:p>
            <a:fld id="{F1DAF4C4-BAB7-4151-82DD-5D3A4EB522E5}" type="slidenum">
              <a:rPr lang="en-US" smtClean="0"/>
              <a:t>7</a:t>
            </a:fld>
            <a:endParaRPr lang="en-US"/>
          </a:p>
        </p:txBody>
      </p:sp>
    </p:spTree>
    <p:extLst>
      <p:ext uri="{BB962C8B-B14F-4D97-AF65-F5344CB8AC3E}">
        <p14:creationId xmlns:p14="http://schemas.microsoft.com/office/powerpoint/2010/main" val="78483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F1DAF4C4-BAB7-4151-82DD-5D3A4EB522E5}" type="slidenum">
              <a:rPr lang="en-US" smtClean="0"/>
              <a:t>8</a:t>
            </a:fld>
            <a:endParaRPr lang="en-US"/>
          </a:p>
        </p:txBody>
      </p:sp>
    </p:spTree>
    <p:extLst>
      <p:ext uri="{BB962C8B-B14F-4D97-AF65-F5344CB8AC3E}">
        <p14:creationId xmlns:p14="http://schemas.microsoft.com/office/powerpoint/2010/main" val="1350367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Combined</a:t>
            </a:r>
          </a:p>
        </p:txBody>
      </p:sp>
      <p:sp>
        <p:nvSpPr>
          <p:cNvPr id="4" name="Slide Number Placeholder 3"/>
          <p:cNvSpPr>
            <a:spLocks noGrp="1"/>
          </p:cNvSpPr>
          <p:nvPr>
            <p:ph type="sldNum" sz="quarter" idx="5"/>
          </p:nvPr>
        </p:nvSpPr>
        <p:spPr/>
        <p:txBody>
          <a:bodyPr/>
          <a:lstStyle/>
          <a:p>
            <a:fld id="{F1DAF4C4-BAB7-4151-82DD-5D3A4EB522E5}" type="slidenum">
              <a:rPr lang="en-US" smtClean="0"/>
              <a:t>9</a:t>
            </a:fld>
            <a:endParaRPr lang="en-US"/>
          </a:p>
        </p:txBody>
      </p:sp>
    </p:spTree>
    <p:extLst>
      <p:ext uri="{BB962C8B-B14F-4D97-AF65-F5344CB8AC3E}">
        <p14:creationId xmlns:p14="http://schemas.microsoft.com/office/powerpoint/2010/main" val="510028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B2AB-1AF2-C3EC-A0DA-7900482B4860}"/>
              </a:ext>
            </a:extLst>
          </p:cNvPr>
          <p:cNvSpPr>
            <a:spLocks noGrp="1"/>
          </p:cNvSpPr>
          <p:nvPr>
            <p:ph type="ctrTitle"/>
          </p:nvPr>
        </p:nvSpPr>
        <p:spPr>
          <a:xfrm>
            <a:off x="1524000" y="3682"/>
            <a:ext cx="9144000" cy="2306637"/>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AC045E-7E31-838B-3E84-BF7CAB2CBCDF}"/>
              </a:ext>
            </a:extLst>
          </p:cNvPr>
          <p:cNvSpPr>
            <a:spLocks noGrp="1"/>
          </p:cNvSpPr>
          <p:nvPr>
            <p:ph type="subTitle" idx="1"/>
          </p:nvPr>
        </p:nvSpPr>
        <p:spPr>
          <a:xfrm>
            <a:off x="1524000" y="2490281"/>
            <a:ext cx="9144000" cy="142023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descr="MMS Logo">
            <a:extLst>
              <a:ext uri="{FF2B5EF4-FFF2-40B4-BE49-F238E27FC236}">
                <a16:creationId xmlns:a16="http://schemas.microsoft.com/office/drawing/2014/main" id="{0E09F665-1CDC-0B16-708D-E8AD544B3FBE}"/>
              </a:ext>
            </a:extLst>
          </p:cNvPr>
          <p:cNvPicPr>
            <a:picLocks noChangeAspect="1"/>
          </p:cNvPicPr>
          <p:nvPr userDrawn="1"/>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97437" y="0"/>
            <a:ext cx="2394563" cy="1371600"/>
          </a:xfrm>
          <a:prstGeom prst="rect">
            <a:avLst/>
          </a:prstGeom>
        </p:spPr>
      </p:pic>
      <p:pic>
        <p:nvPicPr>
          <p:cNvPr id="14" name="Graphic 13">
            <a:extLst>
              <a:ext uri="{FF2B5EF4-FFF2-40B4-BE49-F238E27FC236}">
                <a16:creationId xmlns:a16="http://schemas.microsoft.com/office/drawing/2014/main" id="{C1C6F0CE-A001-978A-D698-EB6C97BB9BA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2310319"/>
            <a:ext cx="12192000" cy="734379"/>
          </a:xfrm>
          <a:prstGeom prst="rect">
            <a:avLst/>
          </a:prstGeom>
        </p:spPr>
      </p:pic>
    </p:spTree>
    <p:extLst>
      <p:ext uri="{BB962C8B-B14F-4D97-AF65-F5344CB8AC3E}">
        <p14:creationId xmlns:p14="http://schemas.microsoft.com/office/powerpoint/2010/main" val="389163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MMS Logo">
            <a:extLst>
              <a:ext uri="{FF2B5EF4-FFF2-40B4-BE49-F238E27FC236}">
                <a16:creationId xmlns:a16="http://schemas.microsoft.com/office/drawing/2014/main" id="{576E33E8-32F4-19DF-EBBD-D7772BCF0931}"/>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68025" y="6110542"/>
            <a:ext cx="1304924" cy="747457"/>
          </a:xfrm>
          <a:prstGeom prst="rect">
            <a:avLst/>
          </a:prstGeom>
        </p:spPr>
      </p:pic>
    </p:spTree>
    <p:extLst>
      <p:ext uri="{BB962C8B-B14F-4D97-AF65-F5344CB8AC3E}">
        <p14:creationId xmlns:p14="http://schemas.microsoft.com/office/powerpoint/2010/main" val="148462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3096-6483-1CC6-4263-E4B2B2BA6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31DBF5-0D97-AF7D-8580-655BDCEA96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CF4BF5-B720-F392-649B-33EED0985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MMS Logo">
            <a:extLst>
              <a:ext uri="{FF2B5EF4-FFF2-40B4-BE49-F238E27FC236}">
                <a16:creationId xmlns:a16="http://schemas.microsoft.com/office/drawing/2014/main" id="{932DA624-0E63-9C29-90FC-30BD4ECC0BAA}"/>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68025" y="6110542"/>
            <a:ext cx="1304924" cy="747457"/>
          </a:xfrm>
          <a:prstGeom prst="rect">
            <a:avLst/>
          </a:prstGeom>
        </p:spPr>
      </p:pic>
    </p:spTree>
    <p:extLst>
      <p:ext uri="{BB962C8B-B14F-4D97-AF65-F5344CB8AC3E}">
        <p14:creationId xmlns:p14="http://schemas.microsoft.com/office/powerpoint/2010/main" val="3011704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D4F0-46DF-66A6-26A5-6711090CE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114DA3-16F3-B40E-F37B-43106F3CF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D123AD4-4C10-E69E-AE5E-B65F2FA78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descr="MMS Logo">
            <a:extLst>
              <a:ext uri="{FF2B5EF4-FFF2-40B4-BE49-F238E27FC236}">
                <a16:creationId xmlns:a16="http://schemas.microsoft.com/office/drawing/2014/main" id="{BEAC8699-2117-4549-6791-6D861DDBC833}"/>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10595625" y="5930596"/>
            <a:ext cx="1596375" cy="914400"/>
          </a:xfrm>
          <a:prstGeom prst="rect">
            <a:avLst/>
          </a:prstGeom>
        </p:spPr>
      </p:pic>
    </p:spTree>
    <p:extLst>
      <p:ext uri="{BB962C8B-B14F-4D97-AF65-F5344CB8AC3E}">
        <p14:creationId xmlns:p14="http://schemas.microsoft.com/office/powerpoint/2010/main" val="3293012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ave the Datea">
    <p:spTree>
      <p:nvGrpSpPr>
        <p:cNvPr id="1" name=""/>
        <p:cNvGrpSpPr/>
        <p:nvPr/>
      </p:nvGrpSpPr>
      <p:grpSpPr>
        <a:xfrm>
          <a:off x="0" y="0"/>
          <a:ext cx="0" cy="0"/>
          <a:chOff x="0" y="0"/>
          <a:chExt cx="0" cy="0"/>
        </a:xfrm>
      </p:grpSpPr>
      <p:pic>
        <p:nvPicPr>
          <p:cNvPr id="12" name="Picture 11" descr="Logo&#10;&#10;Description automatically generated">
            <a:extLst>
              <a:ext uri="{FF2B5EF4-FFF2-40B4-BE49-F238E27FC236}">
                <a16:creationId xmlns:a16="http://schemas.microsoft.com/office/drawing/2014/main" id="{9CE8F994-3F43-B6B2-27DC-2BA65CDAD3E7}"/>
              </a:ext>
            </a:extLst>
          </p:cNvPr>
          <p:cNvPicPr>
            <a:picLocks noChangeAspect="1"/>
          </p:cNvPicPr>
          <p:nvPr userDrawn="1"/>
        </p:nvPicPr>
        <p:blipFill>
          <a:blip r:embed="rId2"/>
          <a:stretch>
            <a:fillRect/>
          </a:stretch>
        </p:blipFill>
        <p:spPr>
          <a:xfrm>
            <a:off x="2348481" y="1787276"/>
            <a:ext cx="2973203" cy="2981762"/>
          </a:xfrm>
          <a:prstGeom prst="rect">
            <a:avLst/>
          </a:prstGeom>
        </p:spPr>
      </p:pic>
      <p:sp>
        <p:nvSpPr>
          <p:cNvPr id="4" name="TextBox 3">
            <a:extLst>
              <a:ext uri="{FF2B5EF4-FFF2-40B4-BE49-F238E27FC236}">
                <a16:creationId xmlns:a16="http://schemas.microsoft.com/office/drawing/2014/main" id="{E0828A95-6D43-E388-3D4E-E5117E2A09F8}"/>
              </a:ext>
            </a:extLst>
          </p:cNvPr>
          <p:cNvSpPr txBox="1"/>
          <p:nvPr userDrawn="1"/>
        </p:nvSpPr>
        <p:spPr>
          <a:xfrm>
            <a:off x="2348481" y="5125178"/>
            <a:ext cx="2923040" cy="461665"/>
          </a:xfrm>
          <a:prstGeom prst="rect">
            <a:avLst/>
          </a:prstGeom>
          <a:noFill/>
        </p:spPr>
        <p:txBody>
          <a:bodyPr wrap="square" rtlCol="0">
            <a:spAutoFit/>
          </a:bodyPr>
          <a:lstStyle/>
          <a:p>
            <a:pPr algn="ctr"/>
            <a:r>
              <a:rPr lang="en-US" sz="2400" b="1">
                <a:solidFill>
                  <a:schemeClr val="bg1"/>
                </a:solidFill>
              </a:rPr>
              <a:t>May 5-9, 2024</a:t>
            </a:r>
          </a:p>
        </p:txBody>
      </p:sp>
      <p:sp>
        <p:nvSpPr>
          <p:cNvPr id="5" name="TextBox 4">
            <a:extLst>
              <a:ext uri="{FF2B5EF4-FFF2-40B4-BE49-F238E27FC236}">
                <a16:creationId xmlns:a16="http://schemas.microsoft.com/office/drawing/2014/main" id="{E8F11CDB-CD01-841A-69AB-B3D3A5872802}"/>
              </a:ext>
            </a:extLst>
          </p:cNvPr>
          <p:cNvSpPr txBox="1"/>
          <p:nvPr userDrawn="1"/>
        </p:nvSpPr>
        <p:spPr>
          <a:xfrm>
            <a:off x="6859482" y="5125179"/>
            <a:ext cx="2911855" cy="461665"/>
          </a:xfrm>
          <a:prstGeom prst="rect">
            <a:avLst/>
          </a:prstGeom>
          <a:noFill/>
        </p:spPr>
        <p:txBody>
          <a:bodyPr wrap="square" rtlCol="0">
            <a:spAutoFit/>
          </a:bodyPr>
          <a:lstStyle/>
          <a:p>
            <a:pPr algn="ctr"/>
            <a:r>
              <a:rPr lang="en-US" sz="2400" b="1">
                <a:solidFill>
                  <a:schemeClr val="bg1"/>
                </a:solidFill>
              </a:rPr>
              <a:t>Oct 20-23, 2024</a:t>
            </a:r>
          </a:p>
        </p:txBody>
      </p:sp>
      <p:sp>
        <p:nvSpPr>
          <p:cNvPr id="6" name="Rectangle 5">
            <a:extLst>
              <a:ext uri="{FF2B5EF4-FFF2-40B4-BE49-F238E27FC236}">
                <a16:creationId xmlns:a16="http://schemas.microsoft.com/office/drawing/2014/main" id="{D5699D8C-C70E-FE1E-2A0F-D2D47884EE8D}"/>
              </a:ext>
            </a:extLst>
          </p:cNvPr>
          <p:cNvSpPr/>
          <p:nvPr userDrawn="1"/>
        </p:nvSpPr>
        <p:spPr>
          <a:xfrm>
            <a:off x="3183119" y="230806"/>
            <a:ext cx="5825762" cy="1200329"/>
          </a:xfrm>
          <a:prstGeom prst="rect">
            <a:avLst/>
          </a:prstGeom>
          <a:noFill/>
        </p:spPr>
        <p:txBody>
          <a:bodyPr vert="horz" wrap="none" lIns="91440" tIns="45720" rIns="91440" bIns="45720">
            <a:spAutoFit/>
          </a:bodyPr>
          <a:lstStyle/>
          <a:p>
            <a:pPr algn="ctr"/>
            <a:r>
              <a:rPr lang="en-US" sz="7200" b="1" u="none" cap="none" spc="0" baseline="0">
                <a:ln w="0"/>
                <a:solidFill>
                  <a:schemeClr val="bg1"/>
                </a:solidFill>
                <a:effectLst>
                  <a:outerShdw blurRad="38100" dist="19050" dir="2700000" algn="tl" rotWithShape="0">
                    <a:schemeClr val="dk1">
                      <a:alpha val="40000"/>
                    </a:schemeClr>
                  </a:outerShdw>
                </a:effectLst>
              </a:rPr>
              <a:t>Save the Dates</a:t>
            </a:r>
          </a:p>
        </p:txBody>
      </p:sp>
      <p:pic>
        <p:nvPicPr>
          <p:cNvPr id="8" name="Picture 7">
            <a:extLst>
              <a:ext uri="{FF2B5EF4-FFF2-40B4-BE49-F238E27FC236}">
                <a16:creationId xmlns:a16="http://schemas.microsoft.com/office/drawing/2014/main" id="{04B6A251-F209-092A-1B86-B5EC6B691D9D}"/>
              </a:ext>
            </a:extLst>
          </p:cNvPr>
          <p:cNvPicPr>
            <a:picLocks noChangeAspect="1"/>
          </p:cNvPicPr>
          <p:nvPr userDrawn="1"/>
        </p:nvPicPr>
        <p:blipFill>
          <a:blip r:embed="rId3"/>
          <a:stretch>
            <a:fillRect/>
          </a:stretch>
        </p:blipFill>
        <p:spPr>
          <a:xfrm>
            <a:off x="6789575" y="1787275"/>
            <a:ext cx="2981763" cy="2981763"/>
          </a:xfrm>
          <a:prstGeom prst="rect">
            <a:avLst/>
          </a:prstGeom>
        </p:spPr>
      </p:pic>
    </p:spTree>
    <p:extLst>
      <p:ext uri="{BB962C8B-B14F-4D97-AF65-F5344CB8AC3E}">
        <p14:creationId xmlns:p14="http://schemas.microsoft.com/office/powerpoint/2010/main" val="1126592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141027-F066-B9AE-93FD-9C9448960CDB}"/>
              </a:ext>
            </a:extLst>
          </p:cNvPr>
          <p:cNvSpPr/>
          <p:nvPr userDrawn="1"/>
        </p:nvSpPr>
        <p:spPr>
          <a:xfrm>
            <a:off x="3177604" y="454155"/>
            <a:ext cx="5836791" cy="1200329"/>
          </a:xfrm>
          <a:prstGeom prst="rect">
            <a:avLst/>
          </a:prstGeom>
          <a:noFill/>
        </p:spPr>
        <p:txBody>
          <a:bodyPr vert="horz" wrap="none" lIns="91440" tIns="45720" rIns="91440" bIns="45720">
            <a:spAutoFit/>
          </a:bodyPr>
          <a:lstStyle/>
          <a:p>
            <a:pPr algn="ctr"/>
            <a:r>
              <a:rPr lang="en-US" sz="7200" b="1" u="none" cap="none" spc="0" baseline="0">
                <a:ln w="0"/>
                <a:solidFill>
                  <a:schemeClr val="bg1"/>
                </a:solidFill>
                <a:effectLst>
                  <a:outerShdw blurRad="38100" dist="19050" dir="2700000" algn="tl" rotWithShape="0">
                    <a:schemeClr val="dk1">
                      <a:alpha val="40000"/>
                    </a:schemeClr>
                  </a:outerShdw>
                </a:effectLst>
              </a:rPr>
              <a:t>Extended Q&amp;A</a:t>
            </a:r>
          </a:p>
        </p:txBody>
      </p:sp>
      <p:pic>
        <p:nvPicPr>
          <p:cNvPr id="11" name="Picture 10" descr="Patch My PC">
            <a:extLst>
              <a:ext uri="{FF2B5EF4-FFF2-40B4-BE49-F238E27FC236}">
                <a16:creationId xmlns:a16="http://schemas.microsoft.com/office/drawing/2014/main" id="{F837D305-2B1E-D93E-4951-99C287BF88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09" y="5808985"/>
            <a:ext cx="1371600" cy="996419"/>
          </a:xfrm>
          <a:prstGeom prst="rect">
            <a:avLst/>
          </a:prstGeom>
        </p:spPr>
      </p:pic>
      <p:pic>
        <p:nvPicPr>
          <p:cNvPr id="19" name="Picture 18" descr="Microsoft">
            <a:extLst>
              <a:ext uri="{FF2B5EF4-FFF2-40B4-BE49-F238E27FC236}">
                <a16:creationId xmlns:a16="http://schemas.microsoft.com/office/drawing/2014/main" id="{F1B0E5FC-C842-2CF5-F268-35CF4E989D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83873" y="5999812"/>
            <a:ext cx="1371600" cy="614760"/>
          </a:xfrm>
          <a:prstGeom prst="rect">
            <a:avLst/>
          </a:prstGeom>
        </p:spPr>
      </p:pic>
      <p:pic>
        <p:nvPicPr>
          <p:cNvPr id="6" name="Picture 5" descr="A picture containing logo&#10;&#10;Description automatically generated">
            <a:extLst>
              <a:ext uri="{FF2B5EF4-FFF2-40B4-BE49-F238E27FC236}">
                <a16:creationId xmlns:a16="http://schemas.microsoft.com/office/drawing/2014/main" id="{5FAC9FF6-3344-53B0-ED7E-28F6FA59D0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48437" y="6153905"/>
            <a:ext cx="1371600" cy="393193"/>
          </a:xfrm>
          <a:prstGeom prst="rect">
            <a:avLst/>
          </a:prstGeom>
        </p:spPr>
      </p:pic>
      <p:pic>
        <p:nvPicPr>
          <p:cNvPr id="7" name="Picture 6" descr="A blue and black logo&#10;&#10;Description automatically generated">
            <a:extLst>
              <a:ext uri="{FF2B5EF4-FFF2-40B4-BE49-F238E27FC236}">
                <a16:creationId xmlns:a16="http://schemas.microsoft.com/office/drawing/2014/main" id="{950FEF28-641C-0AD6-46C5-BF70055CD70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13001" y="5708124"/>
            <a:ext cx="1371600" cy="1097280"/>
          </a:xfrm>
          <a:prstGeom prst="rect">
            <a:avLst/>
          </a:prstGeom>
        </p:spPr>
      </p:pic>
      <p:pic>
        <p:nvPicPr>
          <p:cNvPr id="8" name="Picture 7" descr="MMS Logo">
            <a:extLst>
              <a:ext uri="{FF2B5EF4-FFF2-40B4-BE49-F238E27FC236}">
                <a16:creationId xmlns:a16="http://schemas.microsoft.com/office/drawing/2014/main" id="{CA226415-ED79-2842-5161-E6F5CC1F0B10}"/>
              </a:ext>
            </a:extLst>
          </p:cNvPr>
          <p:cNvPicPr>
            <a:picLocks noChangeAspect="1"/>
          </p:cNvPicPr>
          <p:nvPr userDrawn="1"/>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580178" y="2335049"/>
            <a:ext cx="4190271" cy="2400177"/>
          </a:xfrm>
          <a:prstGeom prst="rect">
            <a:avLst/>
          </a:prstGeom>
        </p:spPr>
      </p:pic>
      <p:pic>
        <p:nvPicPr>
          <p:cNvPr id="3" name="Picture 2" descr="A white text on a black background&#10;&#10;Description automatically generated">
            <a:extLst>
              <a:ext uri="{FF2B5EF4-FFF2-40B4-BE49-F238E27FC236}">
                <a16:creationId xmlns:a16="http://schemas.microsoft.com/office/drawing/2014/main" id="{11E01523-478A-5B07-61EB-323BCCE5932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377565" y="5888535"/>
            <a:ext cx="1371600" cy="624155"/>
          </a:xfrm>
          <a:prstGeom prst="rect">
            <a:avLst/>
          </a:prstGeom>
        </p:spPr>
      </p:pic>
      <p:pic>
        <p:nvPicPr>
          <p:cNvPr id="5" name="Picture 4" descr="A white text on a black background&#10;&#10;Description automatically generated">
            <a:extLst>
              <a:ext uri="{FF2B5EF4-FFF2-40B4-BE49-F238E27FC236}">
                <a16:creationId xmlns:a16="http://schemas.microsoft.com/office/drawing/2014/main" id="{42667AAE-8206-2C2A-9C64-C068900EB69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442131" y="6186308"/>
            <a:ext cx="1371600" cy="241769"/>
          </a:xfrm>
          <a:prstGeom prst="rect">
            <a:avLst/>
          </a:prstGeom>
        </p:spPr>
      </p:pic>
    </p:spTree>
    <p:extLst>
      <p:ext uri="{BB962C8B-B14F-4D97-AF65-F5344CB8AC3E}">
        <p14:creationId xmlns:p14="http://schemas.microsoft.com/office/powerpoint/2010/main" val="372486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s">
    <p:spTree>
      <p:nvGrpSpPr>
        <p:cNvPr id="1" name=""/>
        <p:cNvGrpSpPr/>
        <p:nvPr/>
      </p:nvGrpSpPr>
      <p:grpSpPr>
        <a:xfrm>
          <a:off x="0" y="0"/>
          <a:ext cx="0" cy="0"/>
          <a:chOff x="0" y="0"/>
          <a:chExt cx="0" cy="0"/>
        </a:xfrm>
      </p:grpSpPr>
      <p:pic>
        <p:nvPicPr>
          <p:cNvPr id="13" name="Picture 12" descr="A blue light in the dark&#10;&#10;Description automatically generated with low confidence">
            <a:extLst>
              <a:ext uri="{FF2B5EF4-FFF2-40B4-BE49-F238E27FC236}">
                <a16:creationId xmlns:a16="http://schemas.microsoft.com/office/drawing/2014/main" id="{E490237C-99B3-4664-7462-6C4BF3FC7320}"/>
              </a:ext>
            </a:extLst>
          </p:cNvPr>
          <p:cNvPicPr>
            <a:picLocks noChangeAspect="1"/>
          </p:cNvPicPr>
          <p:nvPr userDrawn="1"/>
        </p:nvPicPr>
        <p:blipFill>
          <a:blip r:embed="rId2">
            <a:alphaModFix amt="25000"/>
            <a:extLst>
              <a:ext uri="{28A0092B-C50C-407E-A947-70E740481C1C}">
                <a14:useLocalDpi xmlns:a14="http://schemas.microsoft.com/office/drawing/2010/main" val="0"/>
              </a:ext>
            </a:extLst>
          </a:blip>
          <a:stretch>
            <a:fillRect/>
          </a:stretch>
        </p:blipFill>
        <p:spPr>
          <a:xfrm>
            <a:off x="0" y="1252627"/>
            <a:ext cx="12192000" cy="5612369"/>
          </a:xfrm>
          <a:prstGeom prst="rect">
            <a:avLst/>
          </a:prstGeom>
        </p:spPr>
      </p:pic>
      <p:pic>
        <p:nvPicPr>
          <p:cNvPr id="6" name="Picture 5" descr="MMS Logo">
            <a:extLst>
              <a:ext uri="{FF2B5EF4-FFF2-40B4-BE49-F238E27FC236}">
                <a16:creationId xmlns:a16="http://schemas.microsoft.com/office/drawing/2014/main" id="{58B90811-A51E-65F2-5CD6-98D6CF98110B}"/>
              </a:ext>
            </a:extLst>
          </p:cNvPr>
          <p:cNvPicPr>
            <a:picLocks noChangeAspect="1"/>
          </p:cNvPicPr>
          <p:nvPr userDrawn="1"/>
        </p:nvPicPr>
        <p:blipFill>
          <a:blip r:embed="rId3">
            <a:alphaModFix amt="2000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595625" y="5930596"/>
            <a:ext cx="1596375" cy="914400"/>
          </a:xfrm>
          <a:prstGeom prst="rect">
            <a:avLst/>
          </a:prstGeom>
        </p:spPr>
      </p:pic>
      <p:sp>
        <p:nvSpPr>
          <p:cNvPr id="5" name="Picture Placeholder 4">
            <a:extLst>
              <a:ext uri="{FF2B5EF4-FFF2-40B4-BE49-F238E27FC236}">
                <a16:creationId xmlns:a16="http://schemas.microsoft.com/office/drawing/2014/main" id="{D0F2FDBB-FB45-8FD2-5F71-DB342D59755E}"/>
              </a:ext>
            </a:extLst>
          </p:cNvPr>
          <p:cNvSpPr>
            <a:spLocks noGrp="1"/>
          </p:cNvSpPr>
          <p:nvPr>
            <p:ph type="pic" sz="quarter" idx="10"/>
          </p:nvPr>
        </p:nvSpPr>
        <p:spPr>
          <a:xfrm>
            <a:off x="2396859" y="1581880"/>
            <a:ext cx="2703513" cy="2538413"/>
          </a:xfrm>
        </p:spPr>
        <p:txBody>
          <a:bodyPr/>
          <a:lstStyle/>
          <a:p>
            <a:r>
              <a:rPr lang="en-US"/>
              <a:t>Click icon to add picture</a:t>
            </a:r>
          </a:p>
        </p:txBody>
      </p:sp>
      <p:sp>
        <p:nvSpPr>
          <p:cNvPr id="8" name="Picture Placeholder 4">
            <a:extLst>
              <a:ext uri="{FF2B5EF4-FFF2-40B4-BE49-F238E27FC236}">
                <a16:creationId xmlns:a16="http://schemas.microsoft.com/office/drawing/2014/main" id="{B765F7A9-F279-484D-0F3B-4BB46B514D6C}"/>
              </a:ext>
            </a:extLst>
          </p:cNvPr>
          <p:cNvSpPr>
            <a:spLocks noGrp="1"/>
          </p:cNvSpPr>
          <p:nvPr>
            <p:ph type="pic" sz="quarter" idx="11"/>
          </p:nvPr>
        </p:nvSpPr>
        <p:spPr>
          <a:xfrm>
            <a:off x="7114594" y="1579653"/>
            <a:ext cx="2703513" cy="2538413"/>
          </a:xfrm>
        </p:spPr>
        <p:txBody>
          <a:bodyPr/>
          <a:lstStyle/>
          <a:p>
            <a:r>
              <a:rPr lang="en-US"/>
              <a:t>Click icon to add picture</a:t>
            </a:r>
          </a:p>
        </p:txBody>
      </p:sp>
      <p:sp>
        <p:nvSpPr>
          <p:cNvPr id="9" name="Rectangle 8">
            <a:extLst>
              <a:ext uri="{FF2B5EF4-FFF2-40B4-BE49-F238E27FC236}">
                <a16:creationId xmlns:a16="http://schemas.microsoft.com/office/drawing/2014/main" id="{5F6FE98B-7FAF-CBE0-DE78-7629C4DAC585}"/>
              </a:ext>
            </a:extLst>
          </p:cNvPr>
          <p:cNvSpPr/>
          <p:nvPr userDrawn="1"/>
        </p:nvSpPr>
        <p:spPr>
          <a:xfrm>
            <a:off x="4293904" y="195263"/>
            <a:ext cx="3604192" cy="1200329"/>
          </a:xfrm>
          <a:prstGeom prst="rect">
            <a:avLst/>
          </a:prstGeom>
          <a:noFill/>
        </p:spPr>
        <p:txBody>
          <a:bodyPr vert="horz" wrap="none" lIns="91440" tIns="45720" rIns="91440" bIns="45720">
            <a:spAutoFit/>
          </a:bodyPr>
          <a:lstStyle/>
          <a:p>
            <a:pPr algn="ctr"/>
            <a:r>
              <a:rPr lang="en-US" sz="7200" b="1" u="none" cap="none" spc="0" baseline="0">
                <a:ln w="0"/>
                <a:solidFill>
                  <a:schemeClr val="bg1"/>
                </a:solidFill>
                <a:effectLst>
                  <a:outerShdw blurRad="38100" dist="19050" dir="2700000" algn="tl" rotWithShape="0">
                    <a:schemeClr val="dk1">
                      <a:alpha val="40000"/>
                    </a:schemeClr>
                  </a:outerShdw>
                </a:effectLst>
              </a:rPr>
              <a:t>Speakers</a:t>
            </a:r>
          </a:p>
        </p:txBody>
      </p:sp>
      <p:pic>
        <p:nvPicPr>
          <p:cNvPr id="11" name="Graphic 10" descr="Radio microphone with solid fill">
            <a:extLst>
              <a:ext uri="{FF2B5EF4-FFF2-40B4-BE49-F238E27FC236}">
                <a16:creationId xmlns:a16="http://schemas.microsoft.com/office/drawing/2014/main" id="{081F717A-90EF-F96A-D83B-54E6307A315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59804" y="338227"/>
            <a:ext cx="914400" cy="914400"/>
          </a:xfrm>
          <a:prstGeom prst="rect">
            <a:avLst/>
          </a:prstGeom>
        </p:spPr>
      </p:pic>
      <p:sp>
        <p:nvSpPr>
          <p:cNvPr id="17" name="Text Placeholder 16">
            <a:extLst>
              <a:ext uri="{FF2B5EF4-FFF2-40B4-BE49-F238E27FC236}">
                <a16:creationId xmlns:a16="http://schemas.microsoft.com/office/drawing/2014/main" id="{2E8946D3-04F0-0641-9424-10E785AD7371}"/>
              </a:ext>
            </a:extLst>
          </p:cNvPr>
          <p:cNvSpPr>
            <a:spLocks noGrp="1"/>
          </p:cNvSpPr>
          <p:nvPr>
            <p:ph type="body" sz="quarter" idx="12" hasCustomPrompt="1"/>
          </p:nvPr>
        </p:nvSpPr>
        <p:spPr>
          <a:xfrm>
            <a:off x="1439693" y="4206239"/>
            <a:ext cx="4572000" cy="457200"/>
          </a:xfrm>
        </p:spPr>
        <p:txBody>
          <a:bodyPr/>
          <a:lstStyle>
            <a:lvl1pPr marL="0" indent="0" algn="ctr">
              <a:buFontTx/>
              <a:buNone/>
              <a:defRPr b="1"/>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Speaker 1 Name</a:t>
            </a:r>
          </a:p>
        </p:txBody>
      </p:sp>
      <p:sp>
        <p:nvSpPr>
          <p:cNvPr id="18" name="Text Placeholder 16">
            <a:extLst>
              <a:ext uri="{FF2B5EF4-FFF2-40B4-BE49-F238E27FC236}">
                <a16:creationId xmlns:a16="http://schemas.microsoft.com/office/drawing/2014/main" id="{4E852539-A3B0-BF16-FE8E-4CC8EFF8ACE6}"/>
              </a:ext>
            </a:extLst>
          </p:cNvPr>
          <p:cNvSpPr>
            <a:spLocks noGrp="1"/>
          </p:cNvSpPr>
          <p:nvPr>
            <p:ph type="body" sz="quarter" idx="13" hasCustomPrompt="1"/>
          </p:nvPr>
        </p:nvSpPr>
        <p:spPr>
          <a:xfrm>
            <a:off x="6168867" y="4206239"/>
            <a:ext cx="4572000" cy="457200"/>
          </a:xfrm>
        </p:spPr>
        <p:txBody>
          <a:bodyPr/>
          <a:lstStyle>
            <a:lvl1pPr marL="0" indent="0" algn="ctr">
              <a:buFontTx/>
              <a:buNone/>
              <a:defRPr b="1"/>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Speaker 2 Name</a:t>
            </a:r>
          </a:p>
        </p:txBody>
      </p:sp>
      <p:sp>
        <p:nvSpPr>
          <p:cNvPr id="19" name="Text Placeholder 16">
            <a:extLst>
              <a:ext uri="{FF2B5EF4-FFF2-40B4-BE49-F238E27FC236}">
                <a16:creationId xmlns:a16="http://schemas.microsoft.com/office/drawing/2014/main" id="{F8B8F0D3-A682-04D8-7E0B-F26D56163FA4}"/>
              </a:ext>
            </a:extLst>
          </p:cNvPr>
          <p:cNvSpPr>
            <a:spLocks noGrp="1"/>
          </p:cNvSpPr>
          <p:nvPr>
            <p:ph type="body" sz="quarter" idx="14" hasCustomPrompt="1"/>
          </p:nvPr>
        </p:nvSpPr>
        <p:spPr>
          <a:xfrm>
            <a:off x="1439693" y="5303520"/>
            <a:ext cx="4572000" cy="914400"/>
          </a:xfrm>
        </p:spPr>
        <p:txBody>
          <a:bodyPr>
            <a:normAutofit/>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Speaker 1 contact info</a:t>
            </a:r>
          </a:p>
        </p:txBody>
      </p:sp>
      <p:sp>
        <p:nvSpPr>
          <p:cNvPr id="20" name="Text Placeholder 16">
            <a:extLst>
              <a:ext uri="{FF2B5EF4-FFF2-40B4-BE49-F238E27FC236}">
                <a16:creationId xmlns:a16="http://schemas.microsoft.com/office/drawing/2014/main" id="{A3D27F1E-071E-F20C-9FA4-6FF3260A1116}"/>
              </a:ext>
            </a:extLst>
          </p:cNvPr>
          <p:cNvSpPr>
            <a:spLocks noGrp="1"/>
          </p:cNvSpPr>
          <p:nvPr>
            <p:ph type="body" sz="quarter" idx="15" hasCustomPrompt="1"/>
          </p:nvPr>
        </p:nvSpPr>
        <p:spPr>
          <a:xfrm>
            <a:off x="6180307" y="5303520"/>
            <a:ext cx="4572000" cy="914400"/>
          </a:xfrm>
        </p:spPr>
        <p:txBody>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Speaker 2 contact info</a:t>
            </a:r>
          </a:p>
        </p:txBody>
      </p:sp>
      <p:sp>
        <p:nvSpPr>
          <p:cNvPr id="21" name="Text Placeholder 16">
            <a:extLst>
              <a:ext uri="{FF2B5EF4-FFF2-40B4-BE49-F238E27FC236}">
                <a16:creationId xmlns:a16="http://schemas.microsoft.com/office/drawing/2014/main" id="{725C257A-1E0B-90CB-FDAB-F164B5FB84B2}"/>
              </a:ext>
            </a:extLst>
          </p:cNvPr>
          <p:cNvSpPr>
            <a:spLocks noGrp="1"/>
          </p:cNvSpPr>
          <p:nvPr>
            <p:ph type="body" sz="quarter" idx="16" hasCustomPrompt="1"/>
          </p:nvPr>
        </p:nvSpPr>
        <p:spPr>
          <a:xfrm>
            <a:off x="1439693" y="4754880"/>
            <a:ext cx="4572000" cy="457200"/>
          </a:xfrm>
        </p:spPr>
        <p:txBody>
          <a:bodyPr>
            <a:normAutofit/>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Speaker 1 info</a:t>
            </a:r>
          </a:p>
        </p:txBody>
      </p:sp>
      <p:sp>
        <p:nvSpPr>
          <p:cNvPr id="22" name="Text Placeholder 16">
            <a:extLst>
              <a:ext uri="{FF2B5EF4-FFF2-40B4-BE49-F238E27FC236}">
                <a16:creationId xmlns:a16="http://schemas.microsoft.com/office/drawing/2014/main" id="{F028274B-3D73-8DB7-57F5-8758A5761592}"/>
              </a:ext>
            </a:extLst>
          </p:cNvPr>
          <p:cNvSpPr>
            <a:spLocks noGrp="1"/>
          </p:cNvSpPr>
          <p:nvPr>
            <p:ph type="body" sz="quarter" idx="17" hasCustomPrompt="1"/>
          </p:nvPr>
        </p:nvSpPr>
        <p:spPr>
          <a:xfrm>
            <a:off x="6180350" y="4754880"/>
            <a:ext cx="4572000" cy="457200"/>
          </a:xfrm>
        </p:spPr>
        <p:txBody>
          <a:bodyPr>
            <a:normAutofit/>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Speaker 2 info</a:t>
            </a:r>
          </a:p>
        </p:txBody>
      </p:sp>
      <p:sp>
        <p:nvSpPr>
          <p:cNvPr id="23" name="Rectangle 22">
            <a:extLst>
              <a:ext uri="{FF2B5EF4-FFF2-40B4-BE49-F238E27FC236}">
                <a16:creationId xmlns:a16="http://schemas.microsoft.com/office/drawing/2014/main" id="{1E3E2B6C-976C-B840-C89F-B4F3065660F9}"/>
              </a:ext>
            </a:extLst>
          </p:cNvPr>
          <p:cNvSpPr/>
          <p:nvPr userDrawn="1"/>
        </p:nvSpPr>
        <p:spPr>
          <a:xfrm>
            <a:off x="2286669" y="6401767"/>
            <a:ext cx="7618661" cy="259381"/>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a:ln w="0"/>
                <a:solidFill>
                  <a:schemeClr val="bg1"/>
                </a:solidFill>
                <a:effectLst>
                  <a:outerShdw blurRad="38100" dist="19050" dir="2700000" algn="tl" rotWithShape="0">
                    <a:schemeClr val="dk1">
                      <a:alpha val="40000"/>
                    </a:schemeClr>
                  </a:outerShdw>
                </a:effectLst>
              </a:rPr>
              <a:t>Can’t see our slides? Can’t hear? Need to repeat the question? Call us out!</a:t>
            </a:r>
          </a:p>
        </p:txBody>
      </p:sp>
    </p:spTree>
    <p:extLst>
      <p:ext uri="{BB962C8B-B14F-4D97-AF65-F5344CB8AC3E}">
        <p14:creationId xmlns:p14="http://schemas.microsoft.com/office/powerpoint/2010/main" val="2538939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2B3F-34C9-5D81-3C0A-03B2A2A13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A0340-D9A2-712E-B180-063953253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Graphic 3">
            <a:extLst>
              <a:ext uri="{FF2B5EF4-FFF2-40B4-BE49-F238E27FC236}">
                <a16:creationId xmlns:a16="http://schemas.microsoft.com/office/drawing/2014/main" id="{34DC2BF3-5723-DDFE-DC82-A290B20B98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60775"/>
            <a:ext cx="12191999" cy="734379"/>
          </a:xfrm>
          <a:prstGeom prst="rect">
            <a:avLst/>
          </a:prstGeom>
        </p:spPr>
      </p:pic>
      <p:pic>
        <p:nvPicPr>
          <p:cNvPr id="5" name="Picture 4" descr="MMS Logo">
            <a:extLst>
              <a:ext uri="{FF2B5EF4-FFF2-40B4-BE49-F238E27FC236}">
                <a16:creationId xmlns:a16="http://schemas.microsoft.com/office/drawing/2014/main" id="{6BB8CEAA-38FA-294E-1F01-E1EFDF184E89}"/>
              </a:ext>
            </a:extLst>
          </p:cNvPr>
          <p:cNvPicPr>
            <a:picLocks noChangeAspect="1"/>
          </p:cNvPicPr>
          <p:nvPr userDrawn="1"/>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68025" y="6110542"/>
            <a:ext cx="1304924" cy="747457"/>
          </a:xfrm>
          <a:prstGeom prst="rect">
            <a:avLst/>
          </a:prstGeom>
        </p:spPr>
      </p:pic>
    </p:spTree>
    <p:extLst>
      <p:ext uri="{BB962C8B-B14F-4D97-AF65-F5344CB8AC3E}">
        <p14:creationId xmlns:p14="http://schemas.microsoft.com/office/powerpoint/2010/main" val="414894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2B3F-34C9-5D81-3C0A-03B2A2A13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A0340-D9A2-712E-B180-063953253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Graphic 3">
            <a:extLst>
              <a:ext uri="{FF2B5EF4-FFF2-40B4-BE49-F238E27FC236}">
                <a16:creationId xmlns:a16="http://schemas.microsoft.com/office/drawing/2014/main" id="{CD2AA9D5-D0D7-2443-1A04-53990301396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60775"/>
            <a:ext cx="12191999" cy="734379"/>
          </a:xfrm>
          <a:prstGeom prst="rect">
            <a:avLst/>
          </a:prstGeom>
        </p:spPr>
      </p:pic>
      <p:pic>
        <p:nvPicPr>
          <p:cNvPr id="5" name="Picture 4" descr="MMS Logo">
            <a:extLst>
              <a:ext uri="{FF2B5EF4-FFF2-40B4-BE49-F238E27FC236}">
                <a16:creationId xmlns:a16="http://schemas.microsoft.com/office/drawing/2014/main" id="{944C145A-9F2C-FB37-3F61-DB7275C648AD}"/>
              </a:ext>
            </a:extLst>
          </p:cNvPr>
          <p:cNvPicPr>
            <a:picLocks noChangeAspect="1"/>
          </p:cNvPicPr>
          <p:nvPr userDrawn="1"/>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68025" y="6110542"/>
            <a:ext cx="1304924" cy="747457"/>
          </a:xfrm>
          <a:prstGeom prst="rect">
            <a:avLst/>
          </a:prstGeom>
        </p:spPr>
      </p:pic>
    </p:spTree>
    <p:extLst>
      <p:ext uri="{BB962C8B-B14F-4D97-AF65-F5344CB8AC3E}">
        <p14:creationId xmlns:p14="http://schemas.microsoft.com/office/powerpoint/2010/main" val="1517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5EE4-0A4A-2B2C-119B-2F341C139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11DF5D-CB3B-BA76-1722-DD0D7E7805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4" name="Picture 3" descr="MMS Logo">
            <a:extLst>
              <a:ext uri="{FF2B5EF4-FFF2-40B4-BE49-F238E27FC236}">
                <a16:creationId xmlns:a16="http://schemas.microsoft.com/office/drawing/2014/main" id="{D1198A4E-4F44-AACB-84C5-0FAF4CF692A6}"/>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68025" y="6110542"/>
            <a:ext cx="1304924" cy="747457"/>
          </a:xfrm>
          <a:prstGeom prst="rect">
            <a:avLst/>
          </a:prstGeom>
        </p:spPr>
      </p:pic>
    </p:spTree>
    <p:extLst>
      <p:ext uri="{BB962C8B-B14F-4D97-AF65-F5344CB8AC3E}">
        <p14:creationId xmlns:p14="http://schemas.microsoft.com/office/powerpoint/2010/main" val="353019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emo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5EE4-0A4A-2B2C-119B-2F341C139E31}"/>
              </a:ext>
            </a:extLst>
          </p:cNvPr>
          <p:cNvSpPr>
            <a:spLocks noGrp="1"/>
          </p:cNvSpPr>
          <p:nvPr>
            <p:ph type="title"/>
          </p:nvPr>
        </p:nvSpPr>
        <p:spPr>
          <a:xfrm>
            <a:off x="3414408" y="1700011"/>
            <a:ext cx="7933041"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11DF5D-CB3B-BA76-1722-DD0D7E7805E8}"/>
              </a:ext>
            </a:extLst>
          </p:cNvPr>
          <p:cNvSpPr>
            <a:spLocks noGrp="1"/>
          </p:cNvSpPr>
          <p:nvPr>
            <p:ph type="body" idx="1"/>
          </p:nvPr>
        </p:nvSpPr>
        <p:spPr>
          <a:xfrm>
            <a:off x="3414408" y="4579736"/>
            <a:ext cx="793304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Rectangle 7">
            <a:extLst>
              <a:ext uri="{FF2B5EF4-FFF2-40B4-BE49-F238E27FC236}">
                <a16:creationId xmlns:a16="http://schemas.microsoft.com/office/drawing/2014/main" id="{CEF6BDD6-65D1-E9C5-ACC8-28AEF699CDAA}"/>
              </a:ext>
            </a:extLst>
          </p:cNvPr>
          <p:cNvSpPr/>
          <p:nvPr userDrawn="1"/>
        </p:nvSpPr>
        <p:spPr>
          <a:xfrm>
            <a:off x="1173627" y="2090755"/>
            <a:ext cx="1661993" cy="3376886"/>
          </a:xfrm>
          <a:prstGeom prst="rect">
            <a:avLst/>
          </a:prstGeom>
          <a:noFill/>
        </p:spPr>
        <p:txBody>
          <a:bodyPr vert="vert270" wrap="none" lIns="91440" tIns="45720" rIns="91440" bIns="45720">
            <a:spAutoFit/>
          </a:bodyPr>
          <a:lstStyle/>
          <a:p>
            <a:pPr algn="ctr"/>
            <a:r>
              <a:rPr lang="en-US" sz="9600" b="1" u="none" cap="none" spc="0" baseline="0">
                <a:ln w="0"/>
                <a:solidFill>
                  <a:schemeClr val="bg1">
                    <a:alpha val="25000"/>
                  </a:schemeClr>
                </a:solidFill>
                <a:effectLst>
                  <a:outerShdw blurRad="38100" dist="19050" dir="2700000" algn="tl" rotWithShape="0">
                    <a:schemeClr val="dk1">
                      <a:alpha val="40000"/>
                    </a:schemeClr>
                  </a:outerShdw>
                </a:effectLst>
              </a:rPr>
              <a:t>DEMO</a:t>
            </a:r>
          </a:p>
        </p:txBody>
      </p:sp>
      <p:pic>
        <p:nvPicPr>
          <p:cNvPr id="4" name="Picture 3" descr="MMS Logo">
            <a:extLst>
              <a:ext uri="{FF2B5EF4-FFF2-40B4-BE49-F238E27FC236}">
                <a16:creationId xmlns:a16="http://schemas.microsoft.com/office/drawing/2014/main" id="{139D45D9-3852-6A9A-4A35-203054D88477}"/>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68025" y="6110542"/>
            <a:ext cx="1304924" cy="747457"/>
          </a:xfrm>
          <a:prstGeom prst="rect">
            <a:avLst/>
          </a:prstGeom>
        </p:spPr>
      </p:pic>
    </p:spTree>
    <p:extLst>
      <p:ext uri="{BB962C8B-B14F-4D97-AF65-F5344CB8AC3E}">
        <p14:creationId xmlns:p14="http://schemas.microsoft.com/office/powerpoint/2010/main" val="16027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CA98-158E-037A-C94E-E38DC5348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AACDB-B0A5-F82A-E06F-F66C4B0C2D2A}"/>
              </a:ext>
            </a:extLst>
          </p:cNvPr>
          <p:cNvSpPr>
            <a:spLocks noGrp="1"/>
          </p:cNvSpPr>
          <p:nvPr>
            <p:ph sz="half" idx="1"/>
          </p:nvPr>
        </p:nvSpPr>
        <p:spPr>
          <a:xfrm>
            <a:off x="838200" y="1498060"/>
            <a:ext cx="5181600" cy="46789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F707E-1F23-C8BE-85CC-91A13D768C0C}"/>
              </a:ext>
            </a:extLst>
          </p:cNvPr>
          <p:cNvSpPr>
            <a:spLocks noGrp="1"/>
          </p:cNvSpPr>
          <p:nvPr>
            <p:ph sz="half" idx="2"/>
          </p:nvPr>
        </p:nvSpPr>
        <p:spPr>
          <a:xfrm>
            <a:off x="6172200" y="1498060"/>
            <a:ext cx="5181600" cy="46789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3588E471-0DF3-3707-5729-D6D4936CBB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60775"/>
            <a:ext cx="12191999" cy="734379"/>
          </a:xfrm>
          <a:prstGeom prst="rect">
            <a:avLst/>
          </a:prstGeom>
        </p:spPr>
      </p:pic>
      <p:pic>
        <p:nvPicPr>
          <p:cNvPr id="7" name="Picture 6" descr="MMS Logo">
            <a:extLst>
              <a:ext uri="{FF2B5EF4-FFF2-40B4-BE49-F238E27FC236}">
                <a16:creationId xmlns:a16="http://schemas.microsoft.com/office/drawing/2014/main" id="{BACB3951-0A97-284D-8AB0-AEF714699040}"/>
              </a:ext>
            </a:extLst>
          </p:cNvPr>
          <p:cNvPicPr>
            <a:picLocks noChangeAspect="1"/>
          </p:cNvPicPr>
          <p:nvPr userDrawn="1"/>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68025" y="6110542"/>
            <a:ext cx="1304924" cy="747457"/>
          </a:xfrm>
          <a:prstGeom prst="rect">
            <a:avLst/>
          </a:prstGeom>
        </p:spPr>
      </p:pic>
    </p:spTree>
    <p:extLst>
      <p:ext uri="{BB962C8B-B14F-4D97-AF65-F5344CB8AC3E}">
        <p14:creationId xmlns:p14="http://schemas.microsoft.com/office/powerpoint/2010/main" val="358488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3FC6-9D49-7EE7-65B3-940E59809465}"/>
              </a:ext>
            </a:extLst>
          </p:cNvPr>
          <p:cNvSpPr>
            <a:spLocks noGrp="1"/>
          </p:cNvSpPr>
          <p:nvPr>
            <p:ph type="title"/>
          </p:nvPr>
        </p:nvSpPr>
        <p:spPr>
          <a:xfrm>
            <a:off x="839788" y="365125"/>
            <a:ext cx="10515600" cy="795528"/>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8AD4CF-A6B7-AD69-E2EF-D5CF1E53C008}"/>
              </a:ext>
            </a:extLst>
          </p:cNvPr>
          <p:cNvSpPr>
            <a:spLocks noGrp="1"/>
          </p:cNvSpPr>
          <p:nvPr>
            <p:ph type="body" idx="1"/>
          </p:nvPr>
        </p:nvSpPr>
        <p:spPr>
          <a:xfrm>
            <a:off x="839788" y="1515787"/>
            <a:ext cx="5157787" cy="4852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8C1A2-5CFB-9DDA-598C-3D6E4DB535E1}"/>
              </a:ext>
            </a:extLst>
          </p:cNvPr>
          <p:cNvSpPr>
            <a:spLocks noGrp="1"/>
          </p:cNvSpPr>
          <p:nvPr>
            <p:ph sz="half" idx="2"/>
          </p:nvPr>
        </p:nvSpPr>
        <p:spPr>
          <a:xfrm>
            <a:off x="839788" y="2091448"/>
            <a:ext cx="5157787" cy="409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D7FFAF-6DE1-D7D2-9D0C-7DA4C93200AA}"/>
              </a:ext>
            </a:extLst>
          </p:cNvPr>
          <p:cNvSpPr>
            <a:spLocks noGrp="1"/>
          </p:cNvSpPr>
          <p:nvPr>
            <p:ph type="body" sz="quarter" idx="3"/>
          </p:nvPr>
        </p:nvSpPr>
        <p:spPr>
          <a:xfrm>
            <a:off x="6172200" y="1515787"/>
            <a:ext cx="5183188" cy="4852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2BCB2A-881F-6F25-A415-DE218744AFE6}"/>
              </a:ext>
            </a:extLst>
          </p:cNvPr>
          <p:cNvSpPr>
            <a:spLocks noGrp="1"/>
          </p:cNvSpPr>
          <p:nvPr>
            <p:ph sz="quarter" idx="4"/>
          </p:nvPr>
        </p:nvSpPr>
        <p:spPr>
          <a:xfrm>
            <a:off x="6172200" y="2091448"/>
            <a:ext cx="5183188" cy="409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phic 6">
            <a:extLst>
              <a:ext uri="{FF2B5EF4-FFF2-40B4-BE49-F238E27FC236}">
                <a16:creationId xmlns:a16="http://schemas.microsoft.com/office/drawing/2014/main" id="{BB7BF4D1-931A-0E03-2A34-20B5827BD4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60775"/>
            <a:ext cx="12191999" cy="734379"/>
          </a:xfrm>
          <a:prstGeom prst="rect">
            <a:avLst/>
          </a:prstGeom>
        </p:spPr>
      </p:pic>
      <p:pic>
        <p:nvPicPr>
          <p:cNvPr id="9" name="Picture 8" descr="MMS Logo">
            <a:extLst>
              <a:ext uri="{FF2B5EF4-FFF2-40B4-BE49-F238E27FC236}">
                <a16:creationId xmlns:a16="http://schemas.microsoft.com/office/drawing/2014/main" id="{64817264-8E80-BCCC-B372-7309A6D39D2F}"/>
              </a:ext>
            </a:extLst>
          </p:cNvPr>
          <p:cNvPicPr>
            <a:picLocks noChangeAspect="1"/>
          </p:cNvPicPr>
          <p:nvPr userDrawn="1"/>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68025" y="6110542"/>
            <a:ext cx="1304924" cy="747457"/>
          </a:xfrm>
          <a:prstGeom prst="rect">
            <a:avLst/>
          </a:prstGeom>
        </p:spPr>
      </p:pic>
    </p:spTree>
    <p:extLst>
      <p:ext uri="{BB962C8B-B14F-4D97-AF65-F5344CB8AC3E}">
        <p14:creationId xmlns:p14="http://schemas.microsoft.com/office/powerpoint/2010/main" val="217888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9ACD-72B3-1EDF-3267-2C3F86B84490}"/>
              </a:ext>
            </a:extLst>
          </p:cNvPr>
          <p:cNvSpPr>
            <a:spLocks noGrp="1"/>
          </p:cNvSpPr>
          <p:nvPr>
            <p:ph type="title"/>
          </p:nvPr>
        </p:nvSpPr>
        <p:spPr/>
        <p:txBody>
          <a:bodyPr/>
          <a:lstStyle/>
          <a:p>
            <a:r>
              <a:rPr lang="en-US"/>
              <a:t>Click to edit Master title style</a:t>
            </a:r>
          </a:p>
        </p:txBody>
      </p:sp>
      <p:pic>
        <p:nvPicPr>
          <p:cNvPr id="3" name="Graphic 2">
            <a:extLst>
              <a:ext uri="{FF2B5EF4-FFF2-40B4-BE49-F238E27FC236}">
                <a16:creationId xmlns:a16="http://schemas.microsoft.com/office/drawing/2014/main" id="{8DDFCCEB-9963-71FF-1B32-455693B783B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60775"/>
            <a:ext cx="12191999" cy="734379"/>
          </a:xfrm>
          <a:prstGeom prst="rect">
            <a:avLst/>
          </a:prstGeom>
        </p:spPr>
      </p:pic>
      <p:pic>
        <p:nvPicPr>
          <p:cNvPr id="5" name="Picture 4" descr="MMS Logo">
            <a:extLst>
              <a:ext uri="{FF2B5EF4-FFF2-40B4-BE49-F238E27FC236}">
                <a16:creationId xmlns:a16="http://schemas.microsoft.com/office/drawing/2014/main" id="{3D4460D7-534E-D8C4-8526-6160A141C1EF}"/>
              </a:ext>
            </a:extLst>
          </p:cNvPr>
          <p:cNvPicPr>
            <a:picLocks noChangeAspect="1"/>
          </p:cNvPicPr>
          <p:nvPr userDrawn="1"/>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868025" y="6110542"/>
            <a:ext cx="1304924" cy="747457"/>
          </a:xfrm>
          <a:prstGeom prst="rect">
            <a:avLst/>
          </a:prstGeom>
        </p:spPr>
      </p:pic>
    </p:spTree>
    <p:extLst>
      <p:ext uri="{BB962C8B-B14F-4D97-AF65-F5344CB8AC3E}">
        <p14:creationId xmlns:p14="http://schemas.microsoft.com/office/powerpoint/2010/main" val="172566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extLst>
              <a:ext uri="{BEBA8EAE-BF5A-486C-A8C5-ECC9F3942E4B}">
                <a14:imgProps xmlns:a14="http://schemas.microsoft.com/office/drawing/2010/main">
                  <a14:imgLayer r:embed="rId17">
                    <a14:imgEffect>
                      <a14:saturation sat="86000"/>
                    </a14:imgEffect>
                    <a14:imgEffect>
                      <a14:brightnessContrast bright="-69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65651-282E-586C-B06B-5DB5D99446FF}"/>
              </a:ext>
            </a:extLst>
          </p:cNvPr>
          <p:cNvSpPr>
            <a:spLocks noGrp="1"/>
          </p:cNvSpPr>
          <p:nvPr>
            <p:ph type="title"/>
          </p:nvPr>
        </p:nvSpPr>
        <p:spPr>
          <a:xfrm>
            <a:off x="838200" y="365126"/>
            <a:ext cx="10515600" cy="79246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913A01-90A4-D2D1-24E8-69DD5F53470F}"/>
              </a:ext>
            </a:extLst>
          </p:cNvPr>
          <p:cNvSpPr>
            <a:spLocks noGrp="1"/>
          </p:cNvSpPr>
          <p:nvPr>
            <p:ph type="body" idx="1"/>
          </p:nvPr>
        </p:nvSpPr>
        <p:spPr>
          <a:xfrm>
            <a:off x="838200" y="1507787"/>
            <a:ext cx="10515600" cy="46691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1251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51" r:id="rId5"/>
    <p:sldLayoutId id="2147483659" r:id="rId6"/>
    <p:sldLayoutId id="2147483652" r:id="rId7"/>
    <p:sldLayoutId id="2147483653" r:id="rId8"/>
    <p:sldLayoutId id="2147483654" r:id="rId9"/>
    <p:sldLayoutId id="2147483655" r:id="rId10"/>
    <p:sldLayoutId id="2147483656" r:id="rId11"/>
    <p:sldLayoutId id="2147483657" r:id="rId12"/>
    <p:sldLayoutId id="2147483663" r:id="rId13"/>
    <p:sldLayoutId id="2147483661" r:id="rId14"/>
  </p:sldLayoutIdLst>
  <p:txStyles>
    <p:title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zaskem/mms-miami-2023-github-demo"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gitbranching.js.org/"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sv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24.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9.jpe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cloudmechanic.net/" TargetMode="External"/><Relationship Id="rId10" Type="http://schemas.openxmlformats.org/officeDocument/2006/relationships/hyperlink" Target="https://mzonline.com/" TargetMode="External"/><Relationship Id="rId4" Type="http://schemas.openxmlformats.org/officeDocument/2006/relationships/hyperlink" Target="https://github.com/AndreasSobczyk" TargetMode="External"/><Relationship Id="rId9" Type="http://schemas.openxmlformats.org/officeDocument/2006/relationships/hyperlink" Target="https://github.com/zaske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www.markdownguide.org/basic-syntax/"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hyperlink" Target="https://enterprise.github.com/downloads/en/markdown-cheatsheet.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zaskem/mms-miami-2023-ghpages-demo"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s://miamigithub.zaske.dev/"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zaskem/montypython-repository"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hyperlink" Target="https://python.mzonline.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ohshitgit.com/"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B669-2341-DF39-C682-5CB469879095}"/>
              </a:ext>
            </a:extLst>
          </p:cNvPr>
          <p:cNvSpPr>
            <a:spLocks noGrp="1"/>
          </p:cNvSpPr>
          <p:nvPr>
            <p:ph type="ctrTitle"/>
          </p:nvPr>
        </p:nvSpPr>
        <p:spPr>
          <a:xfrm>
            <a:off x="475488" y="3683"/>
            <a:ext cx="11155680" cy="1389254"/>
          </a:xfrm>
        </p:spPr>
        <p:txBody>
          <a:bodyPr/>
          <a:lstStyle/>
          <a:p>
            <a:r>
              <a:rPr lang="en-US"/>
              <a:t>Git and GitHub for the Sysadmin</a:t>
            </a:r>
          </a:p>
        </p:txBody>
      </p:sp>
      <p:pic>
        <p:nvPicPr>
          <p:cNvPr id="5" name="Picture 4" descr="A comic of a person and a computer&#10;&#10;Description automatically generated">
            <a:extLst>
              <a:ext uri="{FF2B5EF4-FFF2-40B4-BE49-F238E27FC236}">
                <a16:creationId xmlns:a16="http://schemas.microsoft.com/office/drawing/2014/main" id="{B4E7E491-1B5E-BAE1-2413-67EA5AD09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468" y="1389253"/>
            <a:ext cx="5465064" cy="5465064"/>
          </a:xfrm>
          <a:prstGeom prst="rect">
            <a:avLst/>
          </a:prstGeom>
        </p:spPr>
      </p:pic>
    </p:spTree>
    <p:extLst>
      <p:ext uri="{BB962C8B-B14F-4D97-AF65-F5344CB8AC3E}">
        <p14:creationId xmlns:p14="http://schemas.microsoft.com/office/powerpoint/2010/main" val="4018952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6BC2B6-AE2C-3E1D-788D-592ABCDC14E7}"/>
              </a:ext>
            </a:extLst>
          </p:cNvPr>
          <p:cNvSpPr>
            <a:spLocks noGrp="1"/>
          </p:cNvSpPr>
          <p:nvPr>
            <p:ph type="title"/>
          </p:nvPr>
        </p:nvSpPr>
        <p:spPr/>
        <p:txBody>
          <a:bodyPr/>
          <a:lstStyle/>
          <a:p>
            <a:r>
              <a:rPr lang="en-US"/>
              <a:t>Configuring Git</a:t>
            </a:r>
          </a:p>
        </p:txBody>
      </p:sp>
      <p:sp>
        <p:nvSpPr>
          <p:cNvPr id="5" name="Text Placeholder 4">
            <a:extLst>
              <a:ext uri="{FF2B5EF4-FFF2-40B4-BE49-F238E27FC236}">
                <a16:creationId xmlns:a16="http://schemas.microsoft.com/office/drawing/2014/main" id="{CE5050AF-7D60-7B16-0E17-6467A67E504A}"/>
              </a:ext>
            </a:extLst>
          </p:cNvPr>
          <p:cNvSpPr>
            <a:spLocks noGrp="1"/>
          </p:cNvSpPr>
          <p:nvPr>
            <p:ph type="body" idx="1"/>
          </p:nvPr>
        </p:nvSpPr>
        <p:spPr/>
        <p:txBody>
          <a:bodyPr/>
          <a:lstStyle/>
          <a:p>
            <a:r>
              <a:rPr lang="en-US"/>
              <a:t>Enabling your first successful commit</a:t>
            </a:r>
          </a:p>
        </p:txBody>
      </p:sp>
    </p:spTree>
    <p:extLst>
      <p:ext uri="{BB962C8B-B14F-4D97-AF65-F5344CB8AC3E}">
        <p14:creationId xmlns:p14="http://schemas.microsoft.com/office/powerpoint/2010/main" val="299856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All you </a:t>
            </a:r>
            <a:r>
              <a:rPr lang="en-US" i="1"/>
              <a:t>need</a:t>
            </a:r>
            <a:r>
              <a:rPr lang="en-US"/>
              <a:t> are four actions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pPr marL="514350" indent="-514350">
              <a:buFont typeface="+mj-lt"/>
              <a:buAutoNum type="arabicPeriod"/>
            </a:pPr>
            <a:r>
              <a:rPr lang="en-US"/>
              <a:t>Obtain/Create a repository</a:t>
            </a:r>
          </a:p>
          <a:p>
            <a:pPr marL="514350" indent="-514350">
              <a:buFont typeface="+mj-lt"/>
              <a:buAutoNum type="arabicPeriod"/>
            </a:pPr>
            <a:r>
              <a:rPr lang="en-US"/>
              <a:t>Commit changes</a:t>
            </a:r>
          </a:p>
          <a:p>
            <a:pPr marL="514350" indent="-514350">
              <a:buFont typeface="+mj-lt"/>
              <a:buAutoNum type="arabicPeriod"/>
            </a:pPr>
            <a:r>
              <a:rPr lang="en-US"/>
              <a:t>Push to Git</a:t>
            </a:r>
          </a:p>
          <a:p>
            <a:pPr marL="514350" indent="-514350">
              <a:buFont typeface="+mj-lt"/>
              <a:buAutoNum type="arabicPeriod"/>
            </a:pPr>
            <a:r>
              <a:rPr lang="en-US"/>
              <a:t>Pull from Git</a:t>
            </a:r>
          </a:p>
        </p:txBody>
      </p:sp>
      <p:pic>
        <p:nvPicPr>
          <p:cNvPr id="3" name="Picture 2" descr="A baby with a toy&#10;&#10;Description automatically generated">
            <a:extLst>
              <a:ext uri="{FF2B5EF4-FFF2-40B4-BE49-F238E27FC236}">
                <a16:creationId xmlns:a16="http://schemas.microsoft.com/office/drawing/2014/main" id="{C2A3FA0F-04E0-5E30-A9EF-BC63E5F4F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9489" y="1507787"/>
            <a:ext cx="3809604" cy="5079472"/>
          </a:xfrm>
          <a:prstGeom prst="rect">
            <a:avLst/>
          </a:prstGeom>
        </p:spPr>
      </p:pic>
    </p:spTree>
    <p:extLst>
      <p:ext uri="{BB962C8B-B14F-4D97-AF65-F5344CB8AC3E}">
        <p14:creationId xmlns:p14="http://schemas.microsoft.com/office/powerpoint/2010/main" val="25113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D4BA-6515-7FAE-1EEB-DAE081D1B160}"/>
              </a:ext>
            </a:extLst>
          </p:cNvPr>
          <p:cNvSpPr>
            <a:spLocks noGrp="1"/>
          </p:cNvSpPr>
          <p:nvPr>
            <p:ph type="title"/>
          </p:nvPr>
        </p:nvSpPr>
        <p:spPr/>
        <p:txBody>
          <a:bodyPr/>
          <a:lstStyle/>
          <a:p>
            <a:r>
              <a:rPr lang="en-US"/>
              <a:t>Working in Git with Visual Studio Code</a:t>
            </a:r>
            <a:endParaRPr lang="en-DK"/>
          </a:p>
        </p:txBody>
      </p:sp>
      <p:sp>
        <p:nvSpPr>
          <p:cNvPr id="4" name="Rectangle: Rounded Corners 3">
            <a:extLst>
              <a:ext uri="{FF2B5EF4-FFF2-40B4-BE49-F238E27FC236}">
                <a16:creationId xmlns:a16="http://schemas.microsoft.com/office/drawing/2014/main" id="{34A8AF9C-3833-5D99-83BD-6B62DEE1235C}"/>
              </a:ext>
            </a:extLst>
          </p:cNvPr>
          <p:cNvSpPr/>
          <p:nvPr/>
        </p:nvSpPr>
        <p:spPr bwMode="auto">
          <a:xfrm>
            <a:off x="2040808" y="2418621"/>
            <a:ext cx="1132702" cy="490151"/>
          </a:xfrm>
          <a:prstGeom prst="roundRect">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Working Dir</a:t>
            </a:r>
            <a:endParaRPr kumimoji="0" lang="en-DK" sz="1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7F792DC6-02DD-43C5-91BF-652A56236073}"/>
              </a:ext>
            </a:extLst>
          </p:cNvPr>
          <p:cNvSpPr/>
          <p:nvPr/>
        </p:nvSpPr>
        <p:spPr bwMode="auto">
          <a:xfrm>
            <a:off x="3783112" y="2418620"/>
            <a:ext cx="1132702" cy="490151"/>
          </a:xfrm>
          <a:prstGeom prst="roundRect">
            <a:avLst/>
          </a:prstGeom>
          <a:solidFill>
            <a:srgbClr val="FFB9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Staging</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Area</a:t>
            </a:r>
            <a:endParaRPr kumimoji="0" lang="en-DK" sz="1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D4C8B5D4-1585-847B-4C76-CCECCED42147}"/>
              </a:ext>
            </a:extLst>
          </p:cNvPr>
          <p:cNvSpPr/>
          <p:nvPr/>
        </p:nvSpPr>
        <p:spPr bwMode="auto">
          <a:xfrm>
            <a:off x="5708707" y="2418620"/>
            <a:ext cx="1132702" cy="490151"/>
          </a:xfrm>
          <a:prstGeom prst="roundRect">
            <a:avLst/>
          </a:prstGeom>
          <a:solidFill>
            <a:srgbClr val="107C1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Local</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Repo</a:t>
            </a:r>
            <a:endParaRPr kumimoji="0" lang="en-DK" sz="1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2AABC6DC-E3BA-5FDA-4DD9-BC033C23780B}"/>
              </a:ext>
            </a:extLst>
          </p:cNvPr>
          <p:cNvSpPr/>
          <p:nvPr/>
        </p:nvSpPr>
        <p:spPr bwMode="auto">
          <a:xfrm>
            <a:off x="8476010" y="2423358"/>
            <a:ext cx="1132702" cy="490151"/>
          </a:xfrm>
          <a:prstGeom prst="roundRect">
            <a:avLst/>
          </a:prstGeom>
          <a:solidFill>
            <a:srgbClr val="3B2E58"/>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Remote Repo</a:t>
            </a:r>
            <a:endParaRPr kumimoji="0" lang="en-DK" sz="1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ECAEE4FF-2924-4B5E-75DC-862CD4F54F65}"/>
              </a:ext>
            </a:extLst>
          </p:cNvPr>
          <p:cNvSpPr/>
          <p:nvPr/>
        </p:nvSpPr>
        <p:spPr bwMode="auto">
          <a:xfrm>
            <a:off x="8476010" y="3209828"/>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Snapshot:7a2c0637</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 name="Straight Connector 8">
            <a:extLst>
              <a:ext uri="{FF2B5EF4-FFF2-40B4-BE49-F238E27FC236}">
                <a16:creationId xmlns:a16="http://schemas.microsoft.com/office/drawing/2014/main" id="{33EC8EF7-E82E-9ABC-16E3-62F44006742F}"/>
              </a:ext>
            </a:extLst>
          </p:cNvPr>
          <p:cNvCxnSpPr/>
          <p:nvPr/>
        </p:nvCxnSpPr>
        <p:spPr>
          <a:xfrm>
            <a:off x="3445476" y="2418620"/>
            <a:ext cx="0" cy="3758973"/>
          </a:xfrm>
          <a:prstGeom prst="line">
            <a:avLst/>
          </a:prstGeom>
          <a:noFill/>
          <a:ln w="28575" cap="flat" cmpd="sng" algn="ctr">
            <a:solidFill>
              <a:sysClr val="window" lastClr="FFFFFF"/>
            </a:solidFill>
            <a:prstDash val="solid"/>
            <a:miter lim="800000"/>
            <a:headEnd type="none" w="lg" len="med"/>
            <a:tailEnd type="none" w="lg" len="med"/>
          </a:ln>
          <a:effectLst/>
        </p:spPr>
      </p:cxnSp>
      <p:cxnSp>
        <p:nvCxnSpPr>
          <p:cNvPr id="10" name="Straight Connector 9">
            <a:extLst>
              <a:ext uri="{FF2B5EF4-FFF2-40B4-BE49-F238E27FC236}">
                <a16:creationId xmlns:a16="http://schemas.microsoft.com/office/drawing/2014/main" id="{BD9E047D-FFCB-7A71-75C2-CA87090D175A}"/>
              </a:ext>
            </a:extLst>
          </p:cNvPr>
          <p:cNvCxnSpPr/>
          <p:nvPr/>
        </p:nvCxnSpPr>
        <p:spPr>
          <a:xfrm>
            <a:off x="5149323" y="2418620"/>
            <a:ext cx="0" cy="3758973"/>
          </a:xfrm>
          <a:prstGeom prst="line">
            <a:avLst/>
          </a:prstGeom>
          <a:noFill/>
          <a:ln w="28575" cap="flat" cmpd="sng" algn="ctr">
            <a:solidFill>
              <a:sysClr val="window" lastClr="FFFFFF"/>
            </a:solidFill>
            <a:prstDash val="solid"/>
            <a:miter lim="800000"/>
            <a:headEnd type="none" w="lg" len="med"/>
            <a:tailEnd type="none" w="lg" len="med"/>
          </a:ln>
          <a:effectLst/>
        </p:spPr>
      </p:cxnSp>
      <p:cxnSp>
        <p:nvCxnSpPr>
          <p:cNvPr id="11" name="Straight Connector 10">
            <a:extLst>
              <a:ext uri="{FF2B5EF4-FFF2-40B4-BE49-F238E27FC236}">
                <a16:creationId xmlns:a16="http://schemas.microsoft.com/office/drawing/2014/main" id="{8806BB19-5EA8-6B09-26C2-1C427EB48863}"/>
              </a:ext>
            </a:extLst>
          </p:cNvPr>
          <p:cNvCxnSpPr>
            <a:cxnSpLocks/>
          </p:cNvCxnSpPr>
          <p:nvPr/>
        </p:nvCxnSpPr>
        <p:spPr>
          <a:xfrm>
            <a:off x="7883855" y="1872053"/>
            <a:ext cx="0" cy="4422543"/>
          </a:xfrm>
          <a:prstGeom prst="line">
            <a:avLst/>
          </a:prstGeom>
          <a:noFill/>
          <a:ln w="28575" cap="flat" cmpd="sng" algn="ctr">
            <a:solidFill>
              <a:sysClr val="window" lastClr="FFFFFF"/>
            </a:solidFill>
            <a:prstDash val="solid"/>
            <a:miter lim="800000"/>
            <a:headEnd type="none" w="lg" len="med"/>
            <a:tailEnd type="none" w="lg" len="med"/>
          </a:ln>
          <a:effectLst/>
        </p:spPr>
      </p:cxnSp>
      <p:cxnSp>
        <p:nvCxnSpPr>
          <p:cNvPr id="12" name="Straight Connector 11">
            <a:extLst>
              <a:ext uri="{FF2B5EF4-FFF2-40B4-BE49-F238E27FC236}">
                <a16:creationId xmlns:a16="http://schemas.microsoft.com/office/drawing/2014/main" id="{F462D422-5DF4-F736-C51F-4C2DB3076B3E}"/>
              </a:ext>
            </a:extLst>
          </p:cNvPr>
          <p:cNvCxnSpPr>
            <a:cxnSpLocks/>
          </p:cNvCxnSpPr>
          <p:nvPr/>
        </p:nvCxnSpPr>
        <p:spPr>
          <a:xfrm flipH="1">
            <a:off x="1998038" y="2272715"/>
            <a:ext cx="8329238" cy="0"/>
          </a:xfrm>
          <a:prstGeom prst="line">
            <a:avLst/>
          </a:prstGeom>
          <a:noFill/>
          <a:ln w="28575" cap="flat" cmpd="sng" algn="ctr">
            <a:solidFill>
              <a:sysClr val="window" lastClr="FFFFFF"/>
            </a:solidFill>
            <a:prstDash val="dash"/>
            <a:miter lim="800000"/>
            <a:headEnd type="none" w="lg" len="med"/>
            <a:tailEnd type="none" w="lg" len="med"/>
          </a:ln>
          <a:effectLst/>
        </p:spPr>
      </p:cxnSp>
      <p:sp>
        <p:nvSpPr>
          <p:cNvPr id="13" name="Arrow: Right 12">
            <a:extLst>
              <a:ext uri="{FF2B5EF4-FFF2-40B4-BE49-F238E27FC236}">
                <a16:creationId xmlns:a16="http://schemas.microsoft.com/office/drawing/2014/main" id="{E05E3468-C418-FE32-6AE9-7ACF344761D6}"/>
              </a:ext>
            </a:extLst>
          </p:cNvPr>
          <p:cNvSpPr/>
          <p:nvPr/>
        </p:nvSpPr>
        <p:spPr bwMode="auto">
          <a:xfrm>
            <a:off x="3251518" y="3840070"/>
            <a:ext cx="1102482" cy="332057"/>
          </a:xfrm>
          <a:prstGeom prst="rightArrow">
            <a:avLst>
              <a:gd name="adj1" fmla="val 65873"/>
              <a:gd name="adj2" fmla="val 50000"/>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Add</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Arrow: Left 13">
            <a:extLst>
              <a:ext uri="{FF2B5EF4-FFF2-40B4-BE49-F238E27FC236}">
                <a16:creationId xmlns:a16="http://schemas.microsoft.com/office/drawing/2014/main" id="{C8A2EE89-23A6-5DC6-FC9D-89687F709AD6}"/>
              </a:ext>
            </a:extLst>
          </p:cNvPr>
          <p:cNvSpPr/>
          <p:nvPr/>
        </p:nvSpPr>
        <p:spPr bwMode="auto">
          <a:xfrm>
            <a:off x="3251517" y="3175695"/>
            <a:ext cx="5063337" cy="431730"/>
          </a:xfrm>
          <a:prstGeom prst="leftArrow">
            <a:avLst>
              <a:gd name="adj1" fmla="val 50000"/>
              <a:gd name="adj2" fmla="val 64053"/>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Clone</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Rectangle: Rounded Corners 14">
            <a:extLst>
              <a:ext uri="{FF2B5EF4-FFF2-40B4-BE49-F238E27FC236}">
                <a16:creationId xmlns:a16="http://schemas.microsoft.com/office/drawing/2014/main" id="{92AF09DA-83DC-1A1C-9A46-5081081A52C6}"/>
              </a:ext>
            </a:extLst>
          </p:cNvPr>
          <p:cNvSpPr/>
          <p:nvPr/>
        </p:nvSpPr>
        <p:spPr bwMode="auto">
          <a:xfrm>
            <a:off x="2040808" y="3230659"/>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Snapshot:7a2c0637</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3B0AFF29-1588-CC0C-FC10-EB556ABBD4D5}"/>
              </a:ext>
            </a:extLst>
          </p:cNvPr>
          <p:cNvSpPr/>
          <p:nvPr/>
        </p:nvSpPr>
        <p:spPr bwMode="auto">
          <a:xfrm>
            <a:off x="2040808" y="3808919"/>
            <a:ext cx="1132702" cy="394361"/>
          </a:xfrm>
          <a:prstGeom prst="roundRect">
            <a:avLst/>
          </a:prstGeom>
          <a:solidFill>
            <a:srgbClr val="30E5D0"/>
          </a:solidFill>
          <a:ln w="6350" cap="flat" cmpd="sng" algn="ctr">
            <a:noFill/>
            <a:prstDash val="solid"/>
            <a:miter lim="800000"/>
            <a:headEnd type="none" w="med" len="med"/>
            <a:tailEnd type="none" w="med" len="med"/>
          </a:ln>
          <a:effectLst/>
        </p:spPr>
        <p:txBody>
          <a:bodyPr rot="0" spcFirstLastPara="0" vertOverflow="overflow" horzOverflow="overflow" vert="horz" wrap="square" lIns="72000" tIns="146304" rIns="7200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err="1">
                <a:ln>
                  <a:noFill/>
                </a:ln>
                <a:solidFill>
                  <a:prstClr val="black"/>
                </a:solidFill>
                <a:effectLst/>
                <a:uLnTx/>
                <a:uFillTx/>
                <a:latin typeface="Segoe UI"/>
                <a:ea typeface="+mn-ea"/>
                <a:cs typeface="+mn-cs"/>
              </a:rPr>
              <a:t>Add</a:t>
            </a:r>
            <a:r>
              <a:rPr kumimoji="0" lang="da-DK" sz="1200" b="0" i="0" u="none" strike="noStrike" kern="0" cap="none" spc="0" normalizeH="0" baseline="0" noProof="0">
                <a:ln>
                  <a:noFill/>
                </a:ln>
                <a:solidFill>
                  <a:prstClr val="black"/>
                </a:solidFill>
                <a:effectLst/>
                <a:uLnTx/>
                <a:uFillTx/>
                <a:latin typeface="Segoe UI"/>
                <a:ea typeface="+mn-ea"/>
                <a:cs typeface="+mn-cs"/>
              </a:rPr>
              <a:t>/</a:t>
            </a:r>
            <a:r>
              <a:rPr kumimoji="0" lang="da-DK" sz="1200" b="0" i="0" u="none" strike="noStrike" kern="0" cap="none" spc="0" normalizeH="0" baseline="0" noProof="0" err="1">
                <a:ln>
                  <a:noFill/>
                </a:ln>
                <a:solidFill>
                  <a:prstClr val="black"/>
                </a:solidFill>
                <a:effectLst/>
                <a:uLnTx/>
                <a:uFillTx/>
                <a:latin typeface="Segoe UI"/>
                <a:ea typeface="+mn-ea"/>
                <a:cs typeface="+mn-cs"/>
              </a:rPr>
              <a:t>change</a:t>
            </a:r>
            <a:r>
              <a:rPr kumimoji="0" lang="da-DK" sz="1200" b="0" i="0" u="none" strike="noStrike" kern="0" cap="none" spc="0" normalizeH="0" baseline="0" noProof="0">
                <a:ln>
                  <a:noFill/>
                </a:ln>
                <a:solidFill>
                  <a:prstClr val="black"/>
                </a:solidFill>
                <a:effectLst/>
                <a:uLnTx/>
                <a:uFillTx/>
                <a:latin typeface="Segoe UI"/>
                <a:ea typeface="+mn-ea"/>
                <a:cs typeface="+mn-cs"/>
              </a:rPr>
              <a:t> file</a:t>
            </a:r>
            <a:endParaRPr kumimoji="0" lang="en-DK" sz="1200" b="0" i="0" u="none" strike="noStrike" kern="0" cap="none" spc="0" normalizeH="0" baseline="0" noProof="0" err="1">
              <a:ln>
                <a:noFill/>
              </a:ln>
              <a:solidFill>
                <a:prstClr val="black"/>
              </a:solidFill>
              <a:effectLst/>
              <a:uLnTx/>
              <a:uFillTx/>
              <a:latin typeface="Segoe UI"/>
              <a:ea typeface="Segoe UI" pitchFamily="34" charset="0"/>
              <a:cs typeface="Segoe UI" pitchFamily="34" charset="0"/>
            </a:endParaRPr>
          </a:p>
        </p:txBody>
      </p:sp>
      <p:sp>
        <p:nvSpPr>
          <p:cNvPr id="17" name="Arrow: Right 16">
            <a:extLst>
              <a:ext uri="{FF2B5EF4-FFF2-40B4-BE49-F238E27FC236}">
                <a16:creationId xmlns:a16="http://schemas.microsoft.com/office/drawing/2014/main" id="{1287A127-3FE2-EDED-5618-EE7428AEDE13}"/>
              </a:ext>
            </a:extLst>
          </p:cNvPr>
          <p:cNvSpPr/>
          <p:nvPr/>
        </p:nvSpPr>
        <p:spPr bwMode="auto">
          <a:xfrm>
            <a:off x="4414201" y="3840070"/>
            <a:ext cx="1230850" cy="332057"/>
          </a:xfrm>
          <a:prstGeom prst="rightArrow">
            <a:avLst>
              <a:gd name="adj1" fmla="val 65873"/>
              <a:gd name="adj2" fmla="val 50000"/>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Commit</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Rounded Corners 17">
            <a:extLst>
              <a:ext uri="{FF2B5EF4-FFF2-40B4-BE49-F238E27FC236}">
                <a16:creationId xmlns:a16="http://schemas.microsoft.com/office/drawing/2014/main" id="{7040F57B-9F3C-1B01-03B2-33EAB432BD0F}"/>
              </a:ext>
            </a:extLst>
          </p:cNvPr>
          <p:cNvSpPr/>
          <p:nvPr/>
        </p:nvSpPr>
        <p:spPr bwMode="auto">
          <a:xfrm>
            <a:off x="5705252" y="3818052"/>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Snapshot:7a2c0938</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Arrow: Right 18">
            <a:extLst>
              <a:ext uri="{FF2B5EF4-FFF2-40B4-BE49-F238E27FC236}">
                <a16:creationId xmlns:a16="http://schemas.microsoft.com/office/drawing/2014/main" id="{BBF79019-3765-0902-612C-DEC0BDD839CC}"/>
              </a:ext>
            </a:extLst>
          </p:cNvPr>
          <p:cNvSpPr/>
          <p:nvPr/>
        </p:nvSpPr>
        <p:spPr bwMode="auto">
          <a:xfrm>
            <a:off x="6955573" y="3849203"/>
            <a:ext cx="1359289" cy="332057"/>
          </a:xfrm>
          <a:prstGeom prst="rightArrow">
            <a:avLst>
              <a:gd name="adj1" fmla="val 65873"/>
              <a:gd name="adj2" fmla="val 50000"/>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Push</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Rounded Corners 19">
            <a:extLst>
              <a:ext uri="{FF2B5EF4-FFF2-40B4-BE49-F238E27FC236}">
                <a16:creationId xmlns:a16="http://schemas.microsoft.com/office/drawing/2014/main" id="{765DE765-EDE8-D9F2-BB79-606C2E8C77FC}"/>
              </a:ext>
            </a:extLst>
          </p:cNvPr>
          <p:cNvSpPr/>
          <p:nvPr/>
        </p:nvSpPr>
        <p:spPr bwMode="auto">
          <a:xfrm>
            <a:off x="8476010" y="3808919"/>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Snapshot:7a2c0938</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Arrow: Right 20">
            <a:extLst>
              <a:ext uri="{FF2B5EF4-FFF2-40B4-BE49-F238E27FC236}">
                <a16:creationId xmlns:a16="http://schemas.microsoft.com/office/drawing/2014/main" id="{BF2949DE-D76E-D6AF-5907-8574E1726FD3}"/>
              </a:ext>
            </a:extLst>
          </p:cNvPr>
          <p:cNvSpPr/>
          <p:nvPr/>
        </p:nvSpPr>
        <p:spPr bwMode="auto">
          <a:xfrm>
            <a:off x="3253200" y="5019934"/>
            <a:ext cx="1102482" cy="332057"/>
          </a:xfrm>
          <a:prstGeom prst="rightArrow">
            <a:avLst>
              <a:gd name="adj1" fmla="val 65873"/>
              <a:gd name="adj2" fmla="val 50000"/>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Add</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Rounded Corners 21">
            <a:extLst>
              <a:ext uri="{FF2B5EF4-FFF2-40B4-BE49-F238E27FC236}">
                <a16:creationId xmlns:a16="http://schemas.microsoft.com/office/drawing/2014/main" id="{C4F5383F-F4DC-7531-AD88-BDE5788D6E55}"/>
              </a:ext>
            </a:extLst>
          </p:cNvPr>
          <p:cNvSpPr/>
          <p:nvPr/>
        </p:nvSpPr>
        <p:spPr bwMode="auto">
          <a:xfrm>
            <a:off x="2042490" y="4988783"/>
            <a:ext cx="1132702" cy="394361"/>
          </a:xfrm>
          <a:prstGeom prst="roundRect">
            <a:avLst/>
          </a:prstGeom>
          <a:solidFill>
            <a:srgbClr val="30E5D0"/>
          </a:solidFill>
          <a:ln w="6350" cap="flat" cmpd="sng" algn="ctr">
            <a:noFill/>
            <a:prstDash val="solid"/>
            <a:miter lim="800000"/>
            <a:headEnd type="none" w="med" len="med"/>
            <a:tailEnd type="none" w="med" len="med"/>
          </a:ln>
          <a:effectLst/>
        </p:spPr>
        <p:txBody>
          <a:bodyPr rot="0" spcFirstLastPara="0" vertOverflow="overflow" horzOverflow="overflow" vert="horz" wrap="square" lIns="72000" tIns="146304" rIns="7200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err="1">
                <a:ln>
                  <a:noFill/>
                </a:ln>
                <a:solidFill>
                  <a:prstClr val="black"/>
                </a:solidFill>
                <a:effectLst/>
                <a:uLnTx/>
                <a:uFillTx/>
                <a:latin typeface="Segoe UI"/>
                <a:ea typeface="+mn-ea"/>
                <a:cs typeface="+mn-cs"/>
              </a:rPr>
              <a:t>Add</a:t>
            </a:r>
            <a:r>
              <a:rPr kumimoji="0" lang="da-DK" sz="1200" b="0" i="0" u="none" strike="noStrike" kern="0" cap="none" spc="0" normalizeH="0" baseline="0" noProof="0">
                <a:ln>
                  <a:noFill/>
                </a:ln>
                <a:solidFill>
                  <a:prstClr val="black"/>
                </a:solidFill>
                <a:effectLst/>
                <a:uLnTx/>
                <a:uFillTx/>
                <a:latin typeface="Segoe UI"/>
                <a:ea typeface="+mn-ea"/>
                <a:cs typeface="+mn-cs"/>
              </a:rPr>
              <a:t>/</a:t>
            </a:r>
            <a:r>
              <a:rPr kumimoji="0" lang="da-DK" sz="1200" b="0" i="0" u="none" strike="noStrike" kern="0" cap="none" spc="0" normalizeH="0" baseline="0" noProof="0" err="1">
                <a:ln>
                  <a:noFill/>
                </a:ln>
                <a:solidFill>
                  <a:prstClr val="black"/>
                </a:solidFill>
                <a:effectLst/>
                <a:uLnTx/>
                <a:uFillTx/>
                <a:latin typeface="Segoe UI"/>
                <a:ea typeface="+mn-ea"/>
                <a:cs typeface="+mn-cs"/>
              </a:rPr>
              <a:t>change</a:t>
            </a:r>
            <a:r>
              <a:rPr kumimoji="0" lang="da-DK" sz="1200" b="0" i="0" u="none" strike="noStrike" kern="0" cap="none" spc="0" normalizeH="0" baseline="0" noProof="0">
                <a:ln>
                  <a:noFill/>
                </a:ln>
                <a:solidFill>
                  <a:prstClr val="black"/>
                </a:solidFill>
                <a:effectLst/>
                <a:uLnTx/>
                <a:uFillTx/>
                <a:latin typeface="Segoe UI"/>
                <a:ea typeface="+mn-ea"/>
                <a:cs typeface="+mn-cs"/>
              </a:rPr>
              <a:t> file</a:t>
            </a:r>
            <a:endParaRPr kumimoji="0" lang="en-DK" sz="1200" b="0" i="0" u="none" strike="noStrike" kern="0" cap="none" spc="0" normalizeH="0" baseline="0" noProof="0" err="1">
              <a:ln>
                <a:noFill/>
              </a:ln>
              <a:solidFill>
                <a:prstClr val="black"/>
              </a:solidFill>
              <a:effectLst/>
              <a:uLnTx/>
              <a:uFillTx/>
              <a:latin typeface="Segoe UI"/>
              <a:ea typeface="Segoe UI" pitchFamily="34" charset="0"/>
              <a:cs typeface="Segoe UI" pitchFamily="34" charset="0"/>
            </a:endParaRPr>
          </a:p>
        </p:txBody>
      </p:sp>
      <p:sp>
        <p:nvSpPr>
          <p:cNvPr id="23" name="Arrow: Right 22">
            <a:extLst>
              <a:ext uri="{FF2B5EF4-FFF2-40B4-BE49-F238E27FC236}">
                <a16:creationId xmlns:a16="http://schemas.microsoft.com/office/drawing/2014/main" id="{F6A053E3-C105-4E7B-8534-B808D5D4AA1C}"/>
              </a:ext>
            </a:extLst>
          </p:cNvPr>
          <p:cNvSpPr/>
          <p:nvPr/>
        </p:nvSpPr>
        <p:spPr bwMode="auto">
          <a:xfrm>
            <a:off x="4415883" y="5019934"/>
            <a:ext cx="1230850" cy="332057"/>
          </a:xfrm>
          <a:prstGeom prst="rightArrow">
            <a:avLst>
              <a:gd name="adj1" fmla="val 65873"/>
              <a:gd name="adj2" fmla="val 50000"/>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Commit</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EA6DF264-4A4A-FE13-0158-6E6C45DB4E26}"/>
              </a:ext>
            </a:extLst>
          </p:cNvPr>
          <p:cNvSpPr/>
          <p:nvPr/>
        </p:nvSpPr>
        <p:spPr bwMode="auto">
          <a:xfrm>
            <a:off x="5706934" y="4997916"/>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Snapshot:7a2c1931</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86C3CFCD-FA1E-3880-2F6B-60E877578592}"/>
              </a:ext>
            </a:extLst>
          </p:cNvPr>
          <p:cNvSpPr/>
          <p:nvPr/>
        </p:nvSpPr>
        <p:spPr bwMode="auto">
          <a:xfrm>
            <a:off x="8479255" y="4396536"/>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Snapshot:7a2c0960</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28FA162F-2730-F16F-6E3C-2DCBEC91463C}"/>
              </a:ext>
            </a:extLst>
          </p:cNvPr>
          <p:cNvSpPr/>
          <p:nvPr/>
        </p:nvSpPr>
        <p:spPr bwMode="auto">
          <a:xfrm>
            <a:off x="8481180" y="4988783"/>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Snapshot:7a2c1931</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Text Placeholder 4">
            <a:extLst>
              <a:ext uri="{FF2B5EF4-FFF2-40B4-BE49-F238E27FC236}">
                <a16:creationId xmlns:a16="http://schemas.microsoft.com/office/drawing/2014/main" id="{ECA3F3D6-FD0B-8DF3-BA20-676D43FED2F5}"/>
              </a:ext>
            </a:extLst>
          </p:cNvPr>
          <p:cNvSpPr>
            <a:spLocks noGrp="1"/>
          </p:cNvSpPr>
          <p:nvPr/>
        </p:nvSpPr>
        <p:spPr>
          <a:xfrm>
            <a:off x="3478459" y="1807910"/>
            <a:ext cx="3780656" cy="314494"/>
          </a:xfrm>
          <a:prstGeom prst="rect">
            <a:avLst/>
          </a:prstGeom>
        </p:spPr>
        <p:txBody>
          <a:bodyPr vert="horz" wrap="square" lIns="0" tIns="0" rIns="0" bIns="0" rtlCol="0" anchor="t">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pPr>
            <a:r>
              <a:rPr lang="en-GB" sz="2000">
                <a:solidFill>
                  <a:prstClr val="white"/>
                </a:solidFill>
                <a:latin typeface="Segoe UI"/>
              </a:rPr>
              <a:t>Local Computer</a:t>
            </a:r>
            <a:endParaRPr lang="en-US" sz="2000">
              <a:solidFill>
                <a:prstClr val="white"/>
              </a:solidFill>
              <a:latin typeface="Segoe UI"/>
              <a:cs typeface="Segoe UI"/>
            </a:endParaRPr>
          </a:p>
        </p:txBody>
      </p:sp>
      <p:sp>
        <p:nvSpPr>
          <p:cNvPr id="28" name="Text Placeholder 4">
            <a:extLst>
              <a:ext uri="{FF2B5EF4-FFF2-40B4-BE49-F238E27FC236}">
                <a16:creationId xmlns:a16="http://schemas.microsoft.com/office/drawing/2014/main" id="{5B85EEE5-5E72-DE7C-3552-72A6E25625F3}"/>
              </a:ext>
            </a:extLst>
          </p:cNvPr>
          <p:cNvSpPr>
            <a:spLocks noGrp="1"/>
          </p:cNvSpPr>
          <p:nvPr/>
        </p:nvSpPr>
        <p:spPr>
          <a:xfrm>
            <a:off x="8155821" y="1593557"/>
            <a:ext cx="2212087" cy="314494"/>
          </a:xfrm>
          <a:prstGeom prst="rect">
            <a:avLst/>
          </a:prstGeom>
        </p:spPr>
        <p:txBody>
          <a:bodyPr vert="horz" wrap="square" lIns="0" tIns="0" rIns="0" bIns="0" rtlCol="0" anchor="t">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1765"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3pPr>
            <a:lvl4pPr marL="67229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sz="1372"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00000"/>
              </a:lnSpc>
            </a:pPr>
            <a:r>
              <a:rPr lang="en-GB" sz="2000">
                <a:solidFill>
                  <a:prstClr val="white"/>
                </a:solidFill>
                <a:latin typeface="Segoe UI"/>
              </a:rPr>
              <a:t>GitHub or Azure DevOps</a:t>
            </a:r>
            <a:endParaRPr lang="en-US" sz="2000">
              <a:solidFill>
                <a:prstClr val="white"/>
              </a:solidFill>
              <a:latin typeface="Segoe UI"/>
              <a:cs typeface="Segoe UI"/>
            </a:endParaRPr>
          </a:p>
        </p:txBody>
      </p:sp>
      <p:sp>
        <p:nvSpPr>
          <p:cNvPr id="29" name="Arrow: Right 28">
            <a:extLst>
              <a:ext uri="{FF2B5EF4-FFF2-40B4-BE49-F238E27FC236}">
                <a16:creationId xmlns:a16="http://schemas.microsoft.com/office/drawing/2014/main" id="{0E4D2771-8403-26BC-D92A-3DA9168E421E}"/>
              </a:ext>
            </a:extLst>
          </p:cNvPr>
          <p:cNvSpPr/>
          <p:nvPr/>
        </p:nvSpPr>
        <p:spPr bwMode="auto">
          <a:xfrm>
            <a:off x="3253200" y="5611561"/>
            <a:ext cx="1102482" cy="332057"/>
          </a:xfrm>
          <a:prstGeom prst="rightArrow">
            <a:avLst>
              <a:gd name="adj1" fmla="val 65873"/>
              <a:gd name="adj2" fmla="val 50000"/>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Add</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4B9E8EBF-3F71-FED4-D16F-C500EEC909F8}"/>
              </a:ext>
            </a:extLst>
          </p:cNvPr>
          <p:cNvSpPr/>
          <p:nvPr/>
        </p:nvSpPr>
        <p:spPr bwMode="auto">
          <a:xfrm>
            <a:off x="2042490" y="5580410"/>
            <a:ext cx="1132702" cy="394361"/>
          </a:xfrm>
          <a:prstGeom prst="roundRect">
            <a:avLst/>
          </a:prstGeom>
          <a:solidFill>
            <a:srgbClr val="30E5D0"/>
          </a:solidFill>
          <a:ln w="6350" cap="flat" cmpd="sng" algn="ctr">
            <a:noFill/>
            <a:prstDash val="solid"/>
            <a:miter lim="800000"/>
            <a:headEnd type="none" w="med" len="med"/>
            <a:tailEnd type="none" w="med" len="med"/>
          </a:ln>
          <a:effectLst/>
        </p:spPr>
        <p:txBody>
          <a:bodyPr rot="0" spcFirstLastPara="0" vertOverflow="overflow" horzOverflow="overflow" vert="horz" wrap="square" lIns="72000" tIns="146304" rIns="7200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err="1">
                <a:ln>
                  <a:noFill/>
                </a:ln>
                <a:solidFill>
                  <a:prstClr val="black"/>
                </a:solidFill>
                <a:effectLst/>
                <a:uLnTx/>
                <a:uFillTx/>
                <a:latin typeface="Segoe UI"/>
                <a:ea typeface="+mn-ea"/>
                <a:cs typeface="+mn-cs"/>
              </a:rPr>
              <a:t>Add</a:t>
            </a:r>
            <a:r>
              <a:rPr kumimoji="0" lang="da-DK" sz="1200" b="0" i="0" u="none" strike="noStrike" kern="0" cap="none" spc="0" normalizeH="0" baseline="0" noProof="0">
                <a:ln>
                  <a:noFill/>
                </a:ln>
                <a:solidFill>
                  <a:prstClr val="black"/>
                </a:solidFill>
                <a:effectLst/>
                <a:uLnTx/>
                <a:uFillTx/>
                <a:latin typeface="Segoe UI"/>
                <a:ea typeface="+mn-ea"/>
                <a:cs typeface="+mn-cs"/>
              </a:rPr>
              <a:t>/</a:t>
            </a:r>
            <a:r>
              <a:rPr kumimoji="0" lang="da-DK" sz="1200" b="0" i="0" u="none" strike="noStrike" kern="0" cap="none" spc="0" normalizeH="0" baseline="0" noProof="0" err="1">
                <a:ln>
                  <a:noFill/>
                </a:ln>
                <a:solidFill>
                  <a:prstClr val="black"/>
                </a:solidFill>
                <a:effectLst/>
                <a:uLnTx/>
                <a:uFillTx/>
                <a:latin typeface="Segoe UI"/>
                <a:ea typeface="+mn-ea"/>
                <a:cs typeface="+mn-cs"/>
              </a:rPr>
              <a:t>change</a:t>
            </a:r>
            <a:r>
              <a:rPr kumimoji="0" lang="da-DK" sz="1200" b="0" i="0" u="none" strike="noStrike" kern="0" cap="none" spc="0" normalizeH="0" baseline="0" noProof="0">
                <a:ln>
                  <a:noFill/>
                </a:ln>
                <a:solidFill>
                  <a:prstClr val="black"/>
                </a:solidFill>
                <a:effectLst/>
                <a:uLnTx/>
                <a:uFillTx/>
                <a:latin typeface="Segoe UI"/>
                <a:ea typeface="+mn-ea"/>
                <a:cs typeface="+mn-cs"/>
              </a:rPr>
              <a:t> file</a:t>
            </a:r>
            <a:endParaRPr kumimoji="0" lang="en-DK" sz="1200" b="0" i="0" u="none" strike="noStrike" kern="0" cap="none" spc="0" normalizeH="0" baseline="0" noProof="0" err="1">
              <a:ln>
                <a:noFill/>
              </a:ln>
              <a:solidFill>
                <a:prstClr val="black"/>
              </a:solidFill>
              <a:effectLst/>
              <a:uLnTx/>
              <a:uFillTx/>
              <a:latin typeface="Segoe UI"/>
              <a:ea typeface="Segoe UI" pitchFamily="34" charset="0"/>
              <a:cs typeface="Segoe UI" pitchFamily="34" charset="0"/>
            </a:endParaRPr>
          </a:p>
        </p:txBody>
      </p:sp>
      <p:sp>
        <p:nvSpPr>
          <p:cNvPr id="31" name="Arrow: Right 30">
            <a:extLst>
              <a:ext uri="{FF2B5EF4-FFF2-40B4-BE49-F238E27FC236}">
                <a16:creationId xmlns:a16="http://schemas.microsoft.com/office/drawing/2014/main" id="{B3180E80-105E-0ECB-4FBF-892F8E95C648}"/>
              </a:ext>
            </a:extLst>
          </p:cNvPr>
          <p:cNvSpPr/>
          <p:nvPr/>
        </p:nvSpPr>
        <p:spPr bwMode="auto">
          <a:xfrm>
            <a:off x="4415883" y="5611561"/>
            <a:ext cx="1230850" cy="332057"/>
          </a:xfrm>
          <a:prstGeom prst="rightArrow">
            <a:avLst>
              <a:gd name="adj1" fmla="val 65873"/>
              <a:gd name="adj2" fmla="val 50000"/>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Commit</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0207AD91-D7E7-FB4A-258F-DF3636513B1D}"/>
              </a:ext>
            </a:extLst>
          </p:cNvPr>
          <p:cNvSpPr/>
          <p:nvPr/>
        </p:nvSpPr>
        <p:spPr bwMode="auto">
          <a:xfrm>
            <a:off x="5706934" y="5589543"/>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Snapshot:7a2c1983</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Arrow: Right 32">
            <a:extLst>
              <a:ext uri="{FF2B5EF4-FFF2-40B4-BE49-F238E27FC236}">
                <a16:creationId xmlns:a16="http://schemas.microsoft.com/office/drawing/2014/main" id="{A31DCD7A-B6A4-1F88-243A-2C30C4BD5005}"/>
              </a:ext>
            </a:extLst>
          </p:cNvPr>
          <p:cNvSpPr/>
          <p:nvPr/>
        </p:nvSpPr>
        <p:spPr bwMode="auto">
          <a:xfrm>
            <a:off x="6955573" y="5580410"/>
            <a:ext cx="1359282" cy="332057"/>
          </a:xfrm>
          <a:prstGeom prst="rightArrow">
            <a:avLst>
              <a:gd name="adj1" fmla="val 65873"/>
              <a:gd name="adj2" fmla="val 50000"/>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08000" tIns="146304" rIns="10800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Push</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1F9C8432-2D3B-6E3E-2933-BA0348C2480F}"/>
              </a:ext>
            </a:extLst>
          </p:cNvPr>
          <p:cNvSpPr/>
          <p:nvPr/>
        </p:nvSpPr>
        <p:spPr bwMode="auto">
          <a:xfrm>
            <a:off x="8481180" y="5580410"/>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 7a2c1983</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Rounded Corners 34">
            <a:extLst>
              <a:ext uri="{FF2B5EF4-FFF2-40B4-BE49-F238E27FC236}">
                <a16:creationId xmlns:a16="http://schemas.microsoft.com/office/drawing/2014/main" id="{039981D2-35CE-06C8-4A0C-A2B8612060BC}"/>
              </a:ext>
            </a:extLst>
          </p:cNvPr>
          <p:cNvSpPr/>
          <p:nvPr/>
        </p:nvSpPr>
        <p:spPr bwMode="auto">
          <a:xfrm>
            <a:off x="2040808" y="4352727"/>
            <a:ext cx="1132702" cy="394361"/>
          </a:xfrm>
          <a:prstGeom prst="roundRect">
            <a:avLst/>
          </a:prstGeom>
          <a:solidFill>
            <a:srgbClr val="008575"/>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a:ln>
                  <a:noFill/>
                </a:ln>
                <a:solidFill>
                  <a:prstClr val="white"/>
                </a:solidFill>
                <a:effectLst/>
                <a:uLnTx/>
                <a:uFillTx/>
                <a:latin typeface="Segoe UI"/>
                <a:ea typeface="+mn-ea"/>
                <a:cs typeface="+mn-cs"/>
              </a:rPr>
              <a:t>Snapshot:7a2c0960</a:t>
            </a:r>
            <a:endParaRPr kumimoji="0" lang="en-DK" sz="12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Arrow: Left 35">
            <a:extLst>
              <a:ext uri="{FF2B5EF4-FFF2-40B4-BE49-F238E27FC236}">
                <a16:creationId xmlns:a16="http://schemas.microsoft.com/office/drawing/2014/main" id="{4BCCDA2A-6AFC-C5C2-6045-47A16317B327}"/>
              </a:ext>
            </a:extLst>
          </p:cNvPr>
          <p:cNvSpPr/>
          <p:nvPr/>
        </p:nvSpPr>
        <p:spPr bwMode="auto">
          <a:xfrm>
            <a:off x="3253353" y="4326956"/>
            <a:ext cx="5061501" cy="431730"/>
          </a:xfrm>
          <a:prstGeom prst="leftArrow">
            <a:avLst>
              <a:gd name="adj1" fmla="val 50000"/>
              <a:gd name="adj2" fmla="val 64053"/>
            </a:avLst>
          </a:prstGeom>
          <a:solidFill>
            <a:srgbClr val="079BD9"/>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Pull</a:t>
            </a:r>
            <a:endParaRPr kumimoji="0" lang="en-DK"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Rounded Corners 36">
            <a:extLst>
              <a:ext uri="{FF2B5EF4-FFF2-40B4-BE49-F238E27FC236}">
                <a16:creationId xmlns:a16="http://schemas.microsoft.com/office/drawing/2014/main" id="{9E12C2D1-7705-0D37-BCD2-C594C1CA660A}"/>
              </a:ext>
            </a:extLst>
          </p:cNvPr>
          <p:cNvSpPr/>
          <p:nvPr/>
        </p:nvSpPr>
        <p:spPr bwMode="auto">
          <a:xfrm>
            <a:off x="2040808" y="2973443"/>
            <a:ext cx="1132702" cy="174645"/>
          </a:xfrm>
          <a:prstGeom prst="roundRect">
            <a:avLst/>
          </a:prstGeom>
          <a:solidFill>
            <a:srgbClr val="9BF00B"/>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da-DK" sz="1200" b="0" i="0" u="none" strike="noStrike" kern="0" cap="none" spc="0" normalizeH="0" baseline="0" noProof="0" err="1">
                <a:ln>
                  <a:noFill/>
                </a:ln>
                <a:solidFill>
                  <a:prstClr val="black"/>
                </a:solidFill>
                <a:effectLst/>
                <a:uLnTx/>
                <a:uFillTx/>
                <a:latin typeface="Segoe UI"/>
                <a:ea typeface="+mn-ea"/>
                <a:cs typeface="+mn-cs"/>
              </a:rPr>
              <a:t>Config</a:t>
            </a:r>
            <a:endParaRPr kumimoji="0" lang="en-DK" sz="1200" b="0" i="0" u="none" strike="noStrike" kern="0" cap="none" spc="0" normalizeH="0" baseline="0" noProof="0" err="1">
              <a:ln>
                <a:noFill/>
              </a:ln>
              <a:solidFill>
                <a:prstClr val="black"/>
              </a:solidFill>
              <a:effectLst/>
              <a:uLnTx/>
              <a:uFillTx/>
              <a:latin typeface="Segoe UI"/>
              <a:ea typeface="Segoe UI" pitchFamily="34" charset="0"/>
              <a:cs typeface="Segoe UI" pitchFamily="34" charset="0"/>
            </a:endParaRPr>
          </a:p>
        </p:txBody>
      </p:sp>
      <p:pic>
        <p:nvPicPr>
          <p:cNvPr id="38" name="Graphic 37">
            <a:extLst>
              <a:ext uri="{FF2B5EF4-FFF2-40B4-BE49-F238E27FC236}">
                <a16:creationId xmlns:a16="http://schemas.microsoft.com/office/drawing/2014/main" id="{E2F33B72-BAA6-0671-312E-374B4E4D90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12626" y="1746662"/>
            <a:ext cx="430766" cy="430766"/>
          </a:xfrm>
          <a:prstGeom prst="rect">
            <a:avLst/>
          </a:prstGeom>
        </p:spPr>
      </p:pic>
      <p:pic>
        <p:nvPicPr>
          <p:cNvPr id="39" name="Picture 2" descr="Billedresultat for laptop stencil">
            <a:extLst>
              <a:ext uri="{FF2B5EF4-FFF2-40B4-BE49-F238E27FC236}">
                <a16:creationId xmlns:a16="http://schemas.microsoft.com/office/drawing/2014/main" id="{7969C4D3-920E-0DAB-CC53-FAFAB7BD5A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296" y="1678955"/>
            <a:ext cx="566180" cy="56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43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0-#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500" fill="hold"/>
                                        <p:tgtEl>
                                          <p:spTgt spid="17"/>
                                        </p:tgtEl>
                                        <p:attrNameLst>
                                          <p:attrName>ppt_x</p:attrName>
                                        </p:attrNameLst>
                                      </p:cBhvr>
                                      <p:tavLst>
                                        <p:tav tm="0">
                                          <p:val>
                                            <p:strVal val="0-#ppt_w/2"/>
                                          </p:val>
                                        </p:tav>
                                        <p:tav tm="100000">
                                          <p:val>
                                            <p:strVal val="#ppt_x"/>
                                          </p:val>
                                        </p:tav>
                                      </p:tavLst>
                                    </p:anim>
                                    <p:anim calcmode="lin" valueType="num">
                                      <p:cBhvr additive="base">
                                        <p:cTn id="71" dur="500" fill="hold"/>
                                        <p:tgtEl>
                                          <p:spTgt spid="17"/>
                                        </p:tgtEl>
                                        <p:attrNameLst>
                                          <p:attrName>ppt_y</p:attrName>
                                        </p:attrNameLst>
                                      </p:cBhvr>
                                      <p:tavLst>
                                        <p:tav tm="0">
                                          <p:val>
                                            <p:strVal val="#ppt_y"/>
                                          </p:val>
                                        </p:tav>
                                        <p:tav tm="100000">
                                          <p:val>
                                            <p:strVal val="#ppt_y"/>
                                          </p:val>
                                        </p:tav>
                                      </p:tavLst>
                                    </p:anim>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0-#ppt_w/2"/>
                                          </p:val>
                                        </p:tav>
                                        <p:tav tm="100000">
                                          <p:val>
                                            <p:strVal val="#ppt_x"/>
                                          </p:val>
                                        </p:tav>
                                      </p:tavLst>
                                    </p:anim>
                                    <p:anim calcmode="lin" valueType="num">
                                      <p:cBhvr additive="base">
                                        <p:cTn id="80" dur="500" fill="hold"/>
                                        <p:tgtEl>
                                          <p:spTgt spid="19"/>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1+#ppt_w/2"/>
                                          </p:val>
                                        </p:tav>
                                        <p:tav tm="100000">
                                          <p:val>
                                            <p:strVal val="#ppt_x"/>
                                          </p:val>
                                        </p:tav>
                                      </p:tavLst>
                                    </p:anim>
                                    <p:anim calcmode="lin" valueType="num">
                                      <p:cBhvr additive="base">
                                        <p:cTn id="93"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8" fill="hold" grpId="0" nodeType="clickEffect">
                                  <p:stCondLst>
                                    <p:cond delay="0"/>
                                  </p:stCondLst>
                                  <p:childTnLst>
                                    <p:set>
                                      <p:cBhvr>
                                        <p:cTn id="105" dur="1" fill="hold">
                                          <p:stCondLst>
                                            <p:cond delay="0"/>
                                          </p:stCondLst>
                                        </p:cTn>
                                        <p:tgtEl>
                                          <p:spTgt spid="21"/>
                                        </p:tgtEl>
                                        <p:attrNameLst>
                                          <p:attrName>style.visibility</p:attrName>
                                        </p:attrNameLst>
                                      </p:cBhvr>
                                      <p:to>
                                        <p:strVal val="visible"/>
                                      </p:to>
                                    </p:set>
                                    <p:anim calcmode="lin" valueType="num">
                                      <p:cBhvr additive="base">
                                        <p:cTn id="106" dur="500" fill="hold"/>
                                        <p:tgtEl>
                                          <p:spTgt spid="21"/>
                                        </p:tgtEl>
                                        <p:attrNameLst>
                                          <p:attrName>ppt_x</p:attrName>
                                        </p:attrNameLst>
                                      </p:cBhvr>
                                      <p:tavLst>
                                        <p:tav tm="0">
                                          <p:val>
                                            <p:strVal val="0-#ppt_w/2"/>
                                          </p:val>
                                        </p:tav>
                                        <p:tav tm="100000">
                                          <p:val>
                                            <p:strVal val="#ppt_x"/>
                                          </p:val>
                                        </p:tav>
                                      </p:tavLst>
                                    </p:anim>
                                    <p:anim calcmode="lin" valueType="num">
                                      <p:cBhvr additive="base">
                                        <p:cTn id="10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8" fill="hold" grpId="0" nodeType="clickEffect">
                                  <p:stCondLst>
                                    <p:cond delay="0"/>
                                  </p:stCondLst>
                                  <p:childTnLst>
                                    <p:set>
                                      <p:cBhvr>
                                        <p:cTn id="111" dur="1" fill="hold">
                                          <p:stCondLst>
                                            <p:cond delay="0"/>
                                          </p:stCondLst>
                                        </p:cTn>
                                        <p:tgtEl>
                                          <p:spTgt spid="23"/>
                                        </p:tgtEl>
                                        <p:attrNameLst>
                                          <p:attrName>style.visibility</p:attrName>
                                        </p:attrNameLst>
                                      </p:cBhvr>
                                      <p:to>
                                        <p:strVal val="visible"/>
                                      </p:to>
                                    </p:set>
                                    <p:anim calcmode="lin" valueType="num">
                                      <p:cBhvr additive="base">
                                        <p:cTn id="112" dur="500" fill="hold"/>
                                        <p:tgtEl>
                                          <p:spTgt spid="23"/>
                                        </p:tgtEl>
                                        <p:attrNameLst>
                                          <p:attrName>ppt_x</p:attrName>
                                        </p:attrNameLst>
                                      </p:cBhvr>
                                      <p:tavLst>
                                        <p:tav tm="0">
                                          <p:val>
                                            <p:strVal val="0-#ppt_w/2"/>
                                          </p:val>
                                        </p:tav>
                                        <p:tav tm="100000">
                                          <p:val>
                                            <p:strVal val="#ppt_x"/>
                                          </p:val>
                                        </p:tav>
                                      </p:tavLst>
                                    </p:anim>
                                    <p:anim calcmode="lin" valueType="num">
                                      <p:cBhvr additive="base">
                                        <p:cTn id="113" dur="500" fill="hold"/>
                                        <p:tgtEl>
                                          <p:spTgt spid="23"/>
                                        </p:tgtEl>
                                        <p:attrNameLst>
                                          <p:attrName>ppt_y</p:attrName>
                                        </p:attrNameLst>
                                      </p:cBhvr>
                                      <p:tavLst>
                                        <p:tav tm="0">
                                          <p:val>
                                            <p:strVal val="#ppt_y"/>
                                          </p:val>
                                        </p:tav>
                                        <p:tav tm="100000">
                                          <p:val>
                                            <p:strVal val="#ppt_y"/>
                                          </p:val>
                                        </p:tav>
                                      </p:tavLst>
                                    </p:anim>
                                  </p:childTnLst>
                                </p:cTn>
                              </p:par>
                            </p:childTnLst>
                          </p:cTn>
                        </p:par>
                        <p:par>
                          <p:cTn id="114" fill="hold">
                            <p:stCondLst>
                              <p:cond delay="500"/>
                            </p:stCondLst>
                            <p:childTnLst>
                              <p:par>
                                <p:cTn id="115" presetID="1" presetClass="entr" presetSubtype="0" fill="hold" grpId="0" nodeType="afterEffect">
                                  <p:stCondLst>
                                    <p:cond delay="0"/>
                                  </p:stCondLst>
                                  <p:childTnLst>
                                    <p:set>
                                      <p:cBhvr>
                                        <p:cTn id="116" dur="1" fill="hold">
                                          <p:stCondLst>
                                            <p:cond delay="0"/>
                                          </p:stCondLst>
                                        </p:cTn>
                                        <p:tgtEl>
                                          <p:spTgt spid="2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0" nodeType="clickEffect">
                                  <p:stCondLst>
                                    <p:cond delay="0"/>
                                  </p:stCondLst>
                                  <p:childTnLst>
                                    <p:set>
                                      <p:cBhvr>
                                        <p:cTn id="124" dur="1" fill="hold">
                                          <p:stCondLst>
                                            <p:cond delay="0"/>
                                          </p:stCondLst>
                                        </p:cTn>
                                        <p:tgtEl>
                                          <p:spTgt spid="29"/>
                                        </p:tgtEl>
                                        <p:attrNameLst>
                                          <p:attrName>style.visibility</p:attrName>
                                        </p:attrNameLst>
                                      </p:cBhvr>
                                      <p:to>
                                        <p:strVal val="visible"/>
                                      </p:to>
                                    </p:set>
                                    <p:anim calcmode="lin" valueType="num">
                                      <p:cBhvr additive="base">
                                        <p:cTn id="125" dur="500" fill="hold"/>
                                        <p:tgtEl>
                                          <p:spTgt spid="29"/>
                                        </p:tgtEl>
                                        <p:attrNameLst>
                                          <p:attrName>ppt_x</p:attrName>
                                        </p:attrNameLst>
                                      </p:cBhvr>
                                      <p:tavLst>
                                        <p:tav tm="0">
                                          <p:val>
                                            <p:strVal val="0-#ppt_w/2"/>
                                          </p:val>
                                        </p:tav>
                                        <p:tav tm="100000">
                                          <p:val>
                                            <p:strVal val="#ppt_x"/>
                                          </p:val>
                                        </p:tav>
                                      </p:tavLst>
                                    </p:anim>
                                    <p:anim calcmode="lin" valueType="num">
                                      <p:cBhvr additive="base">
                                        <p:cTn id="12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31"/>
                                        </p:tgtEl>
                                        <p:attrNameLst>
                                          <p:attrName>style.visibility</p:attrName>
                                        </p:attrNameLst>
                                      </p:cBhvr>
                                      <p:to>
                                        <p:strVal val="visible"/>
                                      </p:to>
                                    </p:set>
                                    <p:anim calcmode="lin" valueType="num">
                                      <p:cBhvr additive="base">
                                        <p:cTn id="131" dur="500" fill="hold"/>
                                        <p:tgtEl>
                                          <p:spTgt spid="31"/>
                                        </p:tgtEl>
                                        <p:attrNameLst>
                                          <p:attrName>ppt_x</p:attrName>
                                        </p:attrNameLst>
                                      </p:cBhvr>
                                      <p:tavLst>
                                        <p:tav tm="0">
                                          <p:val>
                                            <p:strVal val="0-#ppt_w/2"/>
                                          </p:val>
                                        </p:tav>
                                        <p:tav tm="100000">
                                          <p:val>
                                            <p:strVal val="#ppt_x"/>
                                          </p:val>
                                        </p:tav>
                                      </p:tavLst>
                                    </p:anim>
                                    <p:anim calcmode="lin" valueType="num">
                                      <p:cBhvr additive="base">
                                        <p:cTn id="132" dur="500" fill="hold"/>
                                        <p:tgtEl>
                                          <p:spTgt spid="31"/>
                                        </p:tgtEl>
                                        <p:attrNameLst>
                                          <p:attrName>ppt_y</p:attrName>
                                        </p:attrNameLst>
                                      </p:cBhvr>
                                      <p:tavLst>
                                        <p:tav tm="0">
                                          <p:val>
                                            <p:strVal val="#ppt_y"/>
                                          </p:val>
                                        </p:tav>
                                        <p:tav tm="100000">
                                          <p:val>
                                            <p:strVal val="#ppt_y"/>
                                          </p:val>
                                        </p:tav>
                                      </p:tavLst>
                                    </p:anim>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33"/>
                                        </p:tgtEl>
                                        <p:attrNameLst>
                                          <p:attrName>style.visibility</p:attrName>
                                        </p:attrNameLst>
                                      </p:cBhvr>
                                      <p:to>
                                        <p:strVal val="visible"/>
                                      </p:to>
                                    </p:set>
                                    <p:anim calcmode="lin" valueType="num">
                                      <p:cBhvr additive="base">
                                        <p:cTn id="140" dur="500" fill="hold"/>
                                        <p:tgtEl>
                                          <p:spTgt spid="33"/>
                                        </p:tgtEl>
                                        <p:attrNameLst>
                                          <p:attrName>ppt_x</p:attrName>
                                        </p:attrNameLst>
                                      </p:cBhvr>
                                      <p:tavLst>
                                        <p:tav tm="0">
                                          <p:val>
                                            <p:strVal val="0-#ppt_w/2"/>
                                          </p:val>
                                        </p:tav>
                                        <p:tav tm="100000">
                                          <p:val>
                                            <p:strVal val="#ppt_x"/>
                                          </p:val>
                                        </p:tav>
                                      </p:tavLst>
                                    </p:anim>
                                    <p:anim calcmode="lin" valueType="num">
                                      <p:cBhvr additive="base">
                                        <p:cTn id="141" dur="500" fill="hold"/>
                                        <p:tgtEl>
                                          <p:spTgt spid="33"/>
                                        </p:tgtEl>
                                        <p:attrNameLst>
                                          <p:attrName>ppt_y</p:attrName>
                                        </p:attrNameLst>
                                      </p:cBhvr>
                                      <p:tavLst>
                                        <p:tav tm="0">
                                          <p:val>
                                            <p:strVal val="#ppt_y"/>
                                          </p:val>
                                        </p:tav>
                                        <p:tav tm="100000">
                                          <p:val>
                                            <p:strVal val="#ppt_y"/>
                                          </p:val>
                                        </p:tav>
                                      </p:tavLst>
                                    </p:anim>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26"/>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6BC2B6-AE2C-3E1D-788D-592ABCDC14E7}"/>
              </a:ext>
            </a:extLst>
          </p:cNvPr>
          <p:cNvSpPr>
            <a:spLocks noGrp="1"/>
          </p:cNvSpPr>
          <p:nvPr>
            <p:ph type="title"/>
          </p:nvPr>
        </p:nvSpPr>
        <p:spPr/>
        <p:txBody>
          <a:bodyPr/>
          <a:lstStyle/>
          <a:p>
            <a:r>
              <a:rPr lang="en-US"/>
              <a:t>A Real Workflow</a:t>
            </a:r>
          </a:p>
        </p:txBody>
      </p:sp>
      <p:sp>
        <p:nvSpPr>
          <p:cNvPr id="5" name="Text Placeholder 4">
            <a:extLst>
              <a:ext uri="{FF2B5EF4-FFF2-40B4-BE49-F238E27FC236}">
                <a16:creationId xmlns:a16="http://schemas.microsoft.com/office/drawing/2014/main" id="{CE5050AF-7D60-7B16-0E17-6467A67E504A}"/>
              </a:ext>
            </a:extLst>
          </p:cNvPr>
          <p:cNvSpPr>
            <a:spLocks noGrp="1"/>
          </p:cNvSpPr>
          <p:nvPr>
            <p:ph type="body" idx="1"/>
          </p:nvPr>
        </p:nvSpPr>
        <p:spPr/>
        <p:txBody>
          <a:bodyPr/>
          <a:lstStyle/>
          <a:p>
            <a:r>
              <a:rPr lang="en-US"/>
              <a:t>Using Git to distribute code</a:t>
            </a:r>
          </a:p>
        </p:txBody>
      </p:sp>
    </p:spTree>
    <p:extLst>
      <p:ext uri="{BB962C8B-B14F-4D97-AF65-F5344CB8AC3E}">
        <p14:creationId xmlns:p14="http://schemas.microsoft.com/office/powerpoint/2010/main" val="5536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dirty="0"/>
              <a:t>A Real Workflow Demo References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vert="horz" lIns="91440" tIns="45720" rIns="91440" bIns="45720" rtlCol="0" anchor="t">
            <a:normAutofit/>
          </a:bodyPr>
          <a:lstStyle/>
          <a:p>
            <a:r>
              <a:rPr lang="en-US" b="0" dirty="0">
                <a:solidFill>
                  <a:srgbClr val="CCCCCC"/>
                </a:solidFill>
                <a:effectLst/>
                <a:hlinkClick r:id="rId3"/>
              </a:rPr>
              <a:t>https://github.com/zaskem/mms-miami-2023-github-demo</a:t>
            </a:r>
            <a:endParaRPr lang="en-US" b="0" dirty="0">
              <a:solidFill>
                <a:srgbClr val="CCCCCC"/>
              </a:solidFill>
              <a:effectLst/>
            </a:endParaRPr>
          </a:p>
          <a:p>
            <a:pPr lvl="1"/>
            <a:r>
              <a:rPr lang="en-US" dirty="0">
                <a:ea typeface="Calibri"/>
                <a:cs typeface="Calibri"/>
              </a:rPr>
              <a:t>Demo GitHub Repository for this session</a:t>
            </a:r>
          </a:p>
          <a:p>
            <a:r>
              <a:rPr lang="en-US" dirty="0">
                <a:latin typeface="Cascadia Code" panose="020B0609020000020004" pitchFamily="49" charset="0"/>
                <a:ea typeface="Cascadia Code" panose="020B0609020000020004" pitchFamily="49" charset="0"/>
                <a:cs typeface="Cascadia Code" panose="020B0609020000020004" pitchFamily="49" charset="0"/>
              </a:rPr>
              <a:t>git config --global user.name “Your Name”</a:t>
            </a:r>
          </a:p>
          <a:p>
            <a:r>
              <a:rPr lang="en-US" dirty="0">
                <a:latin typeface="Cascadia Code" panose="020B0609020000020004" pitchFamily="49" charset="0"/>
                <a:ea typeface="Cascadia Code" panose="020B0609020000020004" pitchFamily="49" charset="0"/>
                <a:cs typeface="Cascadia Code" panose="020B0609020000020004" pitchFamily="49" charset="0"/>
              </a:rPr>
              <a:t>git config --global </a:t>
            </a:r>
            <a:r>
              <a:rPr lang="en-US" dirty="0" err="1">
                <a:latin typeface="Cascadia Code" panose="020B0609020000020004" pitchFamily="49" charset="0"/>
                <a:ea typeface="Cascadia Code" panose="020B0609020000020004" pitchFamily="49" charset="0"/>
                <a:cs typeface="Cascadia Code" panose="020B0609020000020004" pitchFamily="49" charset="0"/>
              </a:rPr>
              <a:t>user.email</a:t>
            </a:r>
            <a:r>
              <a:rPr lang="en-US" dirty="0">
                <a:latin typeface="Cascadia Code" panose="020B0609020000020004" pitchFamily="49" charset="0"/>
                <a:ea typeface="Cascadia Code" panose="020B0609020000020004" pitchFamily="49" charset="0"/>
                <a:cs typeface="Cascadia Code" panose="020B0609020000020004" pitchFamily="49" charset="0"/>
              </a:rPr>
              <a:t> “Your Email”</a:t>
            </a:r>
          </a:p>
          <a:p>
            <a:r>
              <a:rPr lang="en-US" dirty="0">
                <a:ea typeface="Calibri"/>
                <a:cs typeface="Calibri"/>
              </a:rPr>
              <a:t>A tool like GitHub Desktop or VS Code can configure Git automatically without the command line</a:t>
            </a:r>
          </a:p>
        </p:txBody>
      </p:sp>
    </p:spTree>
    <p:extLst>
      <p:ext uri="{BB962C8B-B14F-4D97-AF65-F5344CB8AC3E}">
        <p14:creationId xmlns:p14="http://schemas.microsoft.com/office/powerpoint/2010/main" val="974796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The fifth useful action – Pull Request (PR)</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vert="horz" lIns="91440" tIns="45720" rIns="91440" bIns="45720" rtlCol="0" anchor="t">
            <a:normAutofit/>
          </a:bodyPr>
          <a:lstStyle/>
          <a:p>
            <a:r>
              <a:rPr lang="en-US" dirty="0"/>
              <a:t>Branch Strategies</a:t>
            </a:r>
            <a:endParaRPr lang="en-US" dirty="0">
              <a:cs typeface="Calibri"/>
            </a:endParaRPr>
          </a:p>
          <a:p>
            <a:r>
              <a:rPr lang="en-US" dirty="0"/>
              <a:t>A Pull Request is a branch merge action</a:t>
            </a:r>
          </a:p>
          <a:p>
            <a:pPr lvl="1"/>
            <a:r>
              <a:rPr lang="en-US" dirty="0"/>
              <a:t>PRs handle steps automatically and in a controlled manner</a:t>
            </a:r>
          </a:p>
          <a:p>
            <a:endParaRPr lang="en-US" sz="1000" dirty="0"/>
          </a:p>
          <a:p>
            <a:r>
              <a:rPr lang="en-US" dirty="0"/>
              <a:t>PRs automatically create implicit documentation</a:t>
            </a:r>
          </a:p>
          <a:p>
            <a:endParaRPr lang="en-US" sz="1000" dirty="0"/>
          </a:p>
          <a:p>
            <a:r>
              <a:rPr lang="en-US" dirty="0"/>
              <a:t>Differences between solo and team projects</a:t>
            </a:r>
          </a:p>
          <a:p>
            <a:endParaRPr lang="en-US" sz="1000" dirty="0"/>
          </a:p>
          <a:p>
            <a:r>
              <a:rPr lang="en-US" dirty="0"/>
              <a:t>Commit Philosophies</a:t>
            </a:r>
          </a:p>
          <a:p>
            <a:endParaRPr lang="en-US" sz="1000" dirty="0"/>
          </a:p>
          <a:p>
            <a:r>
              <a:rPr lang="en-US" dirty="0">
                <a:hlinkClick r:id="rId3"/>
              </a:rPr>
              <a:t>Learn Git Branching</a:t>
            </a:r>
            <a:r>
              <a:rPr lang="en-US" dirty="0"/>
              <a:t> (demo visualization tool)</a:t>
            </a:r>
          </a:p>
          <a:p>
            <a:endParaRPr lang="en-US" dirty="0"/>
          </a:p>
        </p:txBody>
      </p:sp>
    </p:spTree>
    <p:extLst>
      <p:ext uri="{BB962C8B-B14F-4D97-AF65-F5344CB8AC3E}">
        <p14:creationId xmlns:p14="http://schemas.microsoft.com/office/powerpoint/2010/main" val="215686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954-5F55-B6D4-94A6-5FF76F7C23E2}"/>
              </a:ext>
            </a:extLst>
          </p:cNvPr>
          <p:cNvSpPr>
            <a:spLocks noGrp="1"/>
          </p:cNvSpPr>
          <p:nvPr>
            <p:ph type="title"/>
          </p:nvPr>
        </p:nvSpPr>
        <p:spPr/>
        <p:txBody>
          <a:bodyPr/>
          <a:lstStyle/>
          <a:p>
            <a:r>
              <a:rPr lang="en-GB" sz="3200">
                <a:latin typeface="Segoe UI"/>
                <a:cs typeface="Segoe UI"/>
              </a:rPr>
              <a:t>Working with Git branches</a:t>
            </a:r>
            <a:endParaRPr lang="en-US"/>
          </a:p>
        </p:txBody>
      </p:sp>
      <p:cxnSp>
        <p:nvCxnSpPr>
          <p:cNvPr id="46" name="Straight Connector 45">
            <a:extLst>
              <a:ext uri="{FF2B5EF4-FFF2-40B4-BE49-F238E27FC236}">
                <a16:creationId xmlns:a16="http://schemas.microsoft.com/office/drawing/2014/main" id="{3D42D12A-1124-9594-4CE9-9ED803E0B84A}"/>
              </a:ext>
            </a:extLst>
          </p:cNvPr>
          <p:cNvCxnSpPr>
            <a:cxnSpLocks/>
          </p:cNvCxnSpPr>
          <p:nvPr/>
        </p:nvCxnSpPr>
        <p:spPr>
          <a:xfrm flipV="1">
            <a:off x="777194" y="2764382"/>
            <a:ext cx="10333295" cy="67962"/>
          </a:xfrm>
          <a:prstGeom prst="line">
            <a:avLst/>
          </a:prstGeom>
          <a:noFill/>
          <a:ln w="38100" cap="flat" cmpd="sng" algn="ctr">
            <a:solidFill>
              <a:srgbClr val="079BD9"/>
            </a:solidFill>
            <a:prstDash val="solid"/>
            <a:miter lim="800000"/>
          </a:ln>
          <a:effectLst/>
        </p:spPr>
      </p:cxnSp>
      <p:sp>
        <p:nvSpPr>
          <p:cNvPr id="47" name="TextBox 46">
            <a:extLst>
              <a:ext uri="{FF2B5EF4-FFF2-40B4-BE49-F238E27FC236}">
                <a16:creationId xmlns:a16="http://schemas.microsoft.com/office/drawing/2014/main" id="{69B041C7-CC7E-AF24-FAED-87C2B705496E}"/>
              </a:ext>
            </a:extLst>
          </p:cNvPr>
          <p:cNvSpPr txBox="1"/>
          <p:nvPr/>
        </p:nvSpPr>
        <p:spPr>
          <a:xfrm>
            <a:off x="695803" y="2481430"/>
            <a:ext cx="1816444" cy="338554"/>
          </a:xfrm>
          <a:prstGeom prst="rect">
            <a:avLst/>
          </a:prstGeom>
          <a:noFill/>
        </p:spPr>
        <p:txBody>
          <a:bodyPr wrap="square" rtlCol="0">
            <a:spAutoFit/>
          </a:bodyPr>
          <a:lstStyle/>
          <a:p>
            <a:r>
              <a:rPr lang="en-US" sz="1600">
                <a:solidFill>
                  <a:prstClr val="white"/>
                </a:solidFill>
                <a:latin typeface="Segoe UI"/>
              </a:rPr>
              <a:t>‘master’ branch</a:t>
            </a:r>
            <a:endParaRPr lang="en-DK">
              <a:solidFill>
                <a:prstClr val="white"/>
              </a:solidFill>
              <a:latin typeface="Segoe UI"/>
            </a:endParaRPr>
          </a:p>
        </p:txBody>
      </p:sp>
      <p:grpSp>
        <p:nvGrpSpPr>
          <p:cNvPr id="48" name="Group 47">
            <a:extLst>
              <a:ext uri="{FF2B5EF4-FFF2-40B4-BE49-F238E27FC236}">
                <a16:creationId xmlns:a16="http://schemas.microsoft.com/office/drawing/2014/main" id="{F53852D0-C168-D121-220A-1C3DAB61067A}"/>
              </a:ext>
            </a:extLst>
          </p:cNvPr>
          <p:cNvGrpSpPr/>
          <p:nvPr/>
        </p:nvGrpSpPr>
        <p:grpSpPr>
          <a:xfrm>
            <a:off x="2374262" y="2497873"/>
            <a:ext cx="650653" cy="656583"/>
            <a:chOff x="1476630" y="3262182"/>
            <a:chExt cx="1036751" cy="1046199"/>
          </a:xfrm>
        </p:grpSpPr>
        <p:sp>
          <p:nvSpPr>
            <p:cNvPr id="49" name="Oval 48">
              <a:extLst>
                <a:ext uri="{FF2B5EF4-FFF2-40B4-BE49-F238E27FC236}">
                  <a16:creationId xmlns:a16="http://schemas.microsoft.com/office/drawing/2014/main" id="{BCBBE4F7-E2E9-607B-D302-551B3B150BE0}"/>
                </a:ext>
              </a:extLst>
            </p:cNvPr>
            <p:cNvSpPr/>
            <p:nvPr/>
          </p:nvSpPr>
          <p:spPr>
            <a:xfrm>
              <a:off x="1476630" y="3262182"/>
              <a:ext cx="1036751" cy="1036751"/>
            </a:xfrm>
            <a:prstGeom prst="ellipse">
              <a:avLst/>
            </a:prstGeom>
            <a:solidFill>
              <a:srgbClr val="079BD9"/>
            </a:solidFill>
            <a:ln w="12700" cap="flat" cmpd="sng" algn="ctr">
              <a:solidFill>
                <a:srgbClr val="079BD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DK" sz="1800" b="0" i="0" u="none" strike="noStrike" kern="0" cap="none" spc="0" normalizeH="0" baseline="0" noProof="0">
                <a:ln>
                  <a:noFill/>
                </a:ln>
                <a:solidFill>
                  <a:prstClr val="white"/>
                </a:solidFill>
                <a:effectLst/>
                <a:uLnTx/>
                <a:uFillTx/>
                <a:latin typeface="Segoe UI"/>
                <a:ea typeface="+mn-ea"/>
                <a:cs typeface="+mn-cs"/>
              </a:endParaRPr>
            </a:p>
          </p:txBody>
        </p:sp>
        <p:pic>
          <p:nvPicPr>
            <p:cNvPr id="50" name="Picture 49" descr="Shape&#10;&#10;Description automatically generated with low confidence">
              <a:extLst>
                <a:ext uri="{FF2B5EF4-FFF2-40B4-BE49-F238E27FC236}">
                  <a16:creationId xmlns:a16="http://schemas.microsoft.com/office/drawing/2014/main" id="{C8FFD89B-EE11-0888-D71A-5A851FB21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649" y="3268359"/>
              <a:ext cx="650014" cy="1040022"/>
            </a:xfrm>
            <a:prstGeom prst="rect">
              <a:avLst/>
            </a:prstGeom>
          </p:spPr>
        </p:pic>
      </p:grpSp>
      <p:sp>
        <p:nvSpPr>
          <p:cNvPr id="51" name="TextBox 50">
            <a:extLst>
              <a:ext uri="{FF2B5EF4-FFF2-40B4-BE49-F238E27FC236}">
                <a16:creationId xmlns:a16="http://schemas.microsoft.com/office/drawing/2014/main" id="{345AB347-F368-D90E-1AA8-E47138543BD0}"/>
              </a:ext>
            </a:extLst>
          </p:cNvPr>
          <p:cNvSpPr txBox="1"/>
          <p:nvPr/>
        </p:nvSpPr>
        <p:spPr>
          <a:xfrm>
            <a:off x="2292167" y="1915036"/>
            <a:ext cx="804974" cy="584775"/>
          </a:xfrm>
          <a:prstGeom prst="rect">
            <a:avLst/>
          </a:prstGeom>
          <a:noFill/>
        </p:spPr>
        <p:txBody>
          <a:bodyPr wrap="square" rtlCol="0">
            <a:spAutoFit/>
          </a:bodyPr>
          <a:lstStyle/>
          <a:p>
            <a:r>
              <a:rPr lang="en-US" sz="1600">
                <a:solidFill>
                  <a:prstClr val="white"/>
                </a:solidFill>
                <a:latin typeface="Segoe UI"/>
              </a:rPr>
              <a:t>Create branch</a:t>
            </a:r>
            <a:endParaRPr lang="en-DK" sz="1600">
              <a:solidFill>
                <a:prstClr val="white"/>
              </a:solidFill>
              <a:latin typeface="Segoe UI"/>
            </a:endParaRPr>
          </a:p>
        </p:txBody>
      </p:sp>
      <p:cxnSp>
        <p:nvCxnSpPr>
          <p:cNvPr id="52" name="Connector: Curved 51">
            <a:extLst>
              <a:ext uri="{FF2B5EF4-FFF2-40B4-BE49-F238E27FC236}">
                <a16:creationId xmlns:a16="http://schemas.microsoft.com/office/drawing/2014/main" id="{9CC640F9-7ECC-7CC9-E846-D64C9B007CBE}"/>
              </a:ext>
            </a:extLst>
          </p:cNvPr>
          <p:cNvCxnSpPr>
            <a:cxnSpLocks/>
            <a:stCxn id="50" idx="2"/>
            <a:endCxn id="59" idx="2"/>
          </p:cNvCxnSpPr>
          <p:nvPr/>
        </p:nvCxnSpPr>
        <p:spPr>
          <a:xfrm rot="16200000" flipH="1">
            <a:off x="2589580" y="3295625"/>
            <a:ext cx="914391" cy="632052"/>
          </a:xfrm>
          <a:prstGeom prst="curvedConnector2">
            <a:avLst/>
          </a:prstGeom>
          <a:noFill/>
          <a:ln w="28575" cap="flat" cmpd="sng" algn="ctr">
            <a:solidFill>
              <a:srgbClr val="079BD9"/>
            </a:solidFill>
            <a:prstDash val="solid"/>
            <a:miter lim="800000"/>
            <a:tailEnd type="triangle"/>
          </a:ln>
          <a:effectLst/>
        </p:spPr>
      </p:cxnSp>
      <p:cxnSp>
        <p:nvCxnSpPr>
          <p:cNvPr id="53" name="Straight Arrow Connector 52">
            <a:extLst>
              <a:ext uri="{FF2B5EF4-FFF2-40B4-BE49-F238E27FC236}">
                <a16:creationId xmlns:a16="http://schemas.microsoft.com/office/drawing/2014/main" id="{17988F05-C8D4-5121-5BD1-1EA05ED9A327}"/>
              </a:ext>
            </a:extLst>
          </p:cNvPr>
          <p:cNvCxnSpPr>
            <a:cxnSpLocks/>
            <a:stCxn id="59" idx="6"/>
            <a:endCxn id="62" idx="2"/>
          </p:cNvCxnSpPr>
          <p:nvPr/>
        </p:nvCxnSpPr>
        <p:spPr>
          <a:xfrm>
            <a:off x="3722801" y="4068847"/>
            <a:ext cx="456339" cy="0"/>
          </a:xfrm>
          <a:prstGeom prst="straightConnector1">
            <a:avLst/>
          </a:prstGeom>
          <a:noFill/>
          <a:ln w="28575" cap="flat" cmpd="sng" algn="ctr">
            <a:solidFill>
              <a:srgbClr val="079BD9"/>
            </a:solidFill>
            <a:prstDash val="solid"/>
            <a:miter lim="800000"/>
            <a:tailEnd type="triangle"/>
          </a:ln>
          <a:effectLst/>
        </p:spPr>
      </p:cxnSp>
      <p:cxnSp>
        <p:nvCxnSpPr>
          <p:cNvPr id="54" name="Straight Arrow Connector 53">
            <a:extLst>
              <a:ext uri="{FF2B5EF4-FFF2-40B4-BE49-F238E27FC236}">
                <a16:creationId xmlns:a16="http://schemas.microsoft.com/office/drawing/2014/main" id="{5F69D5AE-CBC1-5FCD-F179-B6F08E70596E}"/>
              </a:ext>
            </a:extLst>
          </p:cNvPr>
          <p:cNvCxnSpPr>
            <a:cxnSpLocks/>
            <a:stCxn id="62" idx="6"/>
            <a:endCxn id="65" idx="2"/>
          </p:cNvCxnSpPr>
          <p:nvPr/>
        </p:nvCxnSpPr>
        <p:spPr>
          <a:xfrm>
            <a:off x="4539140" y="4068847"/>
            <a:ext cx="451394" cy="0"/>
          </a:xfrm>
          <a:prstGeom prst="straightConnector1">
            <a:avLst/>
          </a:prstGeom>
          <a:noFill/>
          <a:ln w="28575" cap="flat" cmpd="sng" algn="ctr">
            <a:solidFill>
              <a:srgbClr val="079BD9"/>
            </a:solidFill>
            <a:prstDash val="solid"/>
            <a:miter lim="800000"/>
            <a:tailEnd type="triangle"/>
          </a:ln>
          <a:effectLst/>
        </p:spPr>
      </p:cxnSp>
      <p:grpSp>
        <p:nvGrpSpPr>
          <p:cNvPr id="55" name="Group 54">
            <a:extLst>
              <a:ext uri="{FF2B5EF4-FFF2-40B4-BE49-F238E27FC236}">
                <a16:creationId xmlns:a16="http://schemas.microsoft.com/office/drawing/2014/main" id="{EF486818-747D-6ABF-AF70-E24A6C11D3EB}"/>
              </a:ext>
            </a:extLst>
          </p:cNvPr>
          <p:cNvGrpSpPr/>
          <p:nvPr/>
        </p:nvGrpSpPr>
        <p:grpSpPr>
          <a:xfrm>
            <a:off x="5801927" y="3743520"/>
            <a:ext cx="650653" cy="650654"/>
            <a:chOff x="5015616" y="3346582"/>
            <a:chExt cx="650653" cy="650654"/>
          </a:xfrm>
        </p:grpSpPr>
        <p:sp>
          <p:nvSpPr>
            <p:cNvPr id="56" name="Oval 55">
              <a:extLst>
                <a:ext uri="{FF2B5EF4-FFF2-40B4-BE49-F238E27FC236}">
                  <a16:creationId xmlns:a16="http://schemas.microsoft.com/office/drawing/2014/main" id="{E88BCDDC-9188-1F1B-4978-1B5570201FD7}"/>
                </a:ext>
              </a:extLst>
            </p:cNvPr>
            <p:cNvSpPr/>
            <p:nvPr/>
          </p:nvSpPr>
          <p:spPr>
            <a:xfrm>
              <a:off x="5015616" y="3346582"/>
              <a:ext cx="650653" cy="650654"/>
            </a:xfrm>
            <a:prstGeom prst="ellipse">
              <a:avLst/>
            </a:prstGeom>
            <a:solidFill>
              <a:srgbClr val="079BD9"/>
            </a:solidFill>
            <a:ln w="12700" cap="flat" cmpd="sng" algn="ctr">
              <a:solidFill>
                <a:srgbClr val="079BD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DK" sz="1800" b="0" i="0" u="none" strike="noStrike" kern="0" cap="none" spc="0" normalizeH="0" baseline="0" noProof="0">
                <a:ln>
                  <a:noFill/>
                </a:ln>
                <a:solidFill>
                  <a:prstClr val="white"/>
                </a:solidFill>
                <a:effectLst/>
                <a:uLnTx/>
                <a:uFillTx/>
                <a:latin typeface="Segoe UI"/>
                <a:ea typeface="+mn-ea"/>
                <a:cs typeface="+mn-cs"/>
              </a:endParaRPr>
            </a:p>
          </p:txBody>
        </p:sp>
        <p:pic>
          <p:nvPicPr>
            <p:cNvPr id="57" name="Picture 56" descr="Shape&#10;&#10;Description automatically generated with low confidence">
              <a:extLst>
                <a:ext uri="{FF2B5EF4-FFF2-40B4-BE49-F238E27FC236}">
                  <a16:creationId xmlns:a16="http://schemas.microsoft.com/office/drawing/2014/main" id="{506EDF5F-A6A7-A560-3508-2F0AB93B8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1245" y="3410467"/>
              <a:ext cx="518982" cy="518982"/>
            </a:xfrm>
            <a:prstGeom prst="rect">
              <a:avLst/>
            </a:prstGeom>
          </p:spPr>
        </p:pic>
      </p:grpSp>
      <p:grpSp>
        <p:nvGrpSpPr>
          <p:cNvPr id="58" name="Group 57">
            <a:extLst>
              <a:ext uri="{FF2B5EF4-FFF2-40B4-BE49-F238E27FC236}">
                <a16:creationId xmlns:a16="http://schemas.microsoft.com/office/drawing/2014/main" id="{D6ADB4F1-BA97-15AD-B096-8EA4BE80C139}"/>
              </a:ext>
            </a:extLst>
          </p:cNvPr>
          <p:cNvGrpSpPr/>
          <p:nvPr/>
        </p:nvGrpSpPr>
        <p:grpSpPr>
          <a:xfrm>
            <a:off x="3097141" y="3888847"/>
            <a:ext cx="885149" cy="652715"/>
            <a:chOff x="2662890" y="3496962"/>
            <a:chExt cx="885149" cy="652715"/>
          </a:xfrm>
        </p:grpSpPr>
        <p:sp>
          <p:nvSpPr>
            <p:cNvPr id="59" name="Circle: Hollow 58">
              <a:extLst>
                <a:ext uri="{FF2B5EF4-FFF2-40B4-BE49-F238E27FC236}">
                  <a16:creationId xmlns:a16="http://schemas.microsoft.com/office/drawing/2014/main" id="{D6BFDE60-86E2-F36C-F8D5-1367166D5C79}"/>
                </a:ext>
              </a:extLst>
            </p:cNvPr>
            <p:cNvSpPr/>
            <p:nvPr/>
          </p:nvSpPr>
          <p:spPr>
            <a:xfrm>
              <a:off x="2928550" y="3496962"/>
              <a:ext cx="360000" cy="360000"/>
            </a:xfrm>
            <a:prstGeom prst="donut">
              <a:avLst>
                <a:gd name="adj" fmla="val 14703"/>
              </a:avLst>
            </a:prstGeom>
            <a:solidFill>
              <a:srgbClr val="079BD9"/>
            </a:solidFill>
            <a:ln w="12700" cap="flat" cmpd="sng" algn="ctr">
              <a:solidFill>
                <a:srgbClr val="079BD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DK" sz="1800" b="0" i="0" u="none" strike="noStrike" kern="0" cap="none" spc="0" normalizeH="0" baseline="0" noProof="0">
                <a:ln>
                  <a:noFill/>
                </a:ln>
                <a:solidFill>
                  <a:prstClr val="black"/>
                </a:solidFill>
                <a:effectLst/>
                <a:uLnTx/>
                <a:uFillTx/>
                <a:latin typeface="Segoe UI"/>
                <a:ea typeface="+mn-ea"/>
                <a:cs typeface="+mn-cs"/>
              </a:endParaRPr>
            </a:p>
          </p:txBody>
        </p:sp>
        <p:sp>
          <p:nvSpPr>
            <p:cNvPr id="60" name="TextBox 59">
              <a:extLst>
                <a:ext uri="{FF2B5EF4-FFF2-40B4-BE49-F238E27FC236}">
                  <a16:creationId xmlns:a16="http://schemas.microsoft.com/office/drawing/2014/main" id="{B0E44759-7FD9-ACF8-EBA2-A2064A83E78A}"/>
                </a:ext>
              </a:extLst>
            </p:cNvPr>
            <p:cNvSpPr txBox="1"/>
            <p:nvPr/>
          </p:nvSpPr>
          <p:spPr>
            <a:xfrm>
              <a:off x="2662890" y="3841900"/>
              <a:ext cx="885149"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white"/>
                  </a:solidFill>
                  <a:effectLst/>
                  <a:uLnTx/>
                  <a:uFillTx/>
                  <a:latin typeface="Segoe UI"/>
                </a:rPr>
                <a:t>Commit</a:t>
              </a:r>
              <a:endParaRPr kumimoji="0" lang="en-DK" sz="1400" b="0" i="0" u="none" strike="noStrike" kern="0" cap="none" spc="0" normalizeH="0" baseline="0" noProof="0">
                <a:ln>
                  <a:noFill/>
                </a:ln>
                <a:solidFill>
                  <a:prstClr val="white"/>
                </a:solidFill>
                <a:effectLst/>
                <a:uLnTx/>
                <a:uFillTx/>
                <a:latin typeface="Segoe UI"/>
              </a:endParaRPr>
            </a:p>
          </p:txBody>
        </p:sp>
      </p:grpSp>
      <p:grpSp>
        <p:nvGrpSpPr>
          <p:cNvPr id="61" name="Group 60">
            <a:extLst>
              <a:ext uri="{FF2B5EF4-FFF2-40B4-BE49-F238E27FC236}">
                <a16:creationId xmlns:a16="http://schemas.microsoft.com/office/drawing/2014/main" id="{3115F526-D563-A1C7-65BB-5EC390682F0E}"/>
              </a:ext>
            </a:extLst>
          </p:cNvPr>
          <p:cNvGrpSpPr/>
          <p:nvPr/>
        </p:nvGrpSpPr>
        <p:grpSpPr>
          <a:xfrm>
            <a:off x="3914093" y="3888847"/>
            <a:ext cx="885149" cy="652715"/>
            <a:chOff x="3479842" y="3496962"/>
            <a:chExt cx="885149" cy="652715"/>
          </a:xfrm>
        </p:grpSpPr>
        <p:sp>
          <p:nvSpPr>
            <p:cNvPr id="62" name="Circle: Hollow 61">
              <a:extLst>
                <a:ext uri="{FF2B5EF4-FFF2-40B4-BE49-F238E27FC236}">
                  <a16:creationId xmlns:a16="http://schemas.microsoft.com/office/drawing/2014/main" id="{2CF02499-79BC-58D4-8BD5-FB360471FA56}"/>
                </a:ext>
              </a:extLst>
            </p:cNvPr>
            <p:cNvSpPr/>
            <p:nvPr/>
          </p:nvSpPr>
          <p:spPr>
            <a:xfrm>
              <a:off x="3744889" y="3496962"/>
              <a:ext cx="360000" cy="360000"/>
            </a:xfrm>
            <a:prstGeom prst="donut">
              <a:avLst>
                <a:gd name="adj" fmla="val 14703"/>
              </a:avLst>
            </a:prstGeom>
            <a:solidFill>
              <a:srgbClr val="079BD9"/>
            </a:solidFill>
            <a:ln w="12700" cap="flat" cmpd="sng" algn="ctr">
              <a:solidFill>
                <a:srgbClr val="079BD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DK" sz="1800" b="0" i="0" u="none" strike="noStrike" kern="0" cap="none" spc="0" normalizeH="0" baseline="0" noProof="0">
                <a:ln>
                  <a:noFill/>
                </a:ln>
                <a:solidFill>
                  <a:prstClr val="black"/>
                </a:solidFill>
                <a:effectLst/>
                <a:uLnTx/>
                <a:uFillTx/>
                <a:latin typeface="Segoe UI"/>
                <a:ea typeface="+mn-ea"/>
                <a:cs typeface="+mn-cs"/>
              </a:endParaRPr>
            </a:p>
          </p:txBody>
        </p:sp>
        <p:sp>
          <p:nvSpPr>
            <p:cNvPr id="63" name="TextBox 62">
              <a:extLst>
                <a:ext uri="{FF2B5EF4-FFF2-40B4-BE49-F238E27FC236}">
                  <a16:creationId xmlns:a16="http://schemas.microsoft.com/office/drawing/2014/main" id="{DB123A9A-2D73-BE99-4CB7-4E74B3DA44B5}"/>
                </a:ext>
              </a:extLst>
            </p:cNvPr>
            <p:cNvSpPr txBox="1"/>
            <p:nvPr/>
          </p:nvSpPr>
          <p:spPr>
            <a:xfrm>
              <a:off x="3479842" y="3841900"/>
              <a:ext cx="885149"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white"/>
                  </a:solidFill>
                  <a:effectLst/>
                  <a:uLnTx/>
                  <a:uFillTx/>
                  <a:latin typeface="Segoe UI"/>
                </a:rPr>
                <a:t>Commit</a:t>
              </a:r>
              <a:endParaRPr kumimoji="0" lang="en-DK" sz="1400" b="0" i="0" u="none" strike="noStrike" kern="0" cap="none" spc="0" normalizeH="0" baseline="0" noProof="0">
                <a:ln>
                  <a:noFill/>
                </a:ln>
                <a:solidFill>
                  <a:prstClr val="white"/>
                </a:solidFill>
                <a:effectLst/>
                <a:uLnTx/>
                <a:uFillTx/>
                <a:latin typeface="Segoe UI"/>
              </a:endParaRPr>
            </a:p>
          </p:txBody>
        </p:sp>
      </p:grpSp>
      <p:grpSp>
        <p:nvGrpSpPr>
          <p:cNvPr id="64" name="Group 63">
            <a:extLst>
              <a:ext uri="{FF2B5EF4-FFF2-40B4-BE49-F238E27FC236}">
                <a16:creationId xmlns:a16="http://schemas.microsoft.com/office/drawing/2014/main" id="{F9366CC0-2293-67FE-5025-6E4CB034270B}"/>
              </a:ext>
            </a:extLst>
          </p:cNvPr>
          <p:cNvGrpSpPr/>
          <p:nvPr/>
        </p:nvGrpSpPr>
        <p:grpSpPr>
          <a:xfrm>
            <a:off x="4727959" y="3888847"/>
            <a:ext cx="885149" cy="652715"/>
            <a:chOff x="4293708" y="3496962"/>
            <a:chExt cx="885149" cy="652715"/>
          </a:xfrm>
        </p:grpSpPr>
        <p:sp>
          <p:nvSpPr>
            <p:cNvPr id="65" name="Circle: Hollow 64">
              <a:extLst>
                <a:ext uri="{FF2B5EF4-FFF2-40B4-BE49-F238E27FC236}">
                  <a16:creationId xmlns:a16="http://schemas.microsoft.com/office/drawing/2014/main" id="{C7FFB077-BAAD-5665-7FE9-70A53CE0D4CE}"/>
                </a:ext>
              </a:extLst>
            </p:cNvPr>
            <p:cNvSpPr/>
            <p:nvPr/>
          </p:nvSpPr>
          <p:spPr>
            <a:xfrm>
              <a:off x="4556283" y="3496962"/>
              <a:ext cx="360000" cy="360000"/>
            </a:xfrm>
            <a:prstGeom prst="donut">
              <a:avLst>
                <a:gd name="adj" fmla="val 14703"/>
              </a:avLst>
            </a:prstGeom>
            <a:solidFill>
              <a:srgbClr val="079BD9"/>
            </a:solidFill>
            <a:ln w="12700" cap="flat" cmpd="sng" algn="ctr">
              <a:solidFill>
                <a:srgbClr val="079BD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DK" sz="1800" b="0" i="0" u="none" strike="noStrike" kern="0" cap="none" spc="0" normalizeH="0" baseline="0" noProof="0">
                <a:ln>
                  <a:noFill/>
                </a:ln>
                <a:solidFill>
                  <a:prstClr val="black"/>
                </a:solidFill>
                <a:effectLst/>
                <a:uLnTx/>
                <a:uFillTx/>
                <a:latin typeface="Segoe UI"/>
                <a:ea typeface="+mn-ea"/>
                <a:cs typeface="+mn-cs"/>
              </a:endParaRPr>
            </a:p>
          </p:txBody>
        </p:sp>
        <p:sp>
          <p:nvSpPr>
            <p:cNvPr id="66" name="TextBox 65">
              <a:extLst>
                <a:ext uri="{FF2B5EF4-FFF2-40B4-BE49-F238E27FC236}">
                  <a16:creationId xmlns:a16="http://schemas.microsoft.com/office/drawing/2014/main" id="{FEAAEB25-F6DD-7604-1BB0-BD7746D01FB6}"/>
                </a:ext>
              </a:extLst>
            </p:cNvPr>
            <p:cNvSpPr txBox="1"/>
            <p:nvPr/>
          </p:nvSpPr>
          <p:spPr>
            <a:xfrm>
              <a:off x="4293708" y="3841900"/>
              <a:ext cx="885149"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white"/>
                  </a:solidFill>
                  <a:effectLst/>
                  <a:uLnTx/>
                  <a:uFillTx/>
                  <a:latin typeface="Segoe UI"/>
                </a:rPr>
                <a:t>Commit</a:t>
              </a:r>
              <a:endParaRPr kumimoji="0" lang="en-DK" sz="1400" b="0" i="0" u="none" strike="noStrike" kern="0" cap="none" spc="0" normalizeH="0" baseline="0" noProof="0">
                <a:ln>
                  <a:noFill/>
                </a:ln>
                <a:solidFill>
                  <a:prstClr val="white"/>
                </a:solidFill>
                <a:effectLst/>
                <a:uLnTx/>
                <a:uFillTx/>
                <a:latin typeface="Segoe UI"/>
              </a:endParaRPr>
            </a:p>
          </p:txBody>
        </p:sp>
      </p:grpSp>
      <p:cxnSp>
        <p:nvCxnSpPr>
          <p:cNvPr id="67" name="Straight Arrow Connector 66">
            <a:extLst>
              <a:ext uri="{FF2B5EF4-FFF2-40B4-BE49-F238E27FC236}">
                <a16:creationId xmlns:a16="http://schemas.microsoft.com/office/drawing/2014/main" id="{90372560-2006-A11E-8381-46B833AED5B8}"/>
              </a:ext>
            </a:extLst>
          </p:cNvPr>
          <p:cNvCxnSpPr>
            <a:cxnSpLocks/>
            <a:stCxn id="65" idx="6"/>
            <a:endCxn id="56" idx="2"/>
          </p:cNvCxnSpPr>
          <p:nvPr/>
        </p:nvCxnSpPr>
        <p:spPr>
          <a:xfrm>
            <a:off x="5350534" y="4068847"/>
            <a:ext cx="451393" cy="0"/>
          </a:xfrm>
          <a:prstGeom prst="straightConnector1">
            <a:avLst/>
          </a:prstGeom>
          <a:noFill/>
          <a:ln w="28575" cap="flat" cmpd="sng" algn="ctr">
            <a:solidFill>
              <a:srgbClr val="079BD9"/>
            </a:solidFill>
            <a:prstDash val="solid"/>
            <a:miter lim="800000"/>
            <a:tailEnd type="triangle"/>
          </a:ln>
          <a:effectLst/>
        </p:spPr>
      </p:cxnSp>
      <p:pic>
        <p:nvPicPr>
          <p:cNvPr id="68" name="Picture 67">
            <a:extLst>
              <a:ext uri="{FF2B5EF4-FFF2-40B4-BE49-F238E27FC236}">
                <a16:creationId xmlns:a16="http://schemas.microsoft.com/office/drawing/2014/main" id="{5EAF33EB-6583-F20F-DF95-187FA1B89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708" y="2552333"/>
            <a:ext cx="812800" cy="564444"/>
          </a:xfrm>
          <a:prstGeom prst="rect">
            <a:avLst/>
          </a:prstGeom>
        </p:spPr>
      </p:pic>
      <p:sp>
        <p:nvSpPr>
          <p:cNvPr id="69" name="TextBox 68">
            <a:extLst>
              <a:ext uri="{FF2B5EF4-FFF2-40B4-BE49-F238E27FC236}">
                <a16:creationId xmlns:a16="http://schemas.microsoft.com/office/drawing/2014/main" id="{202D5BDB-F0C2-2B5F-78F2-1B9E0DBA88A0}"/>
              </a:ext>
            </a:extLst>
          </p:cNvPr>
          <p:cNvSpPr txBox="1"/>
          <p:nvPr/>
        </p:nvSpPr>
        <p:spPr>
          <a:xfrm>
            <a:off x="5536239" y="3148527"/>
            <a:ext cx="1173892" cy="584775"/>
          </a:xfrm>
          <a:prstGeom prst="rect">
            <a:avLst/>
          </a:prstGeom>
          <a:noFill/>
        </p:spPr>
        <p:txBody>
          <a:bodyPr wrap="square" rtlCol="0">
            <a:spAutoFit/>
          </a:bodyPr>
          <a:lstStyle/>
          <a:p>
            <a:pPr algn="ctr"/>
            <a:r>
              <a:rPr lang="en-US" sz="1600">
                <a:solidFill>
                  <a:prstClr val="white"/>
                </a:solidFill>
                <a:latin typeface="Segoe UI"/>
              </a:rPr>
              <a:t>Pull Request</a:t>
            </a:r>
            <a:endParaRPr lang="en-DK" sz="1600">
              <a:solidFill>
                <a:prstClr val="white"/>
              </a:solidFill>
              <a:latin typeface="Segoe UI"/>
            </a:endParaRPr>
          </a:p>
        </p:txBody>
      </p:sp>
      <p:cxnSp>
        <p:nvCxnSpPr>
          <p:cNvPr id="70" name="Straight Arrow Connector 69">
            <a:extLst>
              <a:ext uri="{FF2B5EF4-FFF2-40B4-BE49-F238E27FC236}">
                <a16:creationId xmlns:a16="http://schemas.microsoft.com/office/drawing/2014/main" id="{6B162D8F-968E-B24A-0A70-429054C7E8AB}"/>
              </a:ext>
            </a:extLst>
          </p:cNvPr>
          <p:cNvCxnSpPr>
            <a:cxnSpLocks/>
            <a:stCxn id="56" idx="6"/>
            <a:endCxn id="72" idx="2"/>
          </p:cNvCxnSpPr>
          <p:nvPr/>
        </p:nvCxnSpPr>
        <p:spPr>
          <a:xfrm flipV="1">
            <a:off x="6452580" y="4065634"/>
            <a:ext cx="791204" cy="3213"/>
          </a:xfrm>
          <a:prstGeom prst="straightConnector1">
            <a:avLst/>
          </a:prstGeom>
          <a:noFill/>
          <a:ln w="28575" cap="flat" cmpd="sng" algn="ctr">
            <a:solidFill>
              <a:srgbClr val="079BD9"/>
            </a:solidFill>
            <a:prstDash val="solid"/>
            <a:miter lim="800000"/>
            <a:tailEnd type="triangle"/>
          </a:ln>
          <a:effectLst/>
        </p:spPr>
      </p:cxnSp>
      <p:grpSp>
        <p:nvGrpSpPr>
          <p:cNvPr id="71" name="Group 70">
            <a:extLst>
              <a:ext uri="{FF2B5EF4-FFF2-40B4-BE49-F238E27FC236}">
                <a16:creationId xmlns:a16="http://schemas.microsoft.com/office/drawing/2014/main" id="{101986D1-6130-4F62-523B-0B083186CE7B}"/>
              </a:ext>
            </a:extLst>
          </p:cNvPr>
          <p:cNvGrpSpPr/>
          <p:nvPr/>
        </p:nvGrpSpPr>
        <p:grpSpPr>
          <a:xfrm>
            <a:off x="6981209" y="3885634"/>
            <a:ext cx="885149" cy="652715"/>
            <a:chOff x="4293708" y="3496962"/>
            <a:chExt cx="885149" cy="652715"/>
          </a:xfrm>
        </p:grpSpPr>
        <p:sp>
          <p:nvSpPr>
            <p:cNvPr id="72" name="Circle: Hollow 71">
              <a:extLst>
                <a:ext uri="{FF2B5EF4-FFF2-40B4-BE49-F238E27FC236}">
                  <a16:creationId xmlns:a16="http://schemas.microsoft.com/office/drawing/2014/main" id="{7669E895-78DE-2C8B-C0F8-F73971C498AE}"/>
                </a:ext>
              </a:extLst>
            </p:cNvPr>
            <p:cNvSpPr/>
            <p:nvPr/>
          </p:nvSpPr>
          <p:spPr>
            <a:xfrm>
              <a:off x="4556283" y="3496962"/>
              <a:ext cx="360000" cy="360000"/>
            </a:xfrm>
            <a:prstGeom prst="donut">
              <a:avLst>
                <a:gd name="adj" fmla="val 14703"/>
              </a:avLst>
            </a:prstGeom>
            <a:solidFill>
              <a:srgbClr val="079BD9"/>
            </a:solidFill>
            <a:ln w="12700" cap="flat" cmpd="sng" algn="ctr">
              <a:solidFill>
                <a:srgbClr val="079BD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DK" sz="1800" b="0" i="0" u="none" strike="noStrike" kern="0" cap="none" spc="0" normalizeH="0" baseline="0" noProof="0">
                <a:ln>
                  <a:noFill/>
                </a:ln>
                <a:solidFill>
                  <a:prstClr val="black"/>
                </a:solidFill>
                <a:effectLst/>
                <a:uLnTx/>
                <a:uFillTx/>
                <a:latin typeface="Segoe UI"/>
                <a:ea typeface="+mn-ea"/>
                <a:cs typeface="+mn-cs"/>
              </a:endParaRPr>
            </a:p>
          </p:txBody>
        </p:sp>
        <p:sp>
          <p:nvSpPr>
            <p:cNvPr id="73" name="TextBox 72">
              <a:extLst>
                <a:ext uri="{FF2B5EF4-FFF2-40B4-BE49-F238E27FC236}">
                  <a16:creationId xmlns:a16="http://schemas.microsoft.com/office/drawing/2014/main" id="{26032436-8B49-85B3-4BA8-7B22B2B84EC9}"/>
                </a:ext>
              </a:extLst>
            </p:cNvPr>
            <p:cNvSpPr txBox="1"/>
            <p:nvPr/>
          </p:nvSpPr>
          <p:spPr>
            <a:xfrm>
              <a:off x="4293708" y="3841900"/>
              <a:ext cx="885149"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white"/>
                  </a:solidFill>
                  <a:effectLst/>
                  <a:uLnTx/>
                  <a:uFillTx/>
                  <a:latin typeface="Segoe UI"/>
                </a:rPr>
                <a:t>Commit</a:t>
              </a:r>
              <a:endParaRPr kumimoji="0" lang="en-DK" sz="1400" b="0" i="0" u="none" strike="noStrike" kern="0" cap="none" spc="0" normalizeH="0" baseline="0" noProof="0">
                <a:ln>
                  <a:noFill/>
                </a:ln>
                <a:solidFill>
                  <a:prstClr val="white"/>
                </a:solidFill>
                <a:effectLst/>
                <a:uLnTx/>
                <a:uFillTx/>
                <a:latin typeface="Segoe UI"/>
              </a:endParaRPr>
            </a:p>
          </p:txBody>
        </p:sp>
      </p:grpSp>
      <p:grpSp>
        <p:nvGrpSpPr>
          <p:cNvPr id="74" name="Group 73">
            <a:extLst>
              <a:ext uri="{FF2B5EF4-FFF2-40B4-BE49-F238E27FC236}">
                <a16:creationId xmlns:a16="http://schemas.microsoft.com/office/drawing/2014/main" id="{B3484E85-2664-81FB-7D65-BEE247FC5E99}"/>
              </a:ext>
            </a:extLst>
          </p:cNvPr>
          <p:cNvGrpSpPr/>
          <p:nvPr/>
        </p:nvGrpSpPr>
        <p:grpSpPr>
          <a:xfrm>
            <a:off x="6564805" y="3381788"/>
            <a:ext cx="1301553" cy="764423"/>
            <a:chOff x="6130554" y="2989903"/>
            <a:chExt cx="1301553" cy="764423"/>
          </a:xfrm>
        </p:grpSpPr>
        <p:pic>
          <p:nvPicPr>
            <p:cNvPr id="75" name="Graphic 74">
              <a:extLst>
                <a:ext uri="{FF2B5EF4-FFF2-40B4-BE49-F238E27FC236}">
                  <a16:creationId xmlns:a16="http://schemas.microsoft.com/office/drawing/2014/main" id="{25E822FE-2B1D-A52D-4649-7ECC67A6C6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30554" y="3103673"/>
              <a:ext cx="650653" cy="650653"/>
            </a:xfrm>
            <a:prstGeom prst="rect">
              <a:avLst/>
            </a:prstGeom>
          </p:spPr>
        </p:pic>
        <p:sp>
          <p:nvSpPr>
            <p:cNvPr id="76" name="TextBox 75">
              <a:extLst>
                <a:ext uri="{FF2B5EF4-FFF2-40B4-BE49-F238E27FC236}">
                  <a16:creationId xmlns:a16="http://schemas.microsoft.com/office/drawing/2014/main" id="{934E8616-4BD5-8E4A-AE94-8BF8DF24A2E7}"/>
                </a:ext>
              </a:extLst>
            </p:cNvPr>
            <p:cNvSpPr txBox="1"/>
            <p:nvPr/>
          </p:nvSpPr>
          <p:spPr>
            <a:xfrm>
              <a:off x="6275880" y="2989903"/>
              <a:ext cx="1156227" cy="307777"/>
            </a:xfrm>
            <a:prstGeom prst="rect">
              <a:avLst/>
            </a:prstGeom>
            <a:noFill/>
          </p:spPr>
          <p:txBody>
            <a:bodyPr wrap="square" rtlCol="0">
              <a:spAutoFit/>
            </a:bodyPr>
            <a:lstStyle/>
            <a:p>
              <a:r>
                <a:rPr lang="en-US" sz="1400">
                  <a:solidFill>
                    <a:prstClr val="white"/>
                  </a:solidFill>
                  <a:latin typeface="Segoe UI"/>
                </a:rPr>
                <a:t>Feedback</a:t>
              </a:r>
              <a:endParaRPr lang="en-DK" sz="1400">
                <a:solidFill>
                  <a:prstClr val="white"/>
                </a:solidFill>
                <a:latin typeface="Segoe UI"/>
              </a:endParaRPr>
            </a:p>
          </p:txBody>
        </p:sp>
      </p:grpSp>
      <p:grpSp>
        <p:nvGrpSpPr>
          <p:cNvPr id="77" name="Group 76">
            <a:extLst>
              <a:ext uri="{FF2B5EF4-FFF2-40B4-BE49-F238E27FC236}">
                <a16:creationId xmlns:a16="http://schemas.microsoft.com/office/drawing/2014/main" id="{1BD5D439-56FD-50D8-A959-27B22298F0B5}"/>
              </a:ext>
            </a:extLst>
          </p:cNvPr>
          <p:cNvGrpSpPr/>
          <p:nvPr/>
        </p:nvGrpSpPr>
        <p:grpSpPr>
          <a:xfrm>
            <a:off x="7900998" y="3860503"/>
            <a:ext cx="1071024" cy="898342"/>
            <a:chOff x="7639741" y="3468618"/>
            <a:chExt cx="1071024" cy="898342"/>
          </a:xfrm>
        </p:grpSpPr>
        <p:pic>
          <p:nvPicPr>
            <p:cNvPr id="78" name="Graphic 77">
              <a:extLst>
                <a:ext uri="{FF2B5EF4-FFF2-40B4-BE49-F238E27FC236}">
                  <a16:creationId xmlns:a16="http://schemas.microsoft.com/office/drawing/2014/main" id="{97DE3904-23D1-BFDC-EC1E-38AF566319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62439" y="3468618"/>
              <a:ext cx="415335" cy="415335"/>
            </a:xfrm>
            <a:prstGeom prst="rect">
              <a:avLst/>
            </a:prstGeom>
          </p:spPr>
        </p:pic>
        <p:sp>
          <p:nvSpPr>
            <p:cNvPr id="79" name="TextBox 78">
              <a:extLst>
                <a:ext uri="{FF2B5EF4-FFF2-40B4-BE49-F238E27FC236}">
                  <a16:creationId xmlns:a16="http://schemas.microsoft.com/office/drawing/2014/main" id="{82F7A140-10D9-2077-EFCF-11422686DB7C}"/>
                </a:ext>
              </a:extLst>
            </p:cNvPr>
            <p:cNvSpPr txBox="1"/>
            <p:nvPr/>
          </p:nvSpPr>
          <p:spPr>
            <a:xfrm>
              <a:off x="7639741" y="3843740"/>
              <a:ext cx="1071024" cy="523220"/>
            </a:xfrm>
            <a:prstGeom prst="rect">
              <a:avLst/>
            </a:prstGeom>
            <a:noFill/>
          </p:spPr>
          <p:txBody>
            <a:bodyPr wrap="square" rtlCol="0">
              <a:spAutoFit/>
            </a:bodyPr>
            <a:lstStyle/>
            <a:p>
              <a:pPr algn="ctr"/>
              <a:r>
                <a:rPr lang="en-US" sz="1400">
                  <a:solidFill>
                    <a:prstClr val="white"/>
                  </a:solidFill>
                  <a:latin typeface="Segoe UI"/>
                </a:rPr>
                <a:t>Build</a:t>
              </a:r>
            </a:p>
            <a:p>
              <a:pPr algn="ctr"/>
              <a:r>
                <a:rPr lang="en-US" sz="1400">
                  <a:solidFill>
                    <a:prstClr val="white"/>
                  </a:solidFill>
                  <a:latin typeface="Segoe UI"/>
                </a:rPr>
                <a:t>Validation</a:t>
              </a:r>
              <a:endParaRPr lang="en-DK" sz="1400">
                <a:solidFill>
                  <a:prstClr val="white"/>
                </a:solidFill>
                <a:latin typeface="Segoe UI"/>
              </a:endParaRPr>
            </a:p>
          </p:txBody>
        </p:sp>
      </p:grpSp>
      <p:cxnSp>
        <p:nvCxnSpPr>
          <p:cNvPr id="80" name="Straight Arrow Connector 79">
            <a:extLst>
              <a:ext uri="{FF2B5EF4-FFF2-40B4-BE49-F238E27FC236}">
                <a16:creationId xmlns:a16="http://schemas.microsoft.com/office/drawing/2014/main" id="{5A031CD8-4899-C2EE-6162-9FAC80414E90}"/>
              </a:ext>
            </a:extLst>
          </p:cNvPr>
          <p:cNvCxnSpPr>
            <a:cxnSpLocks/>
            <a:stCxn id="72" idx="6"/>
            <a:endCxn id="78" idx="1"/>
          </p:cNvCxnSpPr>
          <p:nvPr/>
        </p:nvCxnSpPr>
        <p:spPr>
          <a:xfrm>
            <a:off x="7603784" y="4065634"/>
            <a:ext cx="619912" cy="2537"/>
          </a:xfrm>
          <a:prstGeom prst="straightConnector1">
            <a:avLst/>
          </a:prstGeom>
          <a:noFill/>
          <a:ln w="28575" cap="flat" cmpd="sng" algn="ctr">
            <a:solidFill>
              <a:srgbClr val="079BD9"/>
            </a:solidFill>
            <a:prstDash val="solid"/>
            <a:miter lim="800000"/>
            <a:tailEnd type="triangle"/>
          </a:ln>
          <a:effectLst/>
        </p:spPr>
      </p:cxnSp>
      <p:cxnSp>
        <p:nvCxnSpPr>
          <p:cNvPr id="81" name="Connector: Curved 80">
            <a:extLst>
              <a:ext uri="{FF2B5EF4-FFF2-40B4-BE49-F238E27FC236}">
                <a16:creationId xmlns:a16="http://schemas.microsoft.com/office/drawing/2014/main" id="{0F9DAA14-132B-2692-AAEE-1B2DF9A2B7B2}"/>
              </a:ext>
            </a:extLst>
          </p:cNvPr>
          <p:cNvCxnSpPr>
            <a:cxnSpLocks/>
            <a:stCxn id="78" idx="3"/>
            <a:endCxn id="85" idx="4"/>
          </p:cNvCxnSpPr>
          <p:nvPr/>
        </p:nvCxnSpPr>
        <p:spPr>
          <a:xfrm flipV="1">
            <a:off x="8639031" y="3101410"/>
            <a:ext cx="1093896" cy="966761"/>
          </a:xfrm>
          <a:prstGeom prst="curvedConnector2">
            <a:avLst/>
          </a:prstGeom>
          <a:noFill/>
          <a:ln w="28575" cap="flat" cmpd="sng" algn="ctr">
            <a:solidFill>
              <a:srgbClr val="079BD9"/>
            </a:solidFill>
            <a:prstDash val="solid"/>
            <a:miter lim="800000"/>
            <a:tailEnd type="triangle"/>
          </a:ln>
          <a:effectLst/>
        </p:spPr>
      </p:cxnSp>
      <p:grpSp>
        <p:nvGrpSpPr>
          <p:cNvPr id="82" name="Group 81">
            <a:extLst>
              <a:ext uri="{FF2B5EF4-FFF2-40B4-BE49-F238E27FC236}">
                <a16:creationId xmlns:a16="http://schemas.microsoft.com/office/drawing/2014/main" id="{93036291-E74A-A578-2DC1-2E8ED542F407}"/>
              </a:ext>
            </a:extLst>
          </p:cNvPr>
          <p:cNvGrpSpPr/>
          <p:nvPr/>
        </p:nvGrpSpPr>
        <p:grpSpPr>
          <a:xfrm>
            <a:off x="9313012" y="1926884"/>
            <a:ext cx="804974" cy="1174526"/>
            <a:chOff x="9051755" y="1534999"/>
            <a:chExt cx="804974" cy="1174526"/>
          </a:xfrm>
        </p:grpSpPr>
        <p:grpSp>
          <p:nvGrpSpPr>
            <p:cNvPr id="83" name="Group 82">
              <a:extLst>
                <a:ext uri="{FF2B5EF4-FFF2-40B4-BE49-F238E27FC236}">
                  <a16:creationId xmlns:a16="http://schemas.microsoft.com/office/drawing/2014/main" id="{A5B91981-499A-AA3B-0E18-E6719A1C7022}"/>
                </a:ext>
              </a:extLst>
            </p:cNvPr>
            <p:cNvGrpSpPr/>
            <p:nvPr/>
          </p:nvGrpSpPr>
          <p:grpSpPr>
            <a:xfrm>
              <a:off x="9146343" y="2047170"/>
              <a:ext cx="690066" cy="662355"/>
              <a:chOff x="9146343" y="2047170"/>
              <a:chExt cx="690066" cy="662355"/>
            </a:xfrm>
          </p:grpSpPr>
          <p:sp>
            <p:nvSpPr>
              <p:cNvPr id="85" name="Oval 84">
                <a:extLst>
                  <a:ext uri="{FF2B5EF4-FFF2-40B4-BE49-F238E27FC236}">
                    <a16:creationId xmlns:a16="http://schemas.microsoft.com/office/drawing/2014/main" id="{8E930B36-3B48-7B8C-220B-F795ACF5DD08}"/>
                  </a:ext>
                </a:extLst>
              </p:cNvPr>
              <p:cNvSpPr/>
              <p:nvPr/>
            </p:nvSpPr>
            <p:spPr>
              <a:xfrm>
                <a:off x="9146343" y="2058871"/>
                <a:ext cx="650653" cy="650654"/>
              </a:xfrm>
              <a:prstGeom prst="ellipse">
                <a:avLst/>
              </a:prstGeom>
              <a:solidFill>
                <a:srgbClr val="079BD9"/>
              </a:solidFill>
              <a:ln w="12700" cap="flat" cmpd="sng" algn="ctr">
                <a:solidFill>
                  <a:srgbClr val="079BD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DK" sz="1800" b="0" i="0" u="none" strike="noStrike" kern="0" cap="none" spc="0" normalizeH="0" baseline="0" noProof="0">
                  <a:ln>
                    <a:noFill/>
                  </a:ln>
                  <a:solidFill>
                    <a:prstClr val="white"/>
                  </a:solidFill>
                  <a:effectLst/>
                  <a:uLnTx/>
                  <a:uFillTx/>
                  <a:latin typeface="Segoe UI"/>
                  <a:ea typeface="+mn-ea"/>
                  <a:cs typeface="+mn-cs"/>
                </a:endParaRPr>
              </a:p>
            </p:txBody>
          </p:sp>
          <p:pic>
            <p:nvPicPr>
              <p:cNvPr id="86" name="Graphic 85">
                <a:extLst>
                  <a:ext uri="{FF2B5EF4-FFF2-40B4-BE49-F238E27FC236}">
                    <a16:creationId xmlns:a16="http://schemas.microsoft.com/office/drawing/2014/main" id="{0B73A40E-4DC1-C5B0-AC6A-D0247E2221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85756" y="2047170"/>
                <a:ext cx="650653" cy="650653"/>
              </a:xfrm>
              <a:prstGeom prst="rect">
                <a:avLst/>
              </a:prstGeom>
            </p:spPr>
          </p:pic>
        </p:grpSp>
        <p:sp>
          <p:nvSpPr>
            <p:cNvPr id="84" name="TextBox 83">
              <a:extLst>
                <a:ext uri="{FF2B5EF4-FFF2-40B4-BE49-F238E27FC236}">
                  <a16:creationId xmlns:a16="http://schemas.microsoft.com/office/drawing/2014/main" id="{E4D5E4CB-7E4D-4209-FABE-7B3411ED31BF}"/>
                </a:ext>
              </a:extLst>
            </p:cNvPr>
            <p:cNvSpPr txBox="1"/>
            <p:nvPr/>
          </p:nvSpPr>
          <p:spPr>
            <a:xfrm>
              <a:off x="9051755" y="1534999"/>
              <a:ext cx="804974"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Segoe UI"/>
                </a:rPr>
                <a:t>Merge branch</a:t>
              </a:r>
              <a:endParaRPr kumimoji="0" lang="en-DK" sz="1600" b="0" i="0" u="none" strike="noStrike" kern="0" cap="none" spc="0" normalizeH="0" baseline="0" noProof="0">
                <a:ln>
                  <a:noFill/>
                </a:ln>
                <a:solidFill>
                  <a:prstClr val="white"/>
                </a:solidFill>
                <a:effectLst/>
                <a:uLnTx/>
                <a:uFillTx/>
                <a:latin typeface="Segoe UI"/>
              </a:endParaRPr>
            </a:p>
          </p:txBody>
        </p:sp>
      </p:grpSp>
    </p:spTree>
    <p:extLst>
      <p:ext uri="{BB962C8B-B14F-4D97-AF65-F5344CB8AC3E}">
        <p14:creationId xmlns:p14="http://schemas.microsoft.com/office/powerpoint/2010/main" val="200918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left)">
                                      <p:cBhvr>
                                        <p:cTn id="24" dur="500"/>
                                        <p:tgtEl>
                                          <p:spTgt spid="53"/>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fade">
                                      <p:cBhvr>
                                        <p:cTn id="54" dur="500"/>
                                        <p:tgtEl>
                                          <p:spTgt spid="7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wipe(left)">
                                      <p:cBhvr>
                                        <p:cTn id="59" dur="500"/>
                                        <p:tgtEl>
                                          <p:spTgt spid="70"/>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80"/>
                                        </p:tgtEl>
                                        <p:attrNameLst>
                                          <p:attrName>style.visibility</p:attrName>
                                        </p:attrNameLst>
                                      </p:cBhvr>
                                      <p:to>
                                        <p:strVal val="visible"/>
                                      </p:to>
                                    </p:set>
                                    <p:animEffect transition="in" filter="wipe(left)">
                                      <p:cBhvr>
                                        <p:cTn id="68" dur="500"/>
                                        <p:tgtEl>
                                          <p:spTgt spid="80"/>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fade">
                                      <p:cBhvr>
                                        <p:cTn id="72" dur="500"/>
                                        <p:tgtEl>
                                          <p:spTgt spid="7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childTnLst>
                          </p:cTn>
                        </p:par>
                        <p:par>
                          <p:cTn id="78" fill="hold">
                            <p:stCondLst>
                              <p:cond delay="500"/>
                            </p:stCondLst>
                            <p:childTnLst>
                              <p:par>
                                <p:cTn id="79" presetID="10" presetClass="entr" presetSubtype="0" fill="hold" nodeType="after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fade">
                                      <p:cBhvr>
                                        <p:cTn id="8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6BC2B6-AE2C-3E1D-788D-592ABCDC14E7}"/>
              </a:ext>
            </a:extLst>
          </p:cNvPr>
          <p:cNvSpPr>
            <a:spLocks noGrp="1"/>
          </p:cNvSpPr>
          <p:nvPr>
            <p:ph type="title"/>
          </p:nvPr>
        </p:nvSpPr>
        <p:spPr/>
        <p:txBody>
          <a:bodyPr/>
          <a:lstStyle/>
          <a:p>
            <a:r>
              <a:rPr lang="en-US"/>
              <a:t>Working with PRs</a:t>
            </a:r>
          </a:p>
        </p:txBody>
      </p:sp>
      <p:sp>
        <p:nvSpPr>
          <p:cNvPr id="5" name="Text Placeholder 4">
            <a:extLst>
              <a:ext uri="{FF2B5EF4-FFF2-40B4-BE49-F238E27FC236}">
                <a16:creationId xmlns:a16="http://schemas.microsoft.com/office/drawing/2014/main" id="{CE5050AF-7D60-7B16-0E17-6467A67E504A}"/>
              </a:ext>
            </a:extLst>
          </p:cNvPr>
          <p:cNvSpPr>
            <a:spLocks noGrp="1"/>
          </p:cNvSpPr>
          <p:nvPr>
            <p:ph type="body" idx="1"/>
          </p:nvPr>
        </p:nvSpPr>
        <p:spPr/>
        <p:txBody>
          <a:bodyPr/>
          <a:lstStyle/>
          <a:p>
            <a:r>
              <a:rPr lang="en-US"/>
              <a:t>Using Pull Requests like a Boss, or</a:t>
            </a:r>
            <a:br>
              <a:rPr lang="en-US"/>
            </a:br>
            <a:r>
              <a:rPr lang="en-US"/>
              <a:t>“How I learned to YOLO on my solo projects”</a:t>
            </a:r>
          </a:p>
        </p:txBody>
      </p:sp>
    </p:spTree>
    <p:extLst>
      <p:ext uri="{BB962C8B-B14F-4D97-AF65-F5344CB8AC3E}">
        <p14:creationId xmlns:p14="http://schemas.microsoft.com/office/powerpoint/2010/main" val="425341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90F85E-A5E3-A761-03C9-8448497DD0CC}"/>
              </a:ext>
            </a:extLst>
          </p:cNvPr>
          <p:cNvSpPr txBox="1">
            <a:spLocks/>
          </p:cNvSpPr>
          <p:nvPr/>
        </p:nvSpPr>
        <p:spPr>
          <a:xfrm>
            <a:off x="515937" y="549275"/>
            <a:ext cx="11160125" cy="768807"/>
          </a:xfrm>
          <a:prstGeom prst="rect">
            <a:avLst/>
          </a:prstGeom>
        </p:spPr>
        <p:txBody>
          <a:bodyPr/>
          <a:lst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a:lstStyle>
          <a:p>
            <a:r>
              <a:rPr lang="en-US"/>
              <a:t>Branch policies</a:t>
            </a:r>
            <a:endParaRPr lang="en-DK"/>
          </a:p>
        </p:txBody>
      </p:sp>
      <p:pic>
        <p:nvPicPr>
          <p:cNvPr id="5" name="Picture 4">
            <a:extLst>
              <a:ext uri="{FF2B5EF4-FFF2-40B4-BE49-F238E27FC236}">
                <a16:creationId xmlns:a16="http://schemas.microsoft.com/office/drawing/2014/main" id="{41FBEB6F-C774-84CA-AECB-ECB9A9E93BE9}"/>
              </a:ext>
            </a:extLst>
          </p:cNvPr>
          <p:cNvPicPr>
            <a:picLocks noChangeAspect="1"/>
          </p:cNvPicPr>
          <p:nvPr/>
        </p:nvPicPr>
        <p:blipFill>
          <a:blip r:embed="rId2"/>
          <a:stretch>
            <a:fillRect/>
          </a:stretch>
        </p:blipFill>
        <p:spPr>
          <a:xfrm>
            <a:off x="5037739" y="823570"/>
            <a:ext cx="5512456" cy="5766487"/>
          </a:xfrm>
          <a:prstGeom prst="rect">
            <a:avLst/>
          </a:prstGeom>
        </p:spPr>
      </p:pic>
    </p:spTree>
    <p:extLst>
      <p:ext uri="{BB962C8B-B14F-4D97-AF65-F5344CB8AC3E}">
        <p14:creationId xmlns:p14="http://schemas.microsoft.com/office/powerpoint/2010/main" val="391008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87395-E419-3714-D654-C96E7F40CCAA}"/>
              </a:ext>
            </a:extLst>
          </p:cNvPr>
          <p:cNvSpPr>
            <a:spLocks noGrp="1"/>
          </p:cNvSpPr>
          <p:nvPr>
            <p:ph type="title"/>
          </p:nvPr>
        </p:nvSpPr>
        <p:spPr/>
        <p:txBody>
          <a:bodyPr/>
          <a:lstStyle/>
          <a:p>
            <a:r>
              <a:rPr lang="en-US"/>
              <a:t>Branch policy: </a:t>
            </a:r>
            <a:r>
              <a:rPr lang="en-US" err="1"/>
              <a:t>Github</a:t>
            </a:r>
            <a:r>
              <a:rPr lang="en-US"/>
              <a:t> Flow</a:t>
            </a:r>
            <a:endParaRPr lang="en-DK"/>
          </a:p>
        </p:txBody>
      </p:sp>
      <p:sp>
        <p:nvSpPr>
          <p:cNvPr id="6" name="Content Placeholder 2">
            <a:extLst>
              <a:ext uri="{FF2B5EF4-FFF2-40B4-BE49-F238E27FC236}">
                <a16:creationId xmlns:a16="http://schemas.microsoft.com/office/drawing/2014/main" id="{6692A5A5-46E9-6741-5127-2A53015176C2}"/>
              </a:ext>
            </a:extLst>
          </p:cNvPr>
          <p:cNvSpPr txBox="1">
            <a:spLocks/>
          </p:cNvSpPr>
          <p:nvPr/>
        </p:nvSpPr>
        <p:spPr>
          <a:xfrm>
            <a:off x="647461" y="2342008"/>
            <a:ext cx="11160126" cy="4450893"/>
          </a:xfrm>
          <a:prstGeom prst="rect">
            <a:avLst/>
          </a:prstGeom>
        </p:spPr>
        <p:txBody>
          <a:bodyPr vert="horz" lIns="0" tIns="0" rIns="0" bIns="0" rtlCol="0">
            <a:normAutofit/>
          </a:bodyPr>
          <a:lstStyle>
            <a:lvl1pPr marL="180000" indent="-180000" algn="l" defTabSz="914400" rtl="0" eaLnBrk="1" latinLnBrk="0" hangingPunct="1">
              <a:lnSpc>
                <a:spcPct val="90000"/>
              </a:lnSpc>
              <a:spcBef>
                <a:spcPts val="600"/>
              </a:spcBef>
              <a:spcAft>
                <a:spcPts val="0"/>
              </a:spcAft>
              <a:buFont typeface="Arial" panose="020B0604020202020204" pitchFamily="34" charset="0"/>
              <a:buChar char="•"/>
              <a:defRPr sz="1800" kern="1200">
                <a:solidFill>
                  <a:schemeClr val="bg1"/>
                </a:solidFill>
                <a:latin typeface="+mn-lt"/>
                <a:ea typeface="+mn-ea"/>
                <a:cs typeface="+mn-cs"/>
              </a:defRPr>
            </a:lvl1pPr>
            <a:lvl2pPr marL="360000" indent="-180000" algn="l" defTabSz="914400" rtl="0" eaLnBrk="1" latinLnBrk="0" hangingPunct="1">
              <a:lnSpc>
                <a:spcPct val="90000"/>
              </a:lnSpc>
              <a:spcBef>
                <a:spcPts val="600"/>
              </a:spcBef>
              <a:spcAft>
                <a:spcPts val="0"/>
              </a:spcAft>
              <a:buFont typeface="Arial" panose="020B0604020202020204" pitchFamily="34" charset="0"/>
              <a:buChar char="•"/>
              <a:defRPr sz="1800" kern="1200">
                <a:solidFill>
                  <a:schemeClr val="bg1"/>
                </a:solidFill>
                <a:latin typeface="+mn-lt"/>
                <a:ea typeface="+mn-ea"/>
                <a:cs typeface="+mn-cs"/>
              </a:defRPr>
            </a:lvl2pPr>
            <a:lvl3pPr marL="540000" indent="-180000" algn="l" defTabSz="914400" rtl="0" eaLnBrk="1" latinLnBrk="0" hangingPunct="1">
              <a:lnSpc>
                <a:spcPct val="90000"/>
              </a:lnSpc>
              <a:spcBef>
                <a:spcPts val="600"/>
              </a:spcBef>
              <a:spcAft>
                <a:spcPts val="0"/>
              </a:spcAft>
              <a:buFont typeface="Arial" panose="020B0604020202020204" pitchFamily="34" charset="0"/>
              <a:buChar char="•"/>
              <a:defRPr sz="1800" kern="1200">
                <a:solidFill>
                  <a:schemeClr val="bg1"/>
                </a:solidFill>
                <a:latin typeface="+mn-lt"/>
                <a:ea typeface="+mn-ea"/>
                <a:cs typeface="+mn-cs"/>
              </a:defRPr>
            </a:lvl3pPr>
            <a:lvl4pPr marL="720000" indent="-180000" algn="l" defTabSz="914400" rtl="0" eaLnBrk="1" latinLnBrk="0" hangingPunct="1">
              <a:lnSpc>
                <a:spcPct val="90000"/>
              </a:lnSpc>
              <a:spcBef>
                <a:spcPts val="600"/>
              </a:spcBef>
              <a:spcAft>
                <a:spcPts val="0"/>
              </a:spcAft>
              <a:buFont typeface="Arial" panose="020B0604020202020204" pitchFamily="34" charset="0"/>
              <a:buChar char="•"/>
              <a:defRPr sz="1800" kern="1200">
                <a:solidFill>
                  <a:schemeClr val="bg1"/>
                </a:solidFill>
                <a:latin typeface="+mn-lt"/>
                <a:ea typeface="+mn-ea"/>
                <a:cs typeface="+mn-cs"/>
              </a:defRPr>
            </a:lvl4pPr>
            <a:lvl5pPr marL="900000" indent="-180000" algn="l" defTabSz="914400" rtl="0" eaLnBrk="1" latinLnBrk="0" hangingPunct="1">
              <a:lnSpc>
                <a:spcPct val="90000"/>
              </a:lnSpc>
              <a:spcBef>
                <a:spcPts val="600"/>
              </a:spcBef>
              <a:spcAft>
                <a:spcPts val="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000" marR="0" lvl="0" indent="-180000"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 lastClr="FFFFFF"/>
                </a:solidFill>
                <a:effectLst/>
                <a:uLnTx/>
                <a:uFillTx/>
                <a:latin typeface="Segoe UI"/>
                <a:ea typeface="+mn-ea"/>
                <a:cs typeface="+mn-cs"/>
              </a:rPr>
              <a:t>Create a branch </a:t>
            </a:r>
            <a:r>
              <a:rPr kumimoji="0" lang="en-US" sz="1800" b="0" i="0" u="none" strike="noStrike" kern="1200" cap="none" spc="0" normalizeH="0" baseline="0" noProof="0">
                <a:ln>
                  <a:noFill/>
                </a:ln>
                <a:solidFill>
                  <a:sysClr val="window" lastClr="FFFFFF"/>
                </a:solidFill>
                <a:effectLst/>
                <a:uLnTx/>
                <a:uFillTx/>
                <a:latin typeface="Segoe UI"/>
                <a:ea typeface="+mn-ea"/>
                <a:cs typeface="+mn-cs"/>
              </a:rPr>
              <a:t>in your repository. A short, descriptive branch name enables your collaborators to see ongoing work at a glance. For example, </a:t>
            </a:r>
            <a:r>
              <a:rPr kumimoji="0" lang="en-US" sz="1800" b="0" i="1" u="none" strike="noStrike" kern="1200" cap="none" spc="0" normalizeH="0" baseline="0" noProof="0">
                <a:ln>
                  <a:noFill/>
                </a:ln>
                <a:solidFill>
                  <a:sysClr val="window" lastClr="FFFFFF"/>
                </a:solidFill>
                <a:effectLst/>
                <a:uLnTx/>
                <a:uFillTx/>
                <a:latin typeface="Segoe UI"/>
                <a:ea typeface="+mn-ea"/>
                <a:cs typeface="+mn-cs"/>
              </a:rPr>
              <a:t>increase-test-timeout</a:t>
            </a:r>
            <a:r>
              <a:rPr kumimoji="0" lang="en-US" sz="1800" b="0" i="0" u="none" strike="noStrike" kern="1200" cap="none" spc="0" normalizeH="0" baseline="0" noProof="0">
                <a:ln>
                  <a:noFill/>
                </a:ln>
                <a:solidFill>
                  <a:sysClr val="window" lastClr="FFFFFF"/>
                </a:solidFill>
                <a:effectLst/>
                <a:uLnTx/>
                <a:uFillTx/>
                <a:latin typeface="Segoe UI"/>
                <a:ea typeface="+mn-ea"/>
                <a:cs typeface="+mn-cs"/>
              </a:rPr>
              <a:t> or </a:t>
            </a:r>
            <a:r>
              <a:rPr kumimoji="0" lang="en-US" sz="1800" b="0" i="1" u="none" strike="noStrike" kern="1200" cap="none" spc="0" normalizeH="0" baseline="0" noProof="0">
                <a:ln>
                  <a:noFill/>
                </a:ln>
                <a:solidFill>
                  <a:sysClr val="window" lastClr="FFFFFF"/>
                </a:solidFill>
                <a:effectLst/>
                <a:uLnTx/>
                <a:uFillTx/>
                <a:latin typeface="Segoe UI"/>
                <a:ea typeface="+mn-ea"/>
                <a:cs typeface="+mn-cs"/>
              </a:rPr>
              <a:t>add-code-of-conduct</a:t>
            </a:r>
            <a:r>
              <a:rPr kumimoji="0" lang="en-US" sz="1800" b="0" i="0" u="none" strike="noStrike" kern="1200" cap="none" spc="0" normalizeH="0" baseline="0" noProof="0">
                <a:ln>
                  <a:noFill/>
                </a:ln>
                <a:solidFill>
                  <a:sysClr val="window" lastClr="FFFFFF"/>
                </a:solidFill>
                <a:effectLst/>
                <a:uLnTx/>
                <a:uFillTx/>
                <a:latin typeface="Segoe UI"/>
                <a:ea typeface="+mn-ea"/>
                <a:cs typeface="+mn-cs"/>
              </a:rPr>
              <a:t>.</a:t>
            </a:r>
          </a:p>
          <a:p>
            <a:pPr marL="180000" marR="0" lvl="0" indent="-180000"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endParaRPr kumimoji="0" lang="en-US" sz="700" b="0" i="0" u="none" strike="noStrike" kern="1200" cap="none" spc="0" normalizeH="0" baseline="0" noProof="0">
              <a:ln>
                <a:noFill/>
              </a:ln>
              <a:solidFill>
                <a:sysClr val="window" lastClr="FFFFFF"/>
              </a:solidFill>
              <a:effectLst/>
              <a:uLnTx/>
              <a:uFillTx/>
              <a:latin typeface="Segoe UI"/>
              <a:ea typeface="+mn-ea"/>
              <a:cs typeface="+mn-cs"/>
            </a:endParaRPr>
          </a:p>
          <a:p>
            <a:pPr marL="180000" marR="0" lvl="0" indent="-180000"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 lastClr="FFFFFF"/>
                </a:solidFill>
                <a:effectLst/>
                <a:uLnTx/>
                <a:uFillTx/>
                <a:latin typeface="Segoe UI"/>
                <a:ea typeface="+mn-ea"/>
                <a:cs typeface="+mn-cs"/>
              </a:rPr>
              <a:t>Commit and push </a:t>
            </a:r>
            <a:r>
              <a:rPr kumimoji="0" lang="en-US" sz="1800" b="0" i="0" u="none" strike="noStrike" kern="1200" cap="none" spc="0" normalizeH="0" baseline="0" noProof="0">
                <a:ln>
                  <a:noFill/>
                </a:ln>
                <a:solidFill>
                  <a:sysClr val="window" lastClr="FFFFFF"/>
                </a:solidFill>
                <a:effectLst/>
                <a:uLnTx/>
                <a:uFillTx/>
                <a:latin typeface="Segoe UI"/>
                <a:ea typeface="+mn-ea"/>
                <a:cs typeface="+mn-cs"/>
              </a:rPr>
              <a:t>your changes to your branch. Give each commit a descriptive message to help you and future contributors understand what changes the commit contains. For example, </a:t>
            </a:r>
            <a:r>
              <a:rPr kumimoji="0" lang="en-US" sz="1800" b="0" i="1" u="none" strike="noStrike" kern="1200" cap="none" spc="0" normalizeH="0" baseline="0" noProof="0">
                <a:ln>
                  <a:noFill/>
                </a:ln>
                <a:solidFill>
                  <a:sysClr val="window" lastClr="FFFFFF"/>
                </a:solidFill>
                <a:effectLst/>
                <a:uLnTx/>
                <a:uFillTx/>
                <a:latin typeface="Segoe UI"/>
                <a:ea typeface="+mn-ea"/>
                <a:cs typeface="+mn-cs"/>
              </a:rPr>
              <a:t>fix typo </a:t>
            </a:r>
            <a:r>
              <a:rPr kumimoji="0" lang="en-US" sz="1800" b="0" i="0" u="none" strike="noStrike" kern="1200" cap="none" spc="0" normalizeH="0" baseline="0" noProof="0">
                <a:ln>
                  <a:noFill/>
                </a:ln>
                <a:solidFill>
                  <a:sysClr val="window" lastClr="FFFFFF"/>
                </a:solidFill>
                <a:effectLst/>
                <a:uLnTx/>
                <a:uFillTx/>
                <a:latin typeface="Segoe UI"/>
                <a:ea typeface="+mn-ea"/>
                <a:cs typeface="+mn-cs"/>
              </a:rPr>
              <a:t>or </a:t>
            </a:r>
            <a:r>
              <a:rPr kumimoji="0" lang="en-US" sz="1800" b="0" i="1" u="none" strike="noStrike" kern="1200" cap="none" spc="0" normalizeH="0" baseline="0" noProof="0">
                <a:ln>
                  <a:noFill/>
                </a:ln>
                <a:solidFill>
                  <a:sysClr val="window" lastClr="FFFFFF"/>
                </a:solidFill>
                <a:effectLst/>
                <a:uLnTx/>
                <a:uFillTx/>
                <a:latin typeface="Segoe UI"/>
                <a:ea typeface="+mn-ea"/>
                <a:cs typeface="+mn-cs"/>
              </a:rPr>
              <a:t>increase rate limit</a:t>
            </a:r>
            <a:r>
              <a:rPr kumimoji="0" lang="en-US" sz="1800" b="0" i="0" u="none" strike="noStrike" kern="1200" cap="none" spc="0" normalizeH="0" baseline="0" noProof="0">
                <a:ln>
                  <a:noFill/>
                </a:ln>
                <a:solidFill>
                  <a:sysClr val="window" lastClr="FFFFFF"/>
                </a:solidFill>
                <a:effectLst/>
                <a:uLnTx/>
                <a:uFillTx/>
                <a:latin typeface="Segoe UI"/>
                <a:ea typeface="+mn-ea"/>
                <a:cs typeface="+mn-cs"/>
              </a:rPr>
              <a:t>.</a:t>
            </a:r>
            <a:br>
              <a:rPr kumimoji="0" lang="en-US" sz="1800" b="0" i="0" u="none" strike="noStrike" kern="1200" cap="none" spc="0" normalizeH="0" baseline="0" noProof="0">
                <a:ln>
                  <a:noFill/>
                </a:ln>
                <a:solidFill>
                  <a:sysClr val="window" lastClr="FFFFFF"/>
                </a:solidFill>
                <a:effectLst/>
                <a:uLnTx/>
                <a:uFillTx/>
                <a:latin typeface="Segoe UI"/>
                <a:ea typeface="+mn-ea"/>
                <a:cs typeface="+mn-cs"/>
              </a:rPr>
            </a:br>
            <a:r>
              <a:rPr kumimoji="0" lang="en-US" sz="1800" b="0" i="0" u="none" strike="noStrike" kern="1200" cap="none" spc="0" normalizeH="0" baseline="0" noProof="0">
                <a:ln>
                  <a:noFill/>
                </a:ln>
                <a:solidFill>
                  <a:sysClr val="window" lastClr="FFFFFF"/>
                </a:solidFill>
                <a:effectLst/>
                <a:uLnTx/>
                <a:uFillTx/>
                <a:latin typeface="Segoe UI"/>
                <a:ea typeface="+mn-ea"/>
                <a:cs typeface="+mn-cs"/>
              </a:rPr>
              <a:t>Ideally, each commit contains an isolated, complete change. This makes it easy to revert your changes if you decide to take a different approach</a:t>
            </a:r>
          </a:p>
          <a:p>
            <a:pPr marL="180000" marR="0" lvl="0" indent="-180000"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endParaRPr kumimoji="0" lang="en-US" sz="700" b="0" i="0" u="none" strike="noStrike" kern="1200" cap="none" spc="0" normalizeH="0" baseline="0" noProof="0">
              <a:ln>
                <a:noFill/>
              </a:ln>
              <a:solidFill>
                <a:sysClr val="window" lastClr="FFFFFF"/>
              </a:solidFill>
              <a:effectLst/>
              <a:uLnTx/>
              <a:uFillTx/>
              <a:latin typeface="Segoe UI"/>
              <a:ea typeface="+mn-ea"/>
              <a:cs typeface="+mn-cs"/>
            </a:endParaRPr>
          </a:p>
          <a:p>
            <a:pPr marL="180000" marR="0" lvl="0" indent="-180000"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 lastClr="FFFFFF"/>
                </a:solidFill>
                <a:effectLst/>
                <a:uLnTx/>
                <a:uFillTx/>
                <a:latin typeface="Segoe UI"/>
                <a:ea typeface="+mn-ea"/>
                <a:cs typeface="+mn-cs"/>
              </a:rPr>
              <a:t>Create a pull request</a:t>
            </a:r>
            <a:r>
              <a:rPr kumimoji="0" lang="en-US" sz="1800" b="0" i="0" u="none" strike="noStrike" kern="1200" cap="none" spc="0" normalizeH="0" baseline="0" noProof="0">
                <a:ln>
                  <a:noFill/>
                </a:ln>
                <a:solidFill>
                  <a:sysClr val="window" lastClr="FFFFFF"/>
                </a:solidFill>
                <a:effectLst/>
                <a:uLnTx/>
                <a:uFillTx/>
                <a:latin typeface="Segoe UI"/>
                <a:ea typeface="+mn-ea"/>
                <a:cs typeface="+mn-cs"/>
              </a:rPr>
              <a:t> to ask collaborators for feedback on your changes. Pull request review is so valuable that some repositories require an approving review before pull requests can be merged. If you want early feedback or advice before you complete your changes, you can mark your pull request as a draft.</a:t>
            </a:r>
          </a:p>
          <a:p>
            <a:pPr marL="180000" marR="0" lvl="0" indent="-180000"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endParaRPr kumimoji="0" lang="en-US" sz="700" b="0" i="0" u="none" strike="noStrike" kern="1200" cap="none" spc="0" normalizeH="0" baseline="0" noProof="0">
              <a:ln>
                <a:noFill/>
              </a:ln>
              <a:solidFill>
                <a:sysClr val="window" lastClr="FFFFFF"/>
              </a:solidFill>
              <a:effectLst/>
              <a:uLnTx/>
              <a:uFillTx/>
              <a:latin typeface="Segoe UI"/>
              <a:ea typeface="+mn-ea"/>
              <a:cs typeface="+mn-cs"/>
            </a:endParaRPr>
          </a:p>
          <a:p>
            <a:pPr marL="180000" marR="0" lvl="0" indent="-180000"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 lastClr="FFFFFF"/>
                </a:solidFill>
                <a:effectLst/>
                <a:uLnTx/>
                <a:uFillTx/>
                <a:latin typeface="Segoe UI"/>
                <a:ea typeface="+mn-ea"/>
                <a:cs typeface="+mn-cs"/>
              </a:rPr>
              <a:t>Delete your branch</a:t>
            </a:r>
            <a:r>
              <a:rPr kumimoji="0" lang="en-US" sz="1800" b="0" i="0" u="none" strike="noStrike" kern="1200" cap="none" spc="0" normalizeH="0" baseline="0" noProof="0">
                <a:ln>
                  <a:noFill/>
                </a:ln>
                <a:solidFill>
                  <a:sysClr val="window" lastClr="FFFFFF"/>
                </a:solidFill>
                <a:effectLst/>
                <a:uLnTx/>
                <a:uFillTx/>
                <a:latin typeface="Segoe UI"/>
                <a:ea typeface="+mn-ea"/>
                <a:cs typeface="+mn-cs"/>
              </a:rPr>
              <a:t>, after you merge your pull request, delete your branch.</a:t>
            </a:r>
          </a:p>
          <a:p>
            <a:pPr marL="180000" marR="0" lvl="0" indent="-180000"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endParaRPr kumimoji="0" lang="en-DK" sz="1800" b="0" i="0" u="none" strike="noStrike" kern="1200" cap="none" spc="0" normalizeH="0" baseline="0" noProof="0">
              <a:ln>
                <a:noFill/>
              </a:ln>
              <a:solidFill>
                <a:sysClr val="window" lastClr="FFFFFF"/>
              </a:solidFill>
              <a:effectLst/>
              <a:uLnTx/>
              <a:uFillTx/>
              <a:latin typeface="Segoe UI"/>
              <a:ea typeface="+mn-ea"/>
              <a:cs typeface="+mn-cs"/>
            </a:endParaRPr>
          </a:p>
        </p:txBody>
      </p:sp>
      <p:sp>
        <p:nvSpPr>
          <p:cNvPr id="7" name="TextBox 6">
            <a:extLst>
              <a:ext uri="{FF2B5EF4-FFF2-40B4-BE49-F238E27FC236}">
                <a16:creationId xmlns:a16="http://schemas.microsoft.com/office/drawing/2014/main" id="{96ACF7D0-F695-0FAC-0A12-319BB3D87CC8}"/>
              </a:ext>
            </a:extLst>
          </p:cNvPr>
          <p:cNvSpPr txBox="1"/>
          <p:nvPr/>
        </p:nvSpPr>
        <p:spPr>
          <a:xfrm>
            <a:off x="573323" y="1739932"/>
            <a:ext cx="10463041" cy="369332"/>
          </a:xfrm>
          <a:prstGeom prst="rect">
            <a:avLst/>
          </a:prstGeom>
          <a:noFill/>
        </p:spPr>
        <p:txBody>
          <a:bodyPr wrap="square" rtlCol="0">
            <a:spAutoFit/>
          </a:bodyPr>
          <a:lstStyle/>
          <a:p>
            <a:pPr algn="ctr"/>
            <a:r>
              <a:rPr lang="en-US" u="sng">
                <a:solidFill>
                  <a:prstClr val="white"/>
                </a:solidFill>
                <a:latin typeface="Segoe UI"/>
              </a:rPr>
              <a:t>Main/Master must always be deployable</a:t>
            </a:r>
            <a:endParaRPr lang="en-DK" u="sng">
              <a:solidFill>
                <a:prstClr val="white"/>
              </a:solidFill>
              <a:latin typeface="Segoe UI"/>
            </a:endParaRPr>
          </a:p>
        </p:txBody>
      </p:sp>
    </p:spTree>
    <p:extLst>
      <p:ext uri="{BB962C8B-B14F-4D97-AF65-F5344CB8AC3E}">
        <p14:creationId xmlns:p14="http://schemas.microsoft.com/office/powerpoint/2010/main" val="353534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descr="A person with long hair wearing a grey shirt&#10;&#10;Description automatically generated">
            <a:extLst>
              <a:ext uri="{FF2B5EF4-FFF2-40B4-BE49-F238E27FC236}">
                <a16:creationId xmlns:a16="http://schemas.microsoft.com/office/drawing/2014/main" id="{4E08A1F2-12C0-C26B-2987-04ECB1224ED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053" b="3053"/>
          <a:stretch>
            <a:fillRect/>
          </a:stretch>
        </p:blipFill>
        <p:spPr/>
      </p:pic>
      <p:sp>
        <p:nvSpPr>
          <p:cNvPr id="4" name="Text Placeholder 3">
            <a:extLst>
              <a:ext uri="{FF2B5EF4-FFF2-40B4-BE49-F238E27FC236}">
                <a16:creationId xmlns:a16="http://schemas.microsoft.com/office/drawing/2014/main" id="{1BFB68CD-CB12-32EF-1CFE-54C294C3E92D}"/>
              </a:ext>
            </a:extLst>
          </p:cNvPr>
          <p:cNvSpPr>
            <a:spLocks noGrp="1"/>
          </p:cNvSpPr>
          <p:nvPr>
            <p:ph type="body" sz="quarter" idx="12"/>
          </p:nvPr>
        </p:nvSpPr>
        <p:spPr>
          <a:xfrm>
            <a:off x="1439693" y="4206239"/>
            <a:ext cx="4572000" cy="457200"/>
          </a:xfrm>
        </p:spPr>
        <p:txBody>
          <a:bodyPr>
            <a:normAutofit lnSpcReduction="10000"/>
          </a:bodyPr>
          <a:lstStyle/>
          <a:p>
            <a:r>
              <a:rPr lang="en-US"/>
              <a:t>Andreas Sobczyk</a:t>
            </a:r>
          </a:p>
        </p:txBody>
      </p:sp>
      <p:sp>
        <p:nvSpPr>
          <p:cNvPr id="8" name="Text Placeholder 7">
            <a:extLst>
              <a:ext uri="{FF2B5EF4-FFF2-40B4-BE49-F238E27FC236}">
                <a16:creationId xmlns:a16="http://schemas.microsoft.com/office/drawing/2014/main" id="{20280E57-51A9-979B-C838-5F016A209FD7}"/>
              </a:ext>
            </a:extLst>
          </p:cNvPr>
          <p:cNvSpPr>
            <a:spLocks noGrp="1"/>
          </p:cNvSpPr>
          <p:nvPr>
            <p:ph type="body" sz="quarter" idx="16"/>
          </p:nvPr>
        </p:nvSpPr>
        <p:spPr>
          <a:xfrm>
            <a:off x="1439693" y="4560788"/>
            <a:ext cx="4572000" cy="457200"/>
          </a:xfrm>
        </p:spPr>
        <p:txBody>
          <a:bodyPr>
            <a:normAutofit/>
          </a:bodyPr>
          <a:lstStyle/>
          <a:p>
            <a:r>
              <a:rPr lang="en-US" err="1"/>
              <a:t>CTGlobal</a:t>
            </a:r>
            <a:endParaRPr lang="en-US"/>
          </a:p>
        </p:txBody>
      </p:sp>
      <p:sp>
        <p:nvSpPr>
          <p:cNvPr id="6" name="Text Placeholder 5">
            <a:extLst>
              <a:ext uri="{FF2B5EF4-FFF2-40B4-BE49-F238E27FC236}">
                <a16:creationId xmlns:a16="http://schemas.microsoft.com/office/drawing/2014/main" id="{86485DDC-10A4-A946-6EE8-700508002C72}"/>
              </a:ext>
            </a:extLst>
          </p:cNvPr>
          <p:cNvSpPr>
            <a:spLocks noGrp="1"/>
          </p:cNvSpPr>
          <p:nvPr>
            <p:ph type="body" sz="quarter" idx="14"/>
          </p:nvPr>
        </p:nvSpPr>
        <p:spPr>
          <a:xfrm>
            <a:off x="1439693" y="5017988"/>
            <a:ext cx="4572000" cy="1365878"/>
          </a:xfrm>
        </p:spPr>
        <p:txBody>
          <a:bodyPr/>
          <a:lstStyle/>
          <a:p>
            <a:r>
              <a:rPr lang="en-US"/>
              <a:t>@Andreas_Sobczyk</a:t>
            </a:r>
          </a:p>
          <a:p>
            <a:r>
              <a:rPr lang="en-US" err="1">
                <a:hlinkClick r:id="rId4"/>
              </a:rPr>
              <a:t>AndreasSobczyk</a:t>
            </a:r>
            <a:endParaRPr lang="en-US"/>
          </a:p>
          <a:p>
            <a:r>
              <a:rPr lang="en-US">
                <a:hlinkClick r:id="rId5"/>
              </a:rPr>
              <a:t>cloudmechanic.net</a:t>
            </a:r>
            <a:endParaRPr lang="en-US"/>
          </a:p>
        </p:txBody>
      </p:sp>
      <p:pic>
        <p:nvPicPr>
          <p:cNvPr id="18" name="Picture 17" descr="A picture containing ax, silhouette, vector graphics&#10;&#10;Description automatically generated">
            <a:extLst>
              <a:ext uri="{FF2B5EF4-FFF2-40B4-BE49-F238E27FC236}">
                <a16:creationId xmlns:a16="http://schemas.microsoft.com/office/drawing/2014/main" id="{EC8A4FE7-F42A-5D6E-5813-97962B5662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6893" y="5015127"/>
            <a:ext cx="514350" cy="457200"/>
          </a:xfrm>
          <a:prstGeom prst="rect">
            <a:avLst/>
          </a:prstGeom>
        </p:spPr>
      </p:pic>
      <p:pic>
        <p:nvPicPr>
          <p:cNvPr id="35" name="Picture 34" descr="A black cat with a white circle around it&#10;&#10;Description automatically generated">
            <a:extLst>
              <a:ext uri="{FF2B5EF4-FFF2-40B4-BE49-F238E27FC236}">
                <a16:creationId xmlns:a16="http://schemas.microsoft.com/office/drawing/2014/main" id="{B90109C8-1D62-3FEE-E28B-315243D4CF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5468" y="5472327"/>
            <a:ext cx="457200" cy="457200"/>
          </a:xfrm>
          <a:prstGeom prst="rect">
            <a:avLst/>
          </a:prstGeom>
        </p:spPr>
      </p:pic>
      <p:pic>
        <p:nvPicPr>
          <p:cNvPr id="29" name="Picture Placeholder 28" descr="A person with a beard smiling&#10;&#10;Description automatically generated">
            <a:extLst>
              <a:ext uri="{FF2B5EF4-FFF2-40B4-BE49-F238E27FC236}">
                <a16:creationId xmlns:a16="http://schemas.microsoft.com/office/drawing/2014/main" id="{F449A8F0-EF22-7106-F2C6-206480F6A2B4}"/>
              </a:ext>
            </a:extLst>
          </p:cNvPr>
          <p:cNvPicPr>
            <a:picLocks noGrp="1" noChangeAspect="1"/>
          </p:cNvPicPr>
          <p:nvPr>
            <p:ph type="pic" sz="quarter" idx="11"/>
          </p:nvPr>
        </p:nvPicPr>
        <p:blipFill>
          <a:blip r:embed="rId8">
            <a:extLst>
              <a:ext uri="{28A0092B-C50C-407E-A947-70E740481C1C}">
                <a14:useLocalDpi xmlns:a14="http://schemas.microsoft.com/office/drawing/2010/main" val="0"/>
              </a:ext>
            </a:extLst>
          </a:blip>
          <a:srcRect t="3053" b="3053"/>
          <a:stretch>
            <a:fillRect/>
          </a:stretch>
        </p:blipFill>
        <p:spPr/>
      </p:pic>
      <p:sp>
        <p:nvSpPr>
          <p:cNvPr id="5" name="Text Placeholder 4">
            <a:extLst>
              <a:ext uri="{FF2B5EF4-FFF2-40B4-BE49-F238E27FC236}">
                <a16:creationId xmlns:a16="http://schemas.microsoft.com/office/drawing/2014/main" id="{BE1E5CAD-23FE-A4D7-B096-3334A7D79C8B}"/>
              </a:ext>
            </a:extLst>
          </p:cNvPr>
          <p:cNvSpPr>
            <a:spLocks noGrp="1"/>
          </p:cNvSpPr>
          <p:nvPr>
            <p:ph type="body" sz="quarter" idx="13"/>
          </p:nvPr>
        </p:nvSpPr>
        <p:spPr/>
        <p:txBody>
          <a:bodyPr>
            <a:normAutofit lnSpcReduction="10000"/>
          </a:bodyPr>
          <a:lstStyle/>
          <a:p>
            <a:r>
              <a:rPr lang="en-US"/>
              <a:t>Matt Zaske</a:t>
            </a:r>
          </a:p>
        </p:txBody>
      </p:sp>
      <p:sp>
        <p:nvSpPr>
          <p:cNvPr id="9" name="Text Placeholder 8">
            <a:extLst>
              <a:ext uri="{FF2B5EF4-FFF2-40B4-BE49-F238E27FC236}">
                <a16:creationId xmlns:a16="http://schemas.microsoft.com/office/drawing/2014/main" id="{F7177573-C298-FAF8-2140-0326B263D0A5}"/>
              </a:ext>
            </a:extLst>
          </p:cNvPr>
          <p:cNvSpPr>
            <a:spLocks noGrp="1"/>
          </p:cNvSpPr>
          <p:nvPr>
            <p:ph type="body" sz="quarter" idx="17"/>
          </p:nvPr>
        </p:nvSpPr>
        <p:spPr>
          <a:xfrm>
            <a:off x="6180307" y="4560788"/>
            <a:ext cx="4572000" cy="457200"/>
          </a:xfrm>
        </p:spPr>
        <p:txBody>
          <a:bodyPr>
            <a:normAutofit/>
          </a:bodyPr>
          <a:lstStyle/>
          <a:p>
            <a:r>
              <a:rPr lang="en-US"/>
              <a:t>University of Minnesota</a:t>
            </a:r>
          </a:p>
        </p:txBody>
      </p:sp>
      <p:sp>
        <p:nvSpPr>
          <p:cNvPr id="7" name="Text Placeholder 6">
            <a:extLst>
              <a:ext uri="{FF2B5EF4-FFF2-40B4-BE49-F238E27FC236}">
                <a16:creationId xmlns:a16="http://schemas.microsoft.com/office/drawing/2014/main" id="{9FC71F19-CB0D-6056-8B2E-7670D5A913DD}"/>
              </a:ext>
            </a:extLst>
          </p:cNvPr>
          <p:cNvSpPr>
            <a:spLocks noGrp="1"/>
          </p:cNvSpPr>
          <p:nvPr>
            <p:ph type="body" sz="quarter" idx="15"/>
          </p:nvPr>
        </p:nvSpPr>
        <p:spPr>
          <a:xfrm>
            <a:off x="6180307" y="5017987"/>
            <a:ext cx="4572000" cy="1365879"/>
          </a:xfrm>
        </p:spPr>
        <p:txBody>
          <a:bodyPr/>
          <a:lstStyle/>
          <a:p>
            <a:r>
              <a:rPr lang="en-US"/>
              <a:t> @matt_zaske</a:t>
            </a:r>
          </a:p>
          <a:p>
            <a:r>
              <a:rPr lang="en-US" err="1">
                <a:hlinkClick r:id="rId9"/>
              </a:rPr>
              <a:t>zaskem</a:t>
            </a:r>
            <a:endParaRPr lang="en-US"/>
          </a:p>
          <a:p>
            <a:r>
              <a:rPr lang="en-US">
                <a:hlinkClick r:id="rId10"/>
              </a:rPr>
              <a:t>mzonline.com</a:t>
            </a:r>
            <a:endParaRPr lang="en-US"/>
          </a:p>
        </p:txBody>
      </p:sp>
      <p:pic>
        <p:nvPicPr>
          <p:cNvPr id="17" name="Picture 16" descr="A picture containing ax, silhouette, vector graphics&#10;&#10;Description automatically generated">
            <a:extLst>
              <a:ext uri="{FF2B5EF4-FFF2-40B4-BE49-F238E27FC236}">
                <a16:creationId xmlns:a16="http://schemas.microsoft.com/office/drawing/2014/main" id="{D6325788-95BD-231B-1C1F-CB98DC47FA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393" y="5015127"/>
            <a:ext cx="514350" cy="457200"/>
          </a:xfrm>
          <a:prstGeom prst="rect">
            <a:avLst/>
          </a:prstGeom>
        </p:spPr>
      </p:pic>
      <p:pic>
        <p:nvPicPr>
          <p:cNvPr id="36" name="Picture 35" descr="A black cat with a white circle around it&#10;&#10;Description automatically generated">
            <a:extLst>
              <a:ext uri="{FF2B5EF4-FFF2-40B4-BE49-F238E27FC236}">
                <a16:creationId xmlns:a16="http://schemas.microsoft.com/office/drawing/2014/main" id="{5004F74F-C290-A19C-37BB-4E996DE642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3561" y="5472327"/>
            <a:ext cx="457200" cy="457200"/>
          </a:xfrm>
          <a:prstGeom prst="rect">
            <a:avLst/>
          </a:prstGeom>
        </p:spPr>
      </p:pic>
    </p:spTree>
    <p:extLst>
      <p:ext uri="{BB962C8B-B14F-4D97-AF65-F5344CB8AC3E}">
        <p14:creationId xmlns:p14="http://schemas.microsoft.com/office/powerpoint/2010/main" val="2749782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D73D28-962F-8E43-5907-544A140D2750}"/>
              </a:ext>
            </a:extLst>
          </p:cNvPr>
          <p:cNvSpPr>
            <a:spLocks noGrp="1"/>
          </p:cNvSpPr>
          <p:nvPr>
            <p:ph type="title"/>
          </p:nvPr>
        </p:nvSpPr>
        <p:spPr>
          <a:xfrm>
            <a:off x="831850" y="365126"/>
            <a:ext cx="10515600" cy="2852737"/>
          </a:xfrm>
        </p:spPr>
        <p:txBody>
          <a:bodyPr/>
          <a:lstStyle/>
          <a:p>
            <a:r>
              <a:rPr lang="en-US"/>
              <a:t>Git and GitHub for Documentation</a:t>
            </a:r>
          </a:p>
        </p:txBody>
      </p:sp>
      <p:sp>
        <p:nvSpPr>
          <p:cNvPr id="5" name="Text Placeholder 4">
            <a:extLst>
              <a:ext uri="{FF2B5EF4-FFF2-40B4-BE49-F238E27FC236}">
                <a16:creationId xmlns:a16="http://schemas.microsoft.com/office/drawing/2014/main" id="{3B30A130-0D00-7790-26E9-044787E6435F}"/>
              </a:ext>
            </a:extLst>
          </p:cNvPr>
          <p:cNvSpPr>
            <a:spLocks noGrp="1"/>
          </p:cNvSpPr>
          <p:nvPr>
            <p:ph type="body" idx="1"/>
          </p:nvPr>
        </p:nvSpPr>
        <p:spPr>
          <a:xfrm>
            <a:off x="831850" y="3244851"/>
            <a:ext cx="10515600" cy="1500187"/>
          </a:xfrm>
        </p:spPr>
        <p:txBody>
          <a:bodyPr/>
          <a:lstStyle/>
          <a:p>
            <a:r>
              <a:rPr lang="en-US"/>
              <a:t>It’s not </a:t>
            </a:r>
            <a:r>
              <a:rPr lang="en-US" i="1"/>
              <a:t>always</a:t>
            </a:r>
            <a:r>
              <a:rPr lang="en-US"/>
              <a:t> about code and source…</a:t>
            </a:r>
          </a:p>
        </p:txBody>
      </p:sp>
      <p:pic>
        <p:nvPicPr>
          <p:cNvPr id="2" name="Picture 1" descr="A black screen with white text&#10;&#10;Description automatically generated">
            <a:extLst>
              <a:ext uri="{FF2B5EF4-FFF2-40B4-BE49-F238E27FC236}">
                <a16:creationId xmlns:a16="http://schemas.microsoft.com/office/drawing/2014/main" id="{9BAAA48B-2A02-9590-60C1-BAEEE88F3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540" y="3168649"/>
            <a:ext cx="6477000" cy="3324225"/>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30570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Markdown is the Magic Sauce</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r>
              <a:rPr lang="en-US" dirty="0">
                <a:hlinkClick r:id="rId3"/>
              </a:rPr>
              <a:t>Learn basic Markdown syntax</a:t>
            </a:r>
            <a:endParaRPr lang="en-US" dirty="0"/>
          </a:p>
          <a:p>
            <a:pPr lvl="1"/>
            <a:r>
              <a:rPr lang="en-US" dirty="0"/>
              <a:t>It’s also useful in Slack, Discord, GitHub, etc.</a:t>
            </a:r>
          </a:p>
          <a:p>
            <a:r>
              <a:rPr lang="en-US" dirty="0"/>
              <a:t>Markdown is small but mighty</a:t>
            </a:r>
          </a:p>
          <a:p>
            <a:r>
              <a:rPr lang="en-US" dirty="0"/>
              <a:t>README files</a:t>
            </a:r>
          </a:p>
          <a:p>
            <a:r>
              <a:rPr lang="en-US" dirty="0"/>
              <a:t>Microsoft Docs – learn.microsoft.com</a:t>
            </a:r>
          </a:p>
          <a:p>
            <a:r>
              <a:rPr lang="en-US" dirty="0" err="1"/>
              <a:t>VSCode</a:t>
            </a:r>
            <a:r>
              <a:rPr lang="en-US" dirty="0"/>
              <a:t> Extensions for previewing and working with Markdown</a:t>
            </a:r>
          </a:p>
        </p:txBody>
      </p:sp>
    </p:spTree>
    <p:extLst>
      <p:ext uri="{BB962C8B-B14F-4D97-AF65-F5344CB8AC3E}">
        <p14:creationId xmlns:p14="http://schemas.microsoft.com/office/powerpoint/2010/main" val="423111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6BC2B6-AE2C-3E1D-788D-592ABCDC14E7}"/>
              </a:ext>
            </a:extLst>
          </p:cNvPr>
          <p:cNvSpPr>
            <a:spLocks noGrp="1"/>
          </p:cNvSpPr>
          <p:nvPr>
            <p:ph type="title"/>
          </p:nvPr>
        </p:nvSpPr>
        <p:spPr/>
        <p:txBody>
          <a:bodyPr/>
          <a:lstStyle/>
          <a:p>
            <a:r>
              <a:rPr lang="en-US"/>
              <a:t>Markdown in Real Life</a:t>
            </a:r>
          </a:p>
        </p:txBody>
      </p:sp>
      <p:sp>
        <p:nvSpPr>
          <p:cNvPr id="5" name="Text Placeholder 4">
            <a:extLst>
              <a:ext uri="{FF2B5EF4-FFF2-40B4-BE49-F238E27FC236}">
                <a16:creationId xmlns:a16="http://schemas.microsoft.com/office/drawing/2014/main" id="{CE5050AF-7D60-7B16-0E17-6467A67E504A}"/>
              </a:ext>
            </a:extLst>
          </p:cNvPr>
          <p:cNvSpPr>
            <a:spLocks noGrp="1"/>
          </p:cNvSpPr>
          <p:nvPr>
            <p:ph type="body" idx="1"/>
          </p:nvPr>
        </p:nvSpPr>
        <p:spPr/>
        <p:txBody>
          <a:bodyPr/>
          <a:lstStyle/>
          <a:p>
            <a:r>
              <a:rPr lang="en-US"/>
              <a:t>README files and Microsoft Docs</a:t>
            </a:r>
          </a:p>
        </p:txBody>
      </p:sp>
    </p:spTree>
    <p:extLst>
      <p:ext uri="{BB962C8B-B14F-4D97-AF65-F5344CB8AC3E}">
        <p14:creationId xmlns:p14="http://schemas.microsoft.com/office/powerpoint/2010/main" val="3505595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dirty="0"/>
              <a:t>Markdown in Real Life Demo References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915373"/>
          </a:xfrm>
        </p:spPr>
        <p:txBody>
          <a:bodyPr vert="horz" lIns="91440" tIns="45720" rIns="91440" bIns="45720" rtlCol="0" anchor="t">
            <a:normAutofit/>
          </a:bodyPr>
          <a:lstStyle/>
          <a:p>
            <a:r>
              <a:rPr lang="en-US" dirty="0">
                <a:ea typeface="Calibri"/>
                <a:cs typeface="Calibri"/>
              </a:rPr>
              <a:t>Edit Microsoft documentation by using the pencil icon on pages in learn.microsoft.com:</a:t>
            </a:r>
          </a:p>
          <a:p>
            <a:endParaRPr lang="en-US" dirty="0"/>
          </a:p>
        </p:txBody>
      </p:sp>
      <p:pic>
        <p:nvPicPr>
          <p:cNvPr id="3" name="Picture 2" descr="A screenshot of a web page&#10;&#10;Description automatically generated">
            <a:extLst>
              <a:ext uri="{FF2B5EF4-FFF2-40B4-BE49-F238E27FC236}">
                <a16:creationId xmlns:a16="http://schemas.microsoft.com/office/drawing/2014/main" id="{7475D694-E27C-9076-FAAB-6C1F73CD1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728" y="1965473"/>
            <a:ext cx="5880072" cy="3209194"/>
          </a:xfrm>
          <a:prstGeom prst="rect">
            <a:avLst/>
          </a:prstGeom>
        </p:spPr>
      </p:pic>
      <p:sp>
        <p:nvSpPr>
          <p:cNvPr id="6" name="Content Placeholder 4">
            <a:extLst>
              <a:ext uri="{FF2B5EF4-FFF2-40B4-BE49-F238E27FC236}">
                <a16:creationId xmlns:a16="http://schemas.microsoft.com/office/drawing/2014/main" id="{52B0EC50-1631-AC7B-F175-91AFC06B0485}"/>
              </a:ext>
            </a:extLst>
          </p:cNvPr>
          <p:cNvSpPr txBox="1">
            <a:spLocks/>
          </p:cNvSpPr>
          <p:nvPr/>
        </p:nvSpPr>
        <p:spPr>
          <a:xfrm>
            <a:off x="838200" y="5577501"/>
            <a:ext cx="10515600" cy="9153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4"/>
              </a:rPr>
              <a:t>GitHub Flavored Markdown </a:t>
            </a:r>
            <a:r>
              <a:rPr lang="en-US" dirty="0" err="1">
                <a:hlinkClick r:id="rId4"/>
              </a:rPr>
              <a:t>Cheatsheet</a:t>
            </a:r>
            <a:r>
              <a:rPr lang="en-US" dirty="0">
                <a:hlinkClick r:id="rId4"/>
              </a:rPr>
              <a:t> (github.com)</a:t>
            </a:r>
            <a:endParaRPr lang="en-US" dirty="0"/>
          </a:p>
        </p:txBody>
      </p:sp>
    </p:spTree>
    <p:extLst>
      <p:ext uri="{BB962C8B-B14F-4D97-AF65-F5344CB8AC3E}">
        <p14:creationId xmlns:p14="http://schemas.microsoft.com/office/powerpoint/2010/main" val="2639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AD2696-7E2B-EBE0-09A9-A1E290700E4D}"/>
              </a:ext>
            </a:extLst>
          </p:cNvPr>
          <p:cNvSpPr>
            <a:spLocks noGrp="1"/>
          </p:cNvSpPr>
          <p:nvPr>
            <p:ph type="title"/>
          </p:nvPr>
        </p:nvSpPr>
        <p:spPr/>
        <p:txBody>
          <a:bodyPr/>
          <a:lstStyle/>
          <a:p>
            <a:r>
              <a:rPr lang="en-US"/>
              <a:t>Markdown extensions</a:t>
            </a:r>
            <a:endParaRPr lang="en-DK"/>
          </a:p>
        </p:txBody>
      </p:sp>
      <p:sp>
        <p:nvSpPr>
          <p:cNvPr id="5" name="Content Placeholder 4">
            <a:extLst>
              <a:ext uri="{FF2B5EF4-FFF2-40B4-BE49-F238E27FC236}">
                <a16:creationId xmlns:a16="http://schemas.microsoft.com/office/drawing/2014/main" id="{F5D7B921-D54C-606F-32C9-AE3D0E06A80C}"/>
              </a:ext>
            </a:extLst>
          </p:cNvPr>
          <p:cNvSpPr>
            <a:spLocks noGrp="1"/>
          </p:cNvSpPr>
          <p:nvPr>
            <p:ph idx="1"/>
          </p:nvPr>
        </p:nvSpPr>
        <p:spPr/>
        <p:txBody>
          <a:bodyPr/>
          <a:lstStyle/>
          <a:p>
            <a:pPr marL="800100" lvl="1" indent="-342900"/>
            <a:r>
              <a:rPr lang="en-US" sz="2800" dirty="0"/>
              <a:t>Excel to Markdown table</a:t>
            </a:r>
          </a:p>
          <a:p>
            <a:pPr marL="800100" lvl="1" indent="-342900"/>
            <a:r>
              <a:rPr lang="en-US" sz="2800" dirty="0"/>
              <a:t>Markdown all in one</a:t>
            </a:r>
          </a:p>
          <a:p>
            <a:pPr marL="800100" lvl="1" indent="-342900"/>
            <a:r>
              <a:rPr lang="en-US" sz="2800" dirty="0"/>
              <a:t>Markdown preview </a:t>
            </a:r>
            <a:r>
              <a:rPr lang="en-US" sz="2800" dirty="0" err="1"/>
              <a:t>enchanced</a:t>
            </a:r>
            <a:endParaRPr lang="en-US" sz="2800" dirty="0"/>
          </a:p>
          <a:p>
            <a:pPr marL="800100" lvl="1" indent="-342900"/>
            <a:r>
              <a:rPr lang="en-US" sz="2800" dirty="0"/>
              <a:t>Paste image</a:t>
            </a:r>
          </a:p>
          <a:p>
            <a:pPr marL="800100" lvl="1" indent="-342900"/>
            <a:r>
              <a:rPr lang="en-US" sz="2800" dirty="0"/>
              <a:t>Draw.io</a:t>
            </a:r>
          </a:p>
          <a:p>
            <a:pPr marL="800100" lvl="1" indent="-342900"/>
            <a:endParaRPr lang="en-US" sz="2800" dirty="0"/>
          </a:p>
          <a:p>
            <a:endParaRPr lang="en-DK" dirty="0"/>
          </a:p>
        </p:txBody>
      </p:sp>
    </p:spTree>
    <p:extLst>
      <p:ext uri="{BB962C8B-B14F-4D97-AF65-F5344CB8AC3E}">
        <p14:creationId xmlns:p14="http://schemas.microsoft.com/office/powerpoint/2010/main" val="3099752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GitHub Pages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r>
              <a:rPr lang="en-US" dirty="0"/>
              <a:t>Built with Markdown content</a:t>
            </a:r>
          </a:p>
          <a:p>
            <a:r>
              <a:rPr lang="en-US" dirty="0"/>
              <a:t>Static content automatically built on a Push action to GitHub</a:t>
            </a:r>
          </a:p>
          <a:p>
            <a:r>
              <a:rPr lang="en-US" dirty="0"/>
              <a:t>Easy to use for internal or project documentation</a:t>
            </a:r>
          </a:p>
          <a:p>
            <a:r>
              <a:rPr lang="en-US" dirty="0"/>
              <a:t>Can be configured with your own CNAME (custom domain)</a:t>
            </a:r>
          </a:p>
          <a:p>
            <a:endParaRPr lang="en-US" dirty="0"/>
          </a:p>
        </p:txBody>
      </p:sp>
    </p:spTree>
    <p:extLst>
      <p:ext uri="{BB962C8B-B14F-4D97-AF65-F5344CB8AC3E}">
        <p14:creationId xmlns:p14="http://schemas.microsoft.com/office/powerpoint/2010/main" val="270239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6BC2B6-AE2C-3E1D-788D-592ABCDC14E7}"/>
              </a:ext>
            </a:extLst>
          </p:cNvPr>
          <p:cNvSpPr>
            <a:spLocks noGrp="1"/>
          </p:cNvSpPr>
          <p:nvPr>
            <p:ph type="title"/>
          </p:nvPr>
        </p:nvSpPr>
        <p:spPr/>
        <p:txBody>
          <a:bodyPr/>
          <a:lstStyle/>
          <a:p>
            <a:r>
              <a:rPr lang="en-US"/>
              <a:t>Simple GitHub Pages</a:t>
            </a:r>
          </a:p>
        </p:txBody>
      </p:sp>
      <p:sp>
        <p:nvSpPr>
          <p:cNvPr id="5" name="Text Placeholder 4">
            <a:extLst>
              <a:ext uri="{FF2B5EF4-FFF2-40B4-BE49-F238E27FC236}">
                <a16:creationId xmlns:a16="http://schemas.microsoft.com/office/drawing/2014/main" id="{CE5050AF-7D60-7B16-0E17-6467A67E504A}"/>
              </a:ext>
            </a:extLst>
          </p:cNvPr>
          <p:cNvSpPr>
            <a:spLocks noGrp="1"/>
          </p:cNvSpPr>
          <p:nvPr>
            <p:ph type="body" idx="1"/>
          </p:nvPr>
        </p:nvSpPr>
        <p:spPr/>
        <p:txBody>
          <a:bodyPr/>
          <a:lstStyle/>
          <a:p>
            <a:r>
              <a:rPr lang="en-US"/>
              <a:t>Updating a GitHub Pages site with revised content</a:t>
            </a:r>
          </a:p>
        </p:txBody>
      </p:sp>
    </p:spTree>
    <p:extLst>
      <p:ext uri="{BB962C8B-B14F-4D97-AF65-F5344CB8AC3E}">
        <p14:creationId xmlns:p14="http://schemas.microsoft.com/office/powerpoint/2010/main" val="247427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GitHub Pages Demo References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vert="horz" lIns="91440" tIns="45720" rIns="91440" bIns="45720" rtlCol="0" anchor="t">
            <a:normAutofit/>
          </a:bodyPr>
          <a:lstStyle/>
          <a:p>
            <a:r>
              <a:rPr lang="en-US" b="0" dirty="0">
                <a:solidFill>
                  <a:srgbClr val="CCCCCC"/>
                </a:solidFill>
                <a:effectLst/>
                <a:hlinkClick r:id="rId3"/>
              </a:rPr>
              <a:t>https://github.com/zaskem/mms-miami-2023-ghpages-demo</a:t>
            </a:r>
            <a:endParaRPr lang="en-US" b="0" dirty="0">
              <a:solidFill>
                <a:srgbClr val="CCCCCC"/>
              </a:solidFill>
              <a:effectLst/>
            </a:endParaRPr>
          </a:p>
          <a:p>
            <a:pPr lvl="1"/>
            <a:r>
              <a:rPr lang="en-US" dirty="0">
                <a:ea typeface="Calibri"/>
                <a:cs typeface="Calibri"/>
              </a:rPr>
              <a:t>Demo/Source Repository</a:t>
            </a:r>
          </a:p>
          <a:p>
            <a:r>
              <a:rPr lang="en-US" b="0" dirty="0">
                <a:solidFill>
                  <a:srgbClr val="CCCCCC"/>
                </a:solidFill>
                <a:effectLst/>
                <a:hlinkClick r:id="rId4"/>
              </a:rPr>
              <a:t>https://miamigithub.zaske.dev/</a:t>
            </a:r>
            <a:endParaRPr lang="en-US" b="0" dirty="0">
              <a:solidFill>
                <a:srgbClr val="CCCCCC"/>
              </a:solidFill>
              <a:effectLst/>
            </a:endParaRPr>
          </a:p>
          <a:p>
            <a:pPr lvl="1"/>
            <a:r>
              <a:rPr lang="en-US" dirty="0">
                <a:ea typeface="Calibri"/>
                <a:cs typeface="Calibri"/>
              </a:rPr>
              <a:t>Live GitHub Pages site</a:t>
            </a:r>
          </a:p>
          <a:p>
            <a:r>
              <a:rPr lang="en-US" dirty="0"/>
              <a:t>GitHub Pages is an easy-to-understand way to learn about actions/pipelines</a:t>
            </a:r>
          </a:p>
          <a:p>
            <a:endParaRPr lang="en-US" dirty="0"/>
          </a:p>
        </p:txBody>
      </p:sp>
    </p:spTree>
    <p:extLst>
      <p:ext uri="{BB962C8B-B14F-4D97-AF65-F5344CB8AC3E}">
        <p14:creationId xmlns:p14="http://schemas.microsoft.com/office/powerpoint/2010/main" val="1616461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dirty="0"/>
              <a:t>GitHub Pages Demo References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vert="horz" lIns="91440" tIns="45720" rIns="91440" bIns="45720" rtlCol="0" anchor="t">
            <a:normAutofit/>
          </a:bodyPr>
          <a:lstStyle/>
          <a:p>
            <a:r>
              <a:rPr lang="en-US" b="0" dirty="0">
                <a:effectLst/>
              </a:rPr>
              <a:t>The Monty Python Script Repository Example:</a:t>
            </a:r>
          </a:p>
          <a:p>
            <a:r>
              <a:rPr lang="en-US" b="0" dirty="0">
                <a:solidFill>
                  <a:srgbClr val="CCCCCC"/>
                </a:solidFill>
                <a:effectLst/>
                <a:hlinkClick r:id="rId3"/>
              </a:rPr>
              <a:t>https://github.com/zaskem/montypython-repository</a:t>
            </a:r>
            <a:endParaRPr lang="en-US" b="0" dirty="0">
              <a:solidFill>
                <a:srgbClr val="CCCCCC"/>
              </a:solidFill>
              <a:effectLst/>
            </a:endParaRPr>
          </a:p>
          <a:p>
            <a:pPr lvl="1"/>
            <a:r>
              <a:rPr lang="en-US" dirty="0">
                <a:ea typeface="Calibri"/>
                <a:cs typeface="Calibri"/>
              </a:rPr>
              <a:t>Demo/Source Repository</a:t>
            </a:r>
          </a:p>
          <a:p>
            <a:r>
              <a:rPr lang="en-US" b="0" dirty="0">
                <a:solidFill>
                  <a:srgbClr val="CCCCCC"/>
                </a:solidFill>
                <a:effectLst/>
                <a:hlinkClick r:id="rId4"/>
              </a:rPr>
              <a:t>https://python.mzonline.com/</a:t>
            </a:r>
            <a:endParaRPr lang="en-US" b="0" dirty="0">
              <a:solidFill>
                <a:srgbClr val="CCCCCC"/>
              </a:solidFill>
              <a:effectLst/>
            </a:endParaRPr>
          </a:p>
          <a:p>
            <a:pPr lvl="1"/>
            <a:r>
              <a:rPr lang="en-US" dirty="0">
                <a:ea typeface="Calibri"/>
                <a:cs typeface="Calibri"/>
              </a:rPr>
              <a:t>Live GitHub Pages site</a:t>
            </a:r>
          </a:p>
          <a:p>
            <a:r>
              <a:rPr lang="en-US" dirty="0"/>
              <a:t>Encourages Edits/Comments/Sharing</a:t>
            </a:r>
          </a:p>
          <a:p>
            <a:pPr lvl="1"/>
            <a:r>
              <a:rPr lang="en-US" dirty="0"/>
              <a:t>Built into the theme configuration</a:t>
            </a:r>
          </a:p>
        </p:txBody>
      </p:sp>
      <p:pic>
        <p:nvPicPr>
          <p:cNvPr id="3" name="Picture 2" descr="A screenshot of a computer&#10;&#10;Description automatically generated">
            <a:extLst>
              <a:ext uri="{FF2B5EF4-FFF2-40B4-BE49-F238E27FC236}">
                <a16:creationId xmlns:a16="http://schemas.microsoft.com/office/drawing/2014/main" id="{5E2310E1-6055-E9F4-700B-C4ADE61A01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8508" y="1427920"/>
            <a:ext cx="2385291" cy="4721230"/>
          </a:xfrm>
          <a:prstGeom prst="rect">
            <a:avLst/>
          </a:prstGeom>
          <a:effectLst>
            <a:glow rad="127000">
              <a:schemeClr val="accent6">
                <a:lumMod val="75000"/>
              </a:schemeClr>
            </a:glow>
          </a:effectLst>
        </p:spPr>
      </p:pic>
    </p:spTree>
    <p:extLst>
      <p:ext uri="{BB962C8B-B14F-4D97-AF65-F5344CB8AC3E}">
        <p14:creationId xmlns:p14="http://schemas.microsoft.com/office/powerpoint/2010/main" val="13307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dirty="0"/>
              <a:t>GitHub Pages Demo References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vert="horz" lIns="91440" tIns="45720" rIns="91440" bIns="45720" rtlCol="0" anchor="t">
            <a:normAutofit/>
          </a:bodyPr>
          <a:lstStyle/>
          <a:p>
            <a:r>
              <a:rPr lang="en-US" dirty="0"/>
              <a:t>Build Action example from a push to the GitHub Pages branch:</a:t>
            </a:r>
          </a:p>
        </p:txBody>
      </p:sp>
      <p:pic>
        <p:nvPicPr>
          <p:cNvPr id="3" name="Picture 2" descr="A screenshot of a computer&#10;&#10;Description automatically generated">
            <a:extLst>
              <a:ext uri="{FF2B5EF4-FFF2-40B4-BE49-F238E27FC236}">
                <a16:creationId xmlns:a16="http://schemas.microsoft.com/office/drawing/2014/main" id="{46D1FDEA-5B0F-70D0-821E-ACEA574F9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916" y="1987344"/>
            <a:ext cx="8238168" cy="4870656"/>
          </a:xfrm>
          <a:prstGeom prst="rect">
            <a:avLst/>
          </a:prstGeom>
        </p:spPr>
      </p:pic>
    </p:spTree>
    <p:extLst>
      <p:ext uri="{BB962C8B-B14F-4D97-AF65-F5344CB8AC3E}">
        <p14:creationId xmlns:p14="http://schemas.microsoft.com/office/powerpoint/2010/main" val="165900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4686-E403-224A-570D-6AD1962FEB8C}"/>
              </a:ext>
            </a:extLst>
          </p:cNvPr>
          <p:cNvSpPr>
            <a:spLocks noGrp="1"/>
          </p:cNvSpPr>
          <p:nvPr>
            <p:ph type="title"/>
          </p:nvPr>
        </p:nvSpPr>
        <p:spPr/>
        <p:txBody>
          <a:bodyPr/>
          <a:lstStyle/>
          <a:p>
            <a:r>
              <a:rPr lang="en-US"/>
              <a:t>Session Highlights</a:t>
            </a:r>
          </a:p>
        </p:txBody>
      </p:sp>
      <p:sp>
        <p:nvSpPr>
          <p:cNvPr id="3" name="Content Placeholder 2">
            <a:extLst>
              <a:ext uri="{FF2B5EF4-FFF2-40B4-BE49-F238E27FC236}">
                <a16:creationId xmlns:a16="http://schemas.microsoft.com/office/drawing/2014/main" id="{2E47C443-A519-CA6C-F515-F098DE1D8E32}"/>
              </a:ext>
            </a:extLst>
          </p:cNvPr>
          <p:cNvSpPr>
            <a:spLocks noGrp="1"/>
          </p:cNvSpPr>
          <p:nvPr>
            <p:ph idx="1"/>
          </p:nvPr>
        </p:nvSpPr>
        <p:spPr/>
        <p:txBody>
          <a:bodyPr/>
          <a:lstStyle/>
          <a:p>
            <a:r>
              <a:rPr lang="en-US"/>
              <a:t>How to get started with Git</a:t>
            </a:r>
          </a:p>
          <a:p>
            <a:r>
              <a:rPr lang="en-US"/>
              <a:t>The five Git actions you need to know as a sysadmin</a:t>
            </a:r>
          </a:p>
          <a:p>
            <a:r>
              <a:rPr lang="en-US"/>
              <a:t>Working solo or with a team</a:t>
            </a:r>
          </a:p>
          <a:p>
            <a:r>
              <a:rPr lang="en-US"/>
              <a:t>Using Git and GitHub for documentation</a:t>
            </a:r>
          </a:p>
          <a:p>
            <a:r>
              <a:rPr lang="en-US"/>
              <a:t>Avoiding and fixing common mistakes</a:t>
            </a:r>
          </a:p>
          <a:p>
            <a:r>
              <a:rPr lang="en-US"/>
              <a:t>Security considerations</a:t>
            </a:r>
          </a:p>
          <a:p>
            <a:r>
              <a:rPr lang="en-US"/>
              <a:t>Advanced workflows and topics</a:t>
            </a:r>
          </a:p>
        </p:txBody>
      </p:sp>
    </p:spTree>
    <p:extLst>
      <p:ext uri="{BB962C8B-B14F-4D97-AF65-F5344CB8AC3E}">
        <p14:creationId xmlns:p14="http://schemas.microsoft.com/office/powerpoint/2010/main" val="2692478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D73D28-962F-8E43-5907-544A140D2750}"/>
              </a:ext>
            </a:extLst>
          </p:cNvPr>
          <p:cNvSpPr>
            <a:spLocks noGrp="1"/>
          </p:cNvSpPr>
          <p:nvPr>
            <p:ph type="title"/>
          </p:nvPr>
        </p:nvSpPr>
        <p:spPr/>
        <p:txBody>
          <a:bodyPr/>
          <a:lstStyle/>
          <a:p>
            <a:r>
              <a:rPr lang="en-US"/>
              <a:t>Fixing Your Mistakes</a:t>
            </a:r>
          </a:p>
        </p:txBody>
      </p:sp>
      <p:sp>
        <p:nvSpPr>
          <p:cNvPr id="5" name="Text Placeholder 4">
            <a:extLst>
              <a:ext uri="{FF2B5EF4-FFF2-40B4-BE49-F238E27FC236}">
                <a16:creationId xmlns:a16="http://schemas.microsoft.com/office/drawing/2014/main" id="{3B30A130-0D00-7790-26E9-044787E6435F}"/>
              </a:ext>
            </a:extLst>
          </p:cNvPr>
          <p:cNvSpPr>
            <a:spLocks noGrp="1"/>
          </p:cNvSpPr>
          <p:nvPr>
            <p:ph type="body" idx="1"/>
          </p:nvPr>
        </p:nvSpPr>
        <p:spPr/>
        <p:txBody>
          <a:bodyPr/>
          <a:lstStyle/>
          <a:p>
            <a:r>
              <a:rPr lang="en-US"/>
              <a:t>It’s not a matter of if, but when…and prevention is the best medicine</a:t>
            </a:r>
          </a:p>
        </p:txBody>
      </p:sp>
    </p:spTree>
    <p:extLst>
      <p:ext uri="{BB962C8B-B14F-4D97-AF65-F5344CB8AC3E}">
        <p14:creationId xmlns:p14="http://schemas.microsoft.com/office/powerpoint/2010/main" val="2286694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Avoiding common mistakes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r>
              <a:rPr lang="en-US" dirty="0"/>
              <a:t>Stick to the basics – avoid complexity when possible</a:t>
            </a:r>
          </a:p>
          <a:p>
            <a:pPr lvl="1"/>
            <a:r>
              <a:rPr lang="en-US" dirty="0"/>
              <a:t>Commit responsibly – reverting commits is easy</a:t>
            </a:r>
          </a:p>
          <a:p>
            <a:pPr lvl="1"/>
            <a:r>
              <a:rPr lang="en-US" dirty="0"/>
              <a:t>Mistakes are easier to fix locally (before you push to GitHub)</a:t>
            </a:r>
          </a:p>
          <a:p>
            <a:pPr lvl="1"/>
            <a:r>
              <a:rPr lang="en-US" dirty="0"/>
              <a:t>Use branches judiciously</a:t>
            </a:r>
          </a:p>
          <a:p>
            <a:pPr lvl="1"/>
            <a:r>
              <a:rPr lang="en-US" dirty="0"/>
              <a:t>Let PRs merge branches or use a tool like GitHub Desktop to merge</a:t>
            </a:r>
          </a:p>
          <a:p>
            <a:endParaRPr lang="en-US" dirty="0"/>
          </a:p>
          <a:p>
            <a:r>
              <a:rPr lang="en-US" dirty="0"/>
              <a:t>Avoid the “Golden Repo” state, especially on solo repositories</a:t>
            </a:r>
          </a:p>
          <a:p>
            <a:endParaRPr lang="en-US" dirty="0"/>
          </a:p>
          <a:p>
            <a:r>
              <a:rPr lang="en-US" dirty="0"/>
              <a:t>Rebasing, like freebasing, is probably not what you </a:t>
            </a:r>
            <a:r>
              <a:rPr lang="en-US" strike="sngStrike" dirty="0"/>
              <a:t>want</a:t>
            </a:r>
            <a:r>
              <a:rPr lang="en-US" dirty="0"/>
              <a:t> </a:t>
            </a:r>
            <a:r>
              <a:rPr lang="en-US" i="1" dirty="0"/>
              <a:t>need</a:t>
            </a:r>
          </a:p>
          <a:p>
            <a:pPr lvl="1"/>
            <a:r>
              <a:rPr lang="en-US" dirty="0"/>
              <a:t>Especially on a solo project repository</a:t>
            </a:r>
          </a:p>
        </p:txBody>
      </p:sp>
      <p:pic>
        <p:nvPicPr>
          <p:cNvPr id="3" name="Picture 2" descr="A staircase in a room&#10;&#10;Description automatically generated">
            <a:extLst>
              <a:ext uri="{FF2B5EF4-FFF2-40B4-BE49-F238E27FC236}">
                <a16:creationId xmlns:a16="http://schemas.microsoft.com/office/drawing/2014/main" id="{EB0F94A0-55D1-C148-3B86-67920DD85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907" y="1270625"/>
            <a:ext cx="4924425" cy="5143500"/>
          </a:xfrm>
          <a:prstGeom prst="rect">
            <a:avLst/>
          </a:prstGeom>
        </p:spPr>
      </p:pic>
    </p:spTree>
    <p:extLst>
      <p:ext uri="{BB962C8B-B14F-4D97-AF65-F5344CB8AC3E}">
        <p14:creationId xmlns:p14="http://schemas.microsoft.com/office/powerpoint/2010/main" val="369296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Fixing mistakes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r>
              <a:rPr lang="en-US" dirty="0"/>
              <a:t>Identify the breaking point</a:t>
            </a:r>
          </a:p>
          <a:p>
            <a:pPr lvl="1"/>
            <a:r>
              <a:rPr lang="en-US" dirty="0"/>
              <a:t>Git Log is your friend</a:t>
            </a:r>
          </a:p>
          <a:p>
            <a:pPr lvl="1"/>
            <a:r>
              <a:rPr lang="en-US" dirty="0"/>
              <a:t>VS Code plugins (</a:t>
            </a:r>
            <a:r>
              <a:rPr lang="en-US" dirty="0" err="1"/>
              <a:t>GitLens</a:t>
            </a:r>
            <a:r>
              <a:rPr lang="en-US"/>
              <a:t>) or </a:t>
            </a:r>
            <a:r>
              <a:rPr lang="en-US" dirty="0"/>
              <a:t>GitHub Desktop are great visual tools</a:t>
            </a:r>
          </a:p>
          <a:p>
            <a:r>
              <a:rPr lang="en-US" dirty="0"/>
              <a:t>Git Reset</a:t>
            </a:r>
          </a:p>
          <a:p>
            <a:r>
              <a:rPr lang="en-US" dirty="0"/>
              <a:t>Committed/Pushed mistakes on team repos</a:t>
            </a:r>
          </a:p>
          <a:p>
            <a:r>
              <a:rPr lang="en-US" dirty="0">
                <a:hlinkClick r:id="rId3"/>
              </a:rPr>
              <a:t>ohshitgit.com</a:t>
            </a:r>
            <a:endParaRPr lang="en-US" dirty="0"/>
          </a:p>
        </p:txBody>
      </p:sp>
    </p:spTree>
    <p:extLst>
      <p:ext uri="{BB962C8B-B14F-4D97-AF65-F5344CB8AC3E}">
        <p14:creationId xmlns:p14="http://schemas.microsoft.com/office/powerpoint/2010/main" val="251226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6BC2B6-AE2C-3E1D-788D-592ABCDC14E7}"/>
              </a:ext>
            </a:extLst>
          </p:cNvPr>
          <p:cNvSpPr>
            <a:spLocks noGrp="1"/>
          </p:cNvSpPr>
          <p:nvPr>
            <p:ph type="title"/>
          </p:nvPr>
        </p:nvSpPr>
        <p:spPr/>
        <p:txBody>
          <a:bodyPr/>
          <a:lstStyle/>
          <a:p>
            <a:r>
              <a:rPr lang="en-US"/>
              <a:t>Basic Troubleshooting</a:t>
            </a:r>
          </a:p>
        </p:txBody>
      </p:sp>
      <p:sp>
        <p:nvSpPr>
          <p:cNvPr id="5" name="Text Placeholder 4">
            <a:extLst>
              <a:ext uri="{FF2B5EF4-FFF2-40B4-BE49-F238E27FC236}">
                <a16:creationId xmlns:a16="http://schemas.microsoft.com/office/drawing/2014/main" id="{CE5050AF-7D60-7B16-0E17-6467A67E504A}"/>
              </a:ext>
            </a:extLst>
          </p:cNvPr>
          <p:cNvSpPr>
            <a:spLocks noGrp="1"/>
          </p:cNvSpPr>
          <p:nvPr>
            <p:ph type="body" idx="1"/>
          </p:nvPr>
        </p:nvSpPr>
        <p:spPr/>
        <p:txBody>
          <a:bodyPr/>
          <a:lstStyle/>
          <a:p>
            <a:r>
              <a:rPr lang="en-US"/>
              <a:t>A look at Git history</a:t>
            </a:r>
          </a:p>
        </p:txBody>
      </p:sp>
    </p:spTree>
    <p:extLst>
      <p:ext uri="{BB962C8B-B14F-4D97-AF65-F5344CB8AC3E}">
        <p14:creationId xmlns:p14="http://schemas.microsoft.com/office/powerpoint/2010/main" val="997268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D73D28-962F-8E43-5907-544A140D2750}"/>
              </a:ext>
            </a:extLst>
          </p:cNvPr>
          <p:cNvSpPr>
            <a:spLocks noGrp="1"/>
          </p:cNvSpPr>
          <p:nvPr>
            <p:ph type="title"/>
          </p:nvPr>
        </p:nvSpPr>
        <p:spPr/>
        <p:txBody>
          <a:bodyPr/>
          <a:lstStyle/>
          <a:p>
            <a:r>
              <a:rPr lang="en-US"/>
              <a:t>The Advanced Stuff</a:t>
            </a:r>
          </a:p>
        </p:txBody>
      </p:sp>
      <p:sp>
        <p:nvSpPr>
          <p:cNvPr id="5" name="Text Placeholder 4">
            <a:extLst>
              <a:ext uri="{FF2B5EF4-FFF2-40B4-BE49-F238E27FC236}">
                <a16:creationId xmlns:a16="http://schemas.microsoft.com/office/drawing/2014/main" id="{3B30A130-0D00-7790-26E9-044787E6435F}"/>
              </a:ext>
            </a:extLst>
          </p:cNvPr>
          <p:cNvSpPr>
            <a:spLocks noGrp="1"/>
          </p:cNvSpPr>
          <p:nvPr>
            <p:ph type="body" idx="1"/>
          </p:nvPr>
        </p:nvSpPr>
        <p:spPr/>
        <p:txBody>
          <a:bodyPr/>
          <a:lstStyle/>
          <a:p>
            <a:r>
              <a:rPr lang="en-US"/>
              <a:t>Congratulations for making it this far!</a:t>
            </a:r>
          </a:p>
        </p:txBody>
      </p:sp>
    </p:spTree>
    <p:extLst>
      <p:ext uri="{BB962C8B-B14F-4D97-AF65-F5344CB8AC3E}">
        <p14:creationId xmlns:p14="http://schemas.microsoft.com/office/powerpoint/2010/main" val="2007267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Repository settings and access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r>
              <a:rPr lang="en-US"/>
              <a:t>Repo visibility, collaborators, and sharing</a:t>
            </a:r>
          </a:p>
          <a:p>
            <a:r>
              <a:rPr lang="en-US"/>
              <a:t>SSH keys and access tokens for </a:t>
            </a:r>
            <a:r>
              <a:rPr lang="en-US" err="1"/>
              <a:t>passwordless</a:t>
            </a:r>
            <a:r>
              <a:rPr lang="en-US"/>
              <a:t> access</a:t>
            </a:r>
          </a:p>
          <a:p>
            <a:r>
              <a:rPr lang="en-US"/>
              <a:t>Signing/Signed commits</a:t>
            </a:r>
          </a:p>
          <a:p>
            <a:endParaRPr lang="en-US"/>
          </a:p>
          <a:p>
            <a:endParaRPr lang="en-US"/>
          </a:p>
          <a:p>
            <a:endParaRPr lang="en-US"/>
          </a:p>
        </p:txBody>
      </p:sp>
    </p:spTree>
    <p:extLst>
      <p:ext uri="{BB962C8B-B14F-4D97-AF65-F5344CB8AC3E}">
        <p14:creationId xmlns:p14="http://schemas.microsoft.com/office/powerpoint/2010/main" val="2932458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Security is important, too</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r>
              <a:rPr lang="en-US" dirty="0" err="1"/>
              <a:t>Powershell</a:t>
            </a:r>
            <a:r>
              <a:rPr lang="en-US" dirty="0"/>
              <a:t> Execution Policy</a:t>
            </a:r>
          </a:p>
          <a:p>
            <a:r>
              <a:rPr lang="en-US" dirty="0"/>
              <a:t>Signed scripts</a:t>
            </a:r>
          </a:p>
          <a:p>
            <a:r>
              <a:rPr lang="en-US" dirty="0"/>
              <a:t>Copying/Pasting/Running code from the Internet</a:t>
            </a:r>
          </a:p>
          <a:p>
            <a:pPr lvl="1"/>
            <a:r>
              <a:rPr lang="en-US" dirty="0"/>
              <a:t>Reminder: have an understanding first…</a:t>
            </a:r>
          </a:p>
          <a:p>
            <a:pPr lvl="1"/>
            <a:r>
              <a:rPr lang="en-US" dirty="0"/>
              <a:t>Invoke-Expression(Invoke-</a:t>
            </a:r>
            <a:r>
              <a:rPr lang="en-US" dirty="0" err="1"/>
              <a:t>RestMethod</a:t>
            </a:r>
            <a:r>
              <a:rPr lang="en-US" dirty="0"/>
              <a:t>(https://github.com/path/to/file.ps1))</a:t>
            </a:r>
          </a:p>
          <a:p>
            <a:endParaRPr lang="en-US" dirty="0"/>
          </a:p>
          <a:p>
            <a:endParaRPr lang="en-US" dirty="0"/>
          </a:p>
          <a:p>
            <a:endParaRPr lang="en-US" dirty="0"/>
          </a:p>
        </p:txBody>
      </p:sp>
    </p:spTree>
    <p:extLst>
      <p:ext uri="{BB962C8B-B14F-4D97-AF65-F5344CB8AC3E}">
        <p14:creationId xmlns:p14="http://schemas.microsoft.com/office/powerpoint/2010/main" val="827391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Now you can use advanced automations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r>
              <a:rPr lang="en-US"/>
              <a:t>Azure DevOps</a:t>
            </a:r>
          </a:p>
          <a:p>
            <a:r>
              <a:rPr lang="en-US"/>
              <a:t>Pipelines</a:t>
            </a:r>
          </a:p>
          <a:p>
            <a:r>
              <a:rPr lang="en-US"/>
              <a:t>GitHub Actions</a:t>
            </a:r>
          </a:p>
          <a:p>
            <a:endParaRPr lang="en-US"/>
          </a:p>
          <a:p>
            <a:endParaRPr lang="en-US"/>
          </a:p>
          <a:p>
            <a:endParaRPr lang="en-US"/>
          </a:p>
        </p:txBody>
      </p:sp>
    </p:spTree>
    <p:extLst>
      <p:ext uri="{BB962C8B-B14F-4D97-AF65-F5344CB8AC3E}">
        <p14:creationId xmlns:p14="http://schemas.microsoft.com/office/powerpoint/2010/main" val="3623788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781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44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4686-E403-224A-570D-6AD1962FEB8C}"/>
              </a:ext>
            </a:extLst>
          </p:cNvPr>
          <p:cNvSpPr>
            <a:spLocks noGrp="1"/>
          </p:cNvSpPr>
          <p:nvPr>
            <p:ph type="title"/>
          </p:nvPr>
        </p:nvSpPr>
        <p:spPr/>
        <p:txBody>
          <a:bodyPr/>
          <a:lstStyle/>
          <a:p>
            <a:r>
              <a:rPr lang="en-US"/>
              <a:t>What this session…</a:t>
            </a:r>
          </a:p>
        </p:txBody>
      </p:sp>
      <p:sp>
        <p:nvSpPr>
          <p:cNvPr id="3" name="Content Placeholder 2">
            <a:extLst>
              <a:ext uri="{FF2B5EF4-FFF2-40B4-BE49-F238E27FC236}">
                <a16:creationId xmlns:a16="http://schemas.microsoft.com/office/drawing/2014/main" id="{2E47C443-A519-CA6C-F515-F098DE1D8E32}"/>
              </a:ext>
            </a:extLst>
          </p:cNvPr>
          <p:cNvSpPr>
            <a:spLocks noGrp="1"/>
          </p:cNvSpPr>
          <p:nvPr>
            <p:ph idx="1"/>
          </p:nvPr>
        </p:nvSpPr>
        <p:spPr/>
        <p:txBody>
          <a:bodyPr>
            <a:normAutofit/>
          </a:bodyPr>
          <a:lstStyle/>
          <a:p>
            <a:pPr marL="0" indent="0">
              <a:buNone/>
            </a:pPr>
            <a:r>
              <a:rPr lang="en-US"/>
              <a:t>…IS:</a:t>
            </a:r>
          </a:p>
          <a:p>
            <a:r>
              <a:rPr lang="en-US"/>
              <a:t>Judgement-free space to learn (ask questions)</a:t>
            </a:r>
          </a:p>
          <a:p>
            <a:r>
              <a:rPr lang="en-US"/>
              <a:t>Key actions to use Git/GitHub (with demos)</a:t>
            </a:r>
          </a:p>
          <a:p>
            <a:r>
              <a:rPr lang="en-US"/>
              <a:t>Building blocks for advanced automations</a:t>
            </a:r>
          </a:p>
          <a:p>
            <a:r>
              <a:rPr lang="en-US"/>
              <a:t>Examples that work and mistakes to avoid</a:t>
            </a:r>
          </a:p>
          <a:p>
            <a:pPr marL="0" indent="0">
              <a:buNone/>
            </a:pPr>
            <a:r>
              <a:rPr lang="en-US"/>
              <a:t>…IS NOT:</a:t>
            </a:r>
          </a:p>
          <a:p>
            <a:r>
              <a:rPr lang="en-US"/>
              <a:t>Dive into Git internals (“how Git works”)</a:t>
            </a:r>
          </a:p>
          <a:p>
            <a:r>
              <a:rPr lang="en-US"/>
              <a:t>Developer-centric use of Git/GitHub</a:t>
            </a:r>
          </a:p>
          <a:p>
            <a:r>
              <a:rPr lang="en-US"/>
              <a:t>DevOps 101</a:t>
            </a:r>
          </a:p>
        </p:txBody>
      </p:sp>
    </p:spTree>
    <p:extLst>
      <p:ext uri="{BB962C8B-B14F-4D97-AF65-F5344CB8AC3E}">
        <p14:creationId xmlns:p14="http://schemas.microsoft.com/office/powerpoint/2010/main" val="57497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6BC2B6-AE2C-3E1D-788D-592ABCDC14E7}"/>
              </a:ext>
            </a:extLst>
          </p:cNvPr>
          <p:cNvSpPr>
            <a:spLocks noGrp="1"/>
          </p:cNvSpPr>
          <p:nvPr>
            <p:ph type="title"/>
          </p:nvPr>
        </p:nvSpPr>
        <p:spPr/>
        <p:txBody>
          <a:bodyPr/>
          <a:lstStyle/>
          <a:p>
            <a:r>
              <a:rPr lang="en-US"/>
              <a:t>Audience Pulse</a:t>
            </a:r>
          </a:p>
        </p:txBody>
      </p:sp>
      <p:sp>
        <p:nvSpPr>
          <p:cNvPr id="5" name="Text Placeholder 4">
            <a:extLst>
              <a:ext uri="{FF2B5EF4-FFF2-40B4-BE49-F238E27FC236}">
                <a16:creationId xmlns:a16="http://schemas.microsoft.com/office/drawing/2014/main" id="{CE5050AF-7D60-7B16-0E17-6467A67E504A}"/>
              </a:ext>
            </a:extLst>
          </p:cNvPr>
          <p:cNvSpPr>
            <a:spLocks noGrp="1"/>
          </p:cNvSpPr>
          <p:nvPr>
            <p:ph type="body" idx="1"/>
          </p:nvPr>
        </p:nvSpPr>
        <p:spPr/>
        <p:txBody>
          <a:bodyPr/>
          <a:lstStyle/>
          <a:p>
            <a:r>
              <a:rPr lang="en-US"/>
              <a:t>Where are you at on this journey?</a:t>
            </a:r>
          </a:p>
        </p:txBody>
      </p:sp>
    </p:spTree>
    <p:extLst>
      <p:ext uri="{BB962C8B-B14F-4D97-AF65-F5344CB8AC3E}">
        <p14:creationId xmlns:p14="http://schemas.microsoft.com/office/powerpoint/2010/main" val="272000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Why Git?</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r>
              <a:rPr lang="en-US"/>
              <a:t>Source and version control</a:t>
            </a:r>
          </a:p>
          <a:p>
            <a:r>
              <a:rPr lang="en-US"/>
              <a:t>Why does a sysadmin need version control?</a:t>
            </a:r>
          </a:p>
          <a:p>
            <a:r>
              <a:rPr lang="en-US"/>
              <a:t>Automatic “backups” and easy distribution</a:t>
            </a:r>
          </a:p>
          <a:p>
            <a:r>
              <a:rPr lang="en-US"/>
              <a:t>Indirect/Implicit documentation</a:t>
            </a:r>
          </a:p>
          <a:p>
            <a:r>
              <a:rPr lang="en-US"/>
              <a:t>Platform and device independence</a:t>
            </a:r>
          </a:p>
          <a:p>
            <a:r>
              <a:rPr lang="en-US"/>
              <a:t>Save Future You from Today’s You</a:t>
            </a:r>
          </a:p>
        </p:txBody>
      </p:sp>
      <p:grpSp>
        <p:nvGrpSpPr>
          <p:cNvPr id="6" name="Group 5">
            <a:extLst>
              <a:ext uri="{FF2B5EF4-FFF2-40B4-BE49-F238E27FC236}">
                <a16:creationId xmlns:a16="http://schemas.microsoft.com/office/drawing/2014/main" id="{64E7CC5C-1E6B-4BA0-36D0-3EB83073790B}"/>
              </a:ext>
            </a:extLst>
          </p:cNvPr>
          <p:cNvGrpSpPr/>
          <p:nvPr/>
        </p:nvGrpSpPr>
        <p:grpSpPr>
          <a:xfrm>
            <a:off x="1212286" y="903505"/>
            <a:ext cx="9588674" cy="5273458"/>
            <a:chOff x="1260590" y="761359"/>
            <a:chExt cx="10607821" cy="5805101"/>
          </a:xfrm>
        </p:grpSpPr>
        <p:sp>
          <p:nvSpPr>
            <p:cNvPr id="3" name="Rectangle 2">
              <a:extLst>
                <a:ext uri="{FF2B5EF4-FFF2-40B4-BE49-F238E27FC236}">
                  <a16:creationId xmlns:a16="http://schemas.microsoft.com/office/drawing/2014/main" id="{808953D1-7E29-DEEF-518A-27059BE51FE9}"/>
                </a:ext>
              </a:extLst>
            </p:cNvPr>
            <p:cNvSpPr/>
            <p:nvPr/>
          </p:nvSpPr>
          <p:spPr>
            <a:xfrm>
              <a:off x="1271392" y="761359"/>
              <a:ext cx="10597019" cy="58022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2" name="Picture 1">
              <a:extLst>
                <a:ext uri="{FF2B5EF4-FFF2-40B4-BE49-F238E27FC236}">
                  <a16:creationId xmlns:a16="http://schemas.microsoft.com/office/drawing/2014/main" id="{BA8160C7-5B68-CE13-C0F5-48D78919DA40}"/>
                </a:ext>
              </a:extLst>
            </p:cNvPr>
            <p:cNvPicPr>
              <a:picLocks noChangeAspect="1"/>
            </p:cNvPicPr>
            <p:nvPr/>
          </p:nvPicPr>
          <p:blipFill>
            <a:blip r:embed="rId3"/>
            <a:stretch>
              <a:fillRect/>
            </a:stretch>
          </p:blipFill>
          <p:spPr>
            <a:xfrm>
              <a:off x="1260590" y="761359"/>
              <a:ext cx="10584235" cy="5805101"/>
            </a:xfrm>
            <a:prstGeom prst="rect">
              <a:avLst/>
            </a:prstGeom>
          </p:spPr>
        </p:pic>
      </p:grpSp>
    </p:spTree>
    <p:extLst>
      <p:ext uri="{BB962C8B-B14F-4D97-AF65-F5344CB8AC3E}">
        <p14:creationId xmlns:p14="http://schemas.microsoft.com/office/powerpoint/2010/main" val="16434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xit" presetSubtype="0" fill="hold" nodeType="clickEffect">
                                  <p:stCondLst>
                                    <p:cond delay="0"/>
                                  </p:stCondLst>
                                  <p:childTnLst>
                                    <p:anim calcmode="lin" valueType="num">
                                      <p:cBhvr>
                                        <p:cTn id="18" dur="1000"/>
                                        <p:tgtEl>
                                          <p:spTgt spid="6"/>
                                        </p:tgtEl>
                                        <p:attrNameLst>
                                          <p:attrName>ppt_w</p:attrName>
                                        </p:attrNameLst>
                                      </p:cBhvr>
                                      <p:tavLst>
                                        <p:tav tm="0">
                                          <p:val>
                                            <p:strVal val="ppt_w"/>
                                          </p:val>
                                        </p:tav>
                                        <p:tav tm="100000">
                                          <p:val>
                                            <p:fltVal val="0"/>
                                          </p:val>
                                        </p:tav>
                                      </p:tavLst>
                                    </p:anim>
                                    <p:anim calcmode="lin" valueType="num">
                                      <p:cBhvr>
                                        <p:cTn id="19" dur="1000"/>
                                        <p:tgtEl>
                                          <p:spTgt spid="6"/>
                                        </p:tgtEl>
                                        <p:attrNameLst>
                                          <p:attrName>ppt_h</p:attrName>
                                        </p:attrNameLst>
                                      </p:cBhvr>
                                      <p:tavLst>
                                        <p:tav tm="0">
                                          <p:val>
                                            <p:strVal val="ppt_h"/>
                                          </p:val>
                                        </p:tav>
                                        <p:tav tm="100000">
                                          <p:val>
                                            <p:fltVal val="0"/>
                                          </p:val>
                                        </p:tav>
                                      </p:tavLst>
                                    </p:anim>
                                    <p:anim calcmode="lin" valueType="num">
                                      <p:cBhvr>
                                        <p:cTn id="20" dur="1000"/>
                                        <p:tgtEl>
                                          <p:spTgt spid="6"/>
                                        </p:tgtEl>
                                        <p:attrNameLst>
                                          <p:attrName>style.rotation</p:attrName>
                                        </p:attrNameLst>
                                      </p:cBhvr>
                                      <p:tavLst>
                                        <p:tav tm="0">
                                          <p:val>
                                            <p:fltVal val="0"/>
                                          </p:val>
                                        </p:tav>
                                        <p:tav tm="100000">
                                          <p:val>
                                            <p:fltVal val="90"/>
                                          </p:val>
                                        </p:tav>
                                      </p:tavLst>
                                    </p:anim>
                                    <p:animEffect transition="out" filter="fade">
                                      <p:cBhvr>
                                        <p:cTn id="21" dur="1000"/>
                                        <p:tgtEl>
                                          <p:spTgt spid="6"/>
                                        </p:tgtEl>
                                      </p:cBhvr>
                                    </p:animEffect>
                                    <p:set>
                                      <p:cBhvr>
                                        <p:cTn id="22" dur="1" fill="hold">
                                          <p:stCondLst>
                                            <p:cond delay="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038E-D21F-81F7-8383-CCF4D306137B}"/>
              </a:ext>
            </a:extLst>
          </p:cNvPr>
          <p:cNvSpPr>
            <a:spLocks noGrp="1"/>
          </p:cNvSpPr>
          <p:nvPr>
            <p:ph type="title"/>
          </p:nvPr>
        </p:nvSpPr>
        <p:spPr/>
        <p:txBody>
          <a:bodyPr>
            <a:normAutofit fontScale="90000"/>
          </a:bodyPr>
          <a:lstStyle/>
          <a:p>
            <a:r>
              <a:rPr lang="en-US" dirty="0"/>
              <a:t>Git, GitHub, Azure DevOps…and all the others</a:t>
            </a:r>
            <a:endParaRPr lang="en-DK" dirty="0"/>
          </a:p>
        </p:txBody>
      </p:sp>
      <p:grpSp>
        <p:nvGrpSpPr>
          <p:cNvPr id="6" name="Group 5">
            <a:extLst>
              <a:ext uri="{FF2B5EF4-FFF2-40B4-BE49-F238E27FC236}">
                <a16:creationId xmlns:a16="http://schemas.microsoft.com/office/drawing/2014/main" id="{B439A02F-4CDE-EEA1-FF45-93F9226775D4}"/>
              </a:ext>
            </a:extLst>
          </p:cNvPr>
          <p:cNvGrpSpPr/>
          <p:nvPr/>
        </p:nvGrpSpPr>
        <p:grpSpPr>
          <a:xfrm>
            <a:off x="721290" y="2788607"/>
            <a:ext cx="2955098" cy="2016505"/>
            <a:chOff x="420666" y="2381265"/>
            <a:chExt cx="3429000" cy="2509963"/>
          </a:xfrm>
        </p:grpSpPr>
        <p:pic>
          <p:nvPicPr>
            <p:cNvPr id="4" name="Picture 3">
              <a:extLst>
                <a:ext uri="{FF2B5EF4-FFF2-40B4-BE49-F238E27FC236}">
                  <a16:creationId xmlns:a16="http://schemas.microsoft.com/office/drawing/2014/main" id="{C2FE2CDA-1C47-9935-99FE-CC2E3E7DC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66" y="2381265"/>
              <a:ext cx="3429000" cy="2381250"/>
            </a:xfrm>
            <a:prstGeom prst="rect">
              <a:avLst/>
            </a:prstGeom>
          </p:spPr>
        </p:pic>
        <p:sp>
          <p:nvSpPr>
            <p:cNvPr id="5" name="TextBox 4">
              <a:extLst>
                <a:ext uri="{FF2B5EF4-FFF2-40B4-BE49-F238E27FC236}">
                  <a16:creationId xmlns:a16="http://schemas.microsoft.com/office/drawing/2014/main" id="{9B19C698-F68F-9667-6FD5-BB697FCD6D9A}"/>
                </a:ext>
              </a:extLst>
            </p:cNvPr>
            <p:cNvSpPr txBox="1"/>
            <p:nvPr/>
          </p:nvSpPr>
          <p:spPr>
            <a:xfrm>
              <a:off x="1359074" y="4521896"/>
              <a:ext cx="1528175" cy="369332"/>
            </a:xfrm>
            <a:prstGeom prst="rect">
              <a:avLst/>
            </a:prstGeom>
            <a:noFill/>
          </p:spPr>
          <p:txBody>
            <a:bodyPr wrap="square" rtlCol="0">
              <a:spAutoFit/>
            </a:bodyPr>
            <a:lstStyle/>
            <a:p>
              <a:pPr algn="ctr"/>
              <a:r>
                <a:rPr lang="en-US">
                  <a:solidFill>
                    <a:schemeClr val="bg1"/>
                  </a:solidFill>
                </a:rPr>
                <a:t>Git</a:t>
              </a:r>
              <a:endParaRPr lang="en-DK">
                <a:solidFill>
                  <a:schemeClr val="bg1"/>
                </a:solidFill>
              </a:endParaRPr>
            </a:p>
          </p:txBody>
        </p:sp>
      </p:grpSp>
      <p:grpSp>
        <p:nvGrpSpPr>
          <p:cNvPr id="9" name="Group 8">
            <a:extLst>
              <a:ext uri="{FF2B5EF4-FFF2-40B4-BE49-F238E27FC236}">
                <a16:creationId xmlns:a16="http://schemas.microsoft.com/office/drawing/2014/main" id="{4667819B-84B2-279C-3B3B-DF4C8DCC26FF}"/>
              </a:ext>
            </a:extLst>
          </p:cNvPr>
          <p:cNvGrpSpPr/>
          <p:nvPr/>
        </p:nvGrpSpPr>
        <p:grpSpPr>
          <a:xfrm>
            <a:off x="6100865" y="3008271"/>
            <a:ext cx="1622120" cy="1693433"/>
            <a:chOff x="6313119" y="4306348"/>
            <a:chExt cx="1622120" cy="1693433"/>
          </a:xfrm>
        </p:grpSpPr>
        <p:pic>
          <p:nvPicPr>
            <p:cNvPr id="7" name="Graphic 6">
              <a:extLst>
                <a:ext uri="{FF2B5EF4-FFF2-40B4-BE49-F238E27FC236}">
                  <a16:creationId xmlns:a16="http://schemas.microsoft.com/office/drawing/2014/main" id="{72CD5699-5532-EC77-47AE-E5FC83F444BD}"/>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63952" y="4306348"/>
              <a:ext cx="1313145" cy="1313145"/>
            </a:xfrm>
            <a:prstGeom prst="rect">
              <a:avLst/>
            </a:prstGeom>
          </p:spPr>
        </p:pic>
        <p:sp>
          <p:nvSpPr>
            <p:cNvPr id="8" name="TextBox 7">
              <a:extLst>
                <a:ext uri="{FF2B5EF4-FFF2-40B4-BE49-F238E27FC236}">
                  <a16:creationId xmlns:a16="http://schemas.microsoft.com/office/drawing/2014/main" id="{B797C168-F795-390D-25FC-67051416FDDC}"/>
                </a:ext>
              </a:extLst>
            </p:cNvPr>
            <p:cNvSpPr txBox="1"/>
            <p:nvPr/>
          </p:nvSpPr>
          <p:spPr>
            <a:xfrm>
              <a:off x="6313119" y="5630449"/>
              <a:ext cx="1622120" cy="369332"/>
            </a:xfrm>
            <a:prstGeom prst="rect">
              <a:avLst/>
            </a:prstGeom>
            <a:noFill/>
          </p:spPr>
          <p:txBody>
            <a:bodyPr wrap="square" rtlCol="0">
              <a:spAutoFit/>
            </a:bodyPr>
            <a:lstStyle/>
            <a:p>
              <a:pPr algn="ctr"/>
              <a:r>
                <a:rPr lang="en-US">
                  <a:solidFill>
                    <a:schemeClr val="bg1"/>
                  </a:solidFill>
                </a:rPr>
                <a:t>Azure DevOps</a:t>
              </a:r>
              <a:endParaRPr lang="en-DK">
                <a:solidFill>
                  <a:schemeClr val="bg1"/>
                </a:solidFill>
              </a:endParaRPr>
            </a:p>
          </p:txBody>
        </p:sp>
      </p:grpSp>
      <p:pic>
        <p:nvPicPr>
          <p:cNvPr id="15" name="Picture 14" descr="A logo of a cat&#10;&#10;Description automatically generated">
            <a:extLst>
              <a:ext uri="{FF2B5EF4-FFF2-40B4-BE49-F238E27FC236}">
                <a16:creationId xmlns:a16="http://schemas.microsoft.com/office/drawing/2014/main" id="{483ADEA1-A82D-31FD-074F-52CBCF6CE5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9593" y="1592038"/>
            <a:ext cx="1881700" cy="1053752"/>
          </a:xfrm>
          <a:prstGeom prst="rect">
            <a:avLst/>
          </a:prstGeom>
        </p:spPr>
      </p:pic>
      <p:pic>
        <p:nvPicPr>
          <p:cNvPr id="17" name="Picture 16" descr="A computer keyboard and a computer mouse&#10;&#10;Description automatically generated with medium confidence">
            <a:extLst>
              <a:ext uri="{FF2B5EF4-FFF2-40B4-BE49-F238E27FC236}">
                <a16:creationId xmlns:a16="http://schemas.microsoft.com/office/drawing/2014/main" id="{D7EFDEFD-68AE-0987-5981-4C68AB506E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7699" y="5138059"/>
            <a:ext cx="2885487" cy="1250227"/>
          </a:xfrm>
          <a:prstGeom prst="rect">
            <a:avLst/>
          </a:prstGeom>
        </p:spPr>
      </p:pic>
    </p:spTree>
    <p:extLst>
      <p:ext uri="{BB962C8B-B14F-4D97-AF65-F5344CB8AC3E}">
        <p14:creationId xmlns:p14="http://schemas.microsoft.com/office/powerpoint/2010/main" val="312776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D73D28-962F-8E43-5907-544A140D2750}"/>
              </a:ext>
            </a:extLst>
          </p:cNvPr>
          <p:cNvSpPr>
            <a:spLocks noGrp="1"/>
          </p:cNvSpPr>
          <p:nvPr>
            <p:ph type="title"/>
          </p:nvPr>
        </p:nvSpPr>
        <p:spPr/>
        <p:txBody>
          <a:bodyPr/>
          <a:lstStyle/>
          <a:p>
            <a:r>
              <a:rPr lang="en-US"/>
              <a:t>Getting Git and GitHub</a:t>
            </a:r>
          </a:p>
        </p:txBody>
      </p:sp>
      <p:sp>
        <p:nvSpPr>
          <p:cNvPr id="5" name="Text Placeholder 4">
            <a:extLst>
              <a:ext uri="{FF2B5EF4-FFF2-40B4-BE49-F238E27FC236}">
                <a16:creationId xmlns:a16="http://schemas.microsoft.com/office/drawing/2014/main" id="{3B30A130-0D00-7790-26E9-044787E6435F}"/>
              </a:ext>
            </a:extLst>
          </p:cNvPr>
          <p:cNvSpPr>
            <a:spLocks noGrp="1"/>
          </p:cNvSpPr>
          <p:nvPr>
            <p:ph type="body" idx="1"/>
          </p:nvPr>
        </p:nvSpPr>
        <p:spPr/>
        <p:txBody>
          <a:bodyPr/>
          <a:lstStyle/>
          <a:p>
            <a:r>
              <a:rPr lang="en-US"/>
              <a:t>Great – Where do I start?</a:t>
            </a:r>
          </a:p>
        </p:txBody>
      </p:sp>
    </p:spTree>
    <p:extLst>
      <p:ext uri="{BB962C8B-B14F-4D97-AF65-F5344CB8AC3E}">
        <p14:creationId xmlns:p14="http://schemas.microsoft.com/office/powerpoint/2010/main" val="236853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68930-3139-A8F7-E01D-4BD443990FA4}"/>
              </a:ext>
            </a:extLst>
          </p:cNvPr>
          <p:cNvSpPr>
            <a:spLocks noGrp="1"/>
          </p:cNvSpPr>
          <p:nvPr>
            <p:ph type="title"/>
          </p:nvPr>
        </p:nvSpPr>
        <p:spPr/>
        <p:txBody>
          <a:bodyPr/>
          <a:lstStyle/>
          <a:p>
            <a:r>
              <a:rPr lang="en-US"/>
              <a:t>Git and GitHub Tools</a:t>
            </a:r>
          </a:p>
        </p:txBody>
      </p:sp>
      <p:sp>
        <p:nvSpPr>
          <p:cNvPr id="5" name="Content Placeholder 4">
            <a:extLst>
              <a:ext uri="{FF2B5EF4-FFF2-40B4-BE49-F238E27FC236}">
                <a16:creationId xmlns:a16="http://schemas.microsoft.com/office/drawing/2014/main" id="{581B598A-CB65-7993-3FCF-42623BB7A3BE}"/>
              </a:ext>
            </a:extLst>
          </p:cNvPr>
          <p:cNvSpPr>
            <a:spLocks noGrp="1"/>
          </p:cNvSpPr>
          <p:nvPr>
            <p:ph idx="4294967295"/>
          </p:nvPr>
        </p:nvSpPr>
        <p:spPr>
          <a:xfrm>
            <a:off x="838200" y="1507787"/>
            <a:ext cx="10515600" cy="4669176"/>
          </a:xfrm>
        </p:spPr>
        <p:txBody>
          <a:bodyPr/>
          <a:lstStyle/>
          <a:p>
            <a:r>
              <a:rPr lang="en-US"/>
              <a:t>Install Git – git-scm.com</a:t>
            </a:r>
          </a:p>
          <a:p>
            <a:r>
              <a:rPr lang="en-US"/>
              <a:t>GitHub.com account</a:t>
            </a:r>
          </a:p>
          <a:p>
            <a:r>
              <a:rPr lang="en-US"/>
              <a:t>GitHub Desktop – desktop.github.com</a:t>
            </a:r>
          </a:p>
          <a:p>
            <a:r>
              <a:rPr lang="en-US"/>
              <a:t>VS Code – code.visualstudio.com</a:t>
            </a:r>
          </a:p>
          <a:p>
            <a:r>
              <a:rPr lang="en-US"/>
              <a:t>VS Code Plugins</a:t>
            </a:r>
          </a:p>
          <a:p>
            <a:r>
              <a:rPr lang="en-US"/>
              <a:t>Git Bash</a:t>
            </a:r>
          </a:p>
          <a:p>
            <a:r>
              <a:rPr lang="en-US" err="1"/>
              <a:t>GitHub.dev</a:t>
            </a:r>
            <a:endParaRPr lang="en-US"/>
          </a:p>
          <a:p>
            <a:endParaRPr lang="en-US"/>
          </a:p>
        </p:txBody>
      </p:sp>
    </p:spTree>
    <p:extLst>
      <p:ext uri="{BB962C8B-B14F-4D97-AF65-F5344CB8AC3E}">
        <p14:creationId xmlns:p14="http://schemas.microsoft.com/office/powerpoint/2010/main" val="36653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MMS">
      <a:dk1>
        <a:sysClr val="windowText" lastClr="000000"/>
      </a:dk1>
      <a:lt1>
        <a:sysClr val="window" lastClr="FFFFFF"/>
      </a:lt1>
      <a:dk2>
        <a:srgbClr val="394385"/>
      </a:dk2>
      <a:lt2>
        <a:srgbClr val="E7E6E6"/>
      </a:lt2>
      <a:accent1>
        <a:srgbClr val="FF0000"/>
      </a:accent1>
      <a:accent2>
        <a:srgbClr val="036485"/>
      </a:accent2>
      <a:accent3>
        <a:srgbClr val="070385"/>
      </a:accent3>
      <a:accent4>
        <a:srgbClr val="710385"/>
      </a:accent4>
      <a:accent5>
        <a:srgbClr val="850310"/>
      </a:accent5>
      <a:accent6>
        <a:srgbClr val="69800A"/>
      </a:accent6>
      <a:hlink>
        <a:srgbClr val="A38637"/>
      </a:hlink>
      <a:folHlink>
        <a:srgbClr val="A3863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S2023Miami.potx" id="{DE406E97-96DA-4552-9E93-64A06A20F105}" vid="{1FDD5254-900C-4E72-9B24-9D745AD365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6787FB9552CF40BFF026EAAC52FBCA" ma:contentTypeVersion="19" ma:contentTypeDescription="Create a new document." ma:contentTypeScope="" ma:versionID="64129c6f586ba35e7c0f2dc880db0769">
  <xsd:schema xmlns:xsd="http://www.w3.org/2001/XMLSchema" xmlns:xs="http://www.w3.org/2001/XMLSchema" xmlns:p="http://schemas.microsoft.com/office/2006/metadata/properties" xmlns:ns2="0f628621-369a-46c7-83bd-de17ca407533" xmlns:ns3="994c1987-0261-432a-b2ef-a9da39f1b5e2" targetNamespace="http://schemas.microsoft.com/office/2006/metadata/properties" ma:root="true" ma:fieldsID="08b9ac8aae830128abdb090275f16bec" ns2:_="" ns3:_="">
    <xsd:import namespace="0f628621-369a-46c7-83bd-de17ca407533"/>
    <xsd:import namespace="994c1987-0261-432a-b2ef-a9da39f1b5e2"/>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28621-369a-46c7-83bd-de17ca40753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element name="TaxCatchAll" ma:index="23" nillable="true" ma:displayName="Taxonomy Catch All Column" ma:hidden="true" ma:list="{373337a8-41f0-47ae-895f-b179ccc8878d}" ma:internalName="TaxCatchAll" ma:showField="CatchAllData" ma:web="0f628621-369a-46c7-83bd-de17ca4075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94c1987-0261-432a-b2ef-a9da39f1b5e2"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04f3eb32-8128-4a7e-868e-0456b78e6ea9"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B99CDF-4DD1-4BCA-94A9-937C9978E90C}">
  <ds:schemaRefs>
    <ds:schemaRef ds:uri="http://schemas.microsoft.com/sharepoint/v3/contenttype/forms"/>
  </ds:schemaRefs>
</ds:datastoreItem>
</file>

<file path=customXml/itemProps2.xml><?xml version="1.0" encoding="utf-8"?>
<ds:datastoreItem xmlns:ds="http://schemas.openxmlformats.org/officeDocument/2006/customXml" ds:itemID="{7AFED8B8-A4C2-4A5C-8446-3E299DAD5EC1}">
  <ds:schemaRefs>
    <ds:schemaRef ds:uri="0f628621-369a-46c7-83bd-de17ca407533"/>
    <ds:schemaRef ds:uri="994c1987-0261-432a-b2ef-a9da39f1b5e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GitGithubMMS2023Miami</Template>
  <TotalTime>0</TotalTime>
  <Words>1262</Words>
  <Application>Microsoft Office PowerPoint</Application>
  <PresentationFormat>Widescreen</PresentationFormat>
  <Paragraphs>290</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Cascadia Code</vt:lpstr>
      <vt:lpstr>Segoe UI</vt:lpstr>
      <vt:lpstr>Wingdings</vt:lpstr>
      <vt:lpstr>Office Theme</vt:lpstr>
      <vt:lpstr>Git and GitHub for the Sysadmin</vt:lpstr>
      <vt:lpstr>PowerPoint Presentation</vt:lpstr>
      <vt:lpstr>Session Highlights</vt:lpstr>
      <vt:lpstr>What this session…</vt:lpstr>
      <vt:lpstr>Audience Pulse</vt:lpstr>
      <vt:lpstr>Why Git?</vt:lpstr>
      <vt:lpstr>Git, GitHub, Azure DevOps…and all the others</vt:lpstr>
      <vt:lpstr>Getting Git and GitHub</vt:lpstr>
      <vt:lpstr>Git and GitHub Tools</vt:lpstr>
      <vt:lpstr>Configuring Git</vt:lpstr>
      <vt:lpstr>All you need are four actions</vt:lpstr>
      <vt:lpstr>Working in Git with Visual Studio Code</vt:lpstr>
      <vt:lpstr>A Real Workflow</vt:lpstr>
      <vt:lpstr>A Real Workflow Demo References</vt:lpstr>
      <vt:lpstr>The fifth useful action – Pull Request (PR)</vt:lpstr>
      <vt:lpstr>Working with Git branches</vt:lpstr>
      <vt:lpstr>Working with PRs</vt:lpstr>
      <vt:lpstr>PowerPoint Presentation</vt:lpstr>
      <vt:lpstr>Branch policy: Github Flow</vt:lpstr>
      <vt:lpstr>Git and GitHub for Documentation</vt:lpstr>
      <vt:lpstr>Markdown is the Magic Sauce</vt:lpstr>
      <vt:lpstr>Markdown in Real Life</vt:lpstr>
      <vt:lpstr>Markdown in Real Life Demo References</vt:lpstr>
      <vt:lpstr>Markdown extensions</vt:lpstr>
      <vt:lpstr>GitHub Pages</vt:lpstr>
      <vt:lpstr>Simple GitHub Pages</vt:lpstr>
      <vt:lpstr>GitHub Pages Demo References</vt:lpstr>
      <vt:lpstr>GitHub Pages Demo References</vt:lpstr>
      <vt:lpstr>GitHub Pages Demo References</vt:lpstr>
      <vt:lpstr>Fixing Your Mistakes</vt:lpstr>
      <vt:lpstr>Avoiding common mistakes</vt:lpstr>
      <vt:lpstr>Fixing mistakes</vt:lpstr>
      <vt:lpstr>Basic Troubleshooting</vt:lpstr>
      <vt:lpstr>The Advanced Stuff</vt:lpstr>
      <vt:lpstr>Repository settings and access</vt:lpstr>
      <vt:lpstr>Security is important, too</vt:lpstr>
      <vt:lpstr>Now you can use advanced automations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 for the Sysadmin</dc:title>
  <dc:creator>Matt Zaske</dc:creator>
  <cp:lastModifiedBy>Matt Zaske</cp:lastModifiedBy>
  <cp:revision>1</cp:revision>
  <dcterms:created xsi:type="dcterms:W3CDTF">2023-09-10T18:09:52Z</dcterms:created>
  <dcterms:modified xsi:type="dcterms:W3CDTF">2023-11-04T19:21:37Z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Name">
    <vt:lpwstr>defa4170-0d19-0005-0004-bc88714345d2</vt:lpwstr>
  </property>
  <property fmtid="{D5CDD505-2E9C-101B-9397-08002B2CF9AE}" pid="3" name="MSIP_Label_defa4170-0d19-0005-0004-bc88714345d2_Enabled">
    <vt:lpwstr>true</vt:lpwstr>
  </property>
  <property fmtid="{D5CDD505-2E9C-101B-9397-08002B2CF9AE}" pid="4" name="MSIP_Label_defa4170-0d19-0005-0004-bc88714345d2_SetDate">
    <vt:lpwstr>2023-11-01T14:52:23Z</vt:lpwstr>
  </property>
  <property fmtid="{D5CDD505-2E9C-101B-9397-08002B2CF9AE}" pid="5" name="MSIP_Label_defa4170-0d19-0005-0004-bc88714345d2_ContentBits">
    <vt:lpwstr>0</vt:lpwstr>
  </property>
  <property fmtid="{D5CDD505-2E9C-101B-9397-08002B2CF9AE}" pid="6" name="MSIP_Label_defa4170-0d19-0005-0004-bc88714345d2_ActionId">
    <vt:lpwstr>1cd3dcb7-a7fe-4e1d-8cb7-de8a88e1513d</vt:lpwstr>
  </property>
  <property fmtid="{D5CDD505-2E9C-101B-9397-08002B2CF9AE}" pid="7" name="MSIP_Label_defa4170-0d19-0005-0004-bc88714345d2_SiteId">
    <vt:lpwstr>ec682799-0c91-42ad-a6d0-4c02fcd7532d</vt:lpwstr>
  </property>
  <property fmtid="{D5CDD505-2E9C-101B-9397-08002B2CF9AE}" pid="8" name="MSIP_Label_defa4170-0d19-0005-0004-bc88714345d2_Method">
    <vt:lpwstr>Standard</vt:lpwstr>
  </property>
</Properties>
</file>