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380288" cy="10439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8">
          <p15:clr>
            <a:srgbClr val="A4A3A4"/>
          </p15:clr>
        </p15:guide>
        <p15:guide id="2" pos="23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80" y="48"/>
      </p:cViewPr>
      <p:guideLst>
        <p:guide orient="horz" pos="3288"/>
        <p:guide pos="23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3522" y="1708486"/>
            <a:ext cx="6273245" cy="3634458"/>
          </a:xfrm>
        </p:spPr>
        <p:txBody>
          <a:bodyPr anchor="b"/>
          <a:lstStyle>
            <a:lvl1pPr algn="ctr">
              <a:defRPr sz="484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5483102"/>
            <a:ext cx="5535216" cy="2520438"/>
          </a:xfrm>
        </p:spPr>
        <p:txBody>
          <a:bodyPr/>
          <a:lstStyle>
            <a:lvl1pPr marL="0" indent="0" algn="ctr">
              <a:buNone/>
              <a:defRPr sz="1937"/>
            </a:lvl1pPr>
            <a:lvl2pPr marL="369006" indent="0" algn="ctr">
              <a:buNone/>
              <a:defRPr sz="1614"/>
            </a:lvl2pPr>
            <a:lvl3pPr marL="738012" indent="0" algn="ctr">
              <a:buNone/>
              <a:defRPr sz="1453"/>
            </a:lvl3pPr>
            <a:lvl4pPr marL="1107018" indent="0" algn="ctr">
              <a:buNone/>
              <a:defRPr sz="1291"/>
            </a:lvl4pPr>
            <a:lvl5pPr marL="1476024" indent="0" algn="ctr">
              <a:buNone/>
              <a:defRPr sz="1291"/>
            </a:lvl5pPr>
            <a:lvl6pPr marL="1845031" indent="0" algn="ctr">
              <a:buNone/>
              <a:defRPr sz="1291"/>
            </a:lvl6pPr>
            <a:lvl7pPr marL="2214037" indent="0" algn="ctr">
              <a:buNone/>
              <a:defRPr sz="1291"/>
            </a:lvl7pPr>
            <a:lvl8pPr marL="2583043" indent="0" algn="ctr">
              <a:buNone/>
              <a:defRPr sz="1291"/>
            </a:lvl8pPr>
            <a:lvl9pPr marL="2952049" indent="0" algn="ctr">
              <a:buNone/>
              <a:defRPr sz="1291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400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664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9" y="555801"/>
            <a:ext cx="1591375" cy="884690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555801"/>
            <a:ext cx="4681870" cy="884690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37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4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2" y="2602603"/>
            <a:ext cx="6365498" cy="4342500"/>
          </a:xfrm>
        </p:spPr>
        <p:txBody>
          <a:bodyPr anchor="b"/>
          <a:lstStyle>
            <a:lvl1pPr>
              <a:defRPr sz="484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2" y="6986185"/>
            <a:ext cx="6365498" cy="2283618"/>
          </a:xfrm>
        </p:spPr>
        <p:txBody>
          <a:bodyPr/>
          <a:lstStyle>
            <a:lvl1pPr marL="0" indent="0">
              <a:buNone/>
              <a:defRPr sz="1937">
                <a:solidFill>
                  <a:schemeClr val="tx1"/>
                </a:solidFill>
              </a:defRPr>
            </a:lvl1pPr>
            <a:lvl2pPr marL="369006" indent="0">
              <a:buNone/>
              <a:defRPr sz="1614">
                <a:solidFill>
                  <a:schemeClr val="tx1">
                    <a:tint val="75000"/>
                  </a:schemeClr>
                </a:solidFill>
              </a:defRPr>
            </a:lvl2pPr>
            <a:lvl3pPr marL="738012" indent="0">
              <a:buNone/>
              <a:defRPr sz="1453">
                <a:solidFill>
                  <a:schemeClr val="tx1">
                    <a:tint val="75000"/>
                  </a:schemeClr>
                </a:solidFill>
              </a:defRPr>
            </a:lvl3pPr>
            <a:lvl4pPr marL="1107018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4pPr>
            <a:lvl5pPr marL="1476024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5pPr>
            <a:lvl6pPr marL="1845031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6pPr>
            <a:lvl7pPr marL="2214037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7pPr>
            <a:lvl8pPr marL="2583043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8pPr>
            <a:lvl9pPr marL="2952049" indent="0">
              <a:buNone/>
              <a:defRPr sz="129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40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2779007"/>
            <a:ext cx="3136622" cy="66237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2779007"/>
            <a:ext cx="3136622" cy="66237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6689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555804"/>
            <a:ext cx="6365498" cy="201780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7" y="2559104"/>
            <a:ext cx="3122207" cy="1254177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7" y="3813281"/>
            <a:ext cx="3122207" cy="5608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2559104"/>
            <a:ext cx="3137584" cy="1254177"/>
          </a:xfrm>
        </p:spPr>
        <p:txBody>
          <a:bodyPr anchor="b"/>
          <a:lstStyle>
            <a:lvl1pPr marL="0" indent="0">
              <a:buNone/>
              <a:defRPr sz="1937" b="1"/>
            </a:lvl1pPr>
            <a:lvl2pPr marL="369006" indent="0">
              <a:buNone/>
              <a:defRPr sz="1614" b="1"/>
            </a:lvl2pPr>
            <a:lvl3pPr marL="738012" indent="0">
              <a:buNone/>
              <a:defRPr sz="1453" b="1"/>
            </a:lvl3pPr>
            <a:lvl4pPr marL="1107018" indent="0">
              <a:buNone/>
              <a:defRPr sz="1291" b="1"/>
            </a:lvl4pPr>
            <a:lvl5pPr marL="1476024" indent="0">
              <a:buNone/>
              <a:defRPr sz="1291" b="1"/>
            </a:lvl5pPr>
            <a:lvl6pPr marL="1845031" indent="0">
              <a:buNone/>
              <a:defRPr sz="1291" b="1"/>
            </a:lvl6pPr>
            <a:lvl7pPr marL="2214037" indent="0">
              <a:buNone/>
              <a:defRPr sz="1291" b="1"/>
            </a:lvl7pPr>
            <a:lvl8pPr marL="2583043" indent="0">
              <a:buNone/>
              <a:defRPr sz="1291" b="1"/>
            </a:lvl8pPr>
            <a:lvl9pPr marL="2952049" indent="0">
              <a:buNone/>
              <a:defRPr sz="1291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3813281"/>
            <a:ext cx="3137584" cy="56087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324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8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6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695960"/>
            <a:ext cx="2380335" cy="2435860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4" y="1503083"/>
            <a:ext cx="3736271" cy="7418740"/>
          </a:xfrm>
        </p:spPr>
        <p:txBody>
          <a:bodyPr/>
          <a:lstStyle>
            <a:lvl1pPr>
              <a:defRPr sz="2583"/>
            </a:lvl1pPr>
            <a:lvl2pPr>
              <a:defRPr sz="2260"/>
            </a:lvl2pPr>
            <a:lvl3pPr>
              <a:defRPr sz="1937"/>
            </a:lvl3pPr>
            <a:lvl4pPr>
              <a:defRPr sz="1614"/>
            </a:lvl4pPr>
            <a:lvl5pPr>
              <a:defRPr sz="1614"/>
            </a:lvl5pPr>
            <a:lvl6pPr>
              <a:defRPr sz="1614"/>
            </a:lvl6pPr>
            <a:lvl7pPr>
              <a:defRPr sz="1614"/>
            </a:lvl7pPr>
            <a:lvl8pPr>
              <a:defRPr sz="1614"/>
            </a:lvl8pPr>
            <a:lvl9pPr>
              <a:defRPr sz="1614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3131820"/>
            <a:ext cx="2380335" cy="5802084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73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695960"/>
            <a:ext cx="2380335" cy="2435860"/>
          </a:xfrm>
        </p:spPr>
        <p:txBody>
          <a:bodyPr anchor="b"/>
          <a:lstStyle>
            <a:lvl1pPr>
              <a:defRPr sz="2583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4" y="1503083"/>
            <a:ext cx="3736271" cy="7418740"/>
          </a:xfrm>
        </p:spPr>
        <p:txBody>
          <a:bodyPr anchor="t"/>
          <a:lstStyle>
            <a:lvl1pPr marL="0" indent="0">
              <a:buNone/>
              <a:defRPr sz="2583"/>
            </a:lvl1pPr>
            <a:lvl2pPr marL="369006" indent="0">
              <a:buNone/>
              <a:defRPr sz="2260"/>
            </a:lvl2pPr>
            <a:lvl3pPr marL="738012" indent="0">
              <a:buNone/>
              <a:defRPr sz="1937"/>
            </a:lvl3pPr>
            <a:lvl4pPr marL="1107018" indent="0">
              <a:buNone/>
              <a:defRPr sz="1614"/>
            </a:lvl4pPr>
            <a:lvl5pPr marL="1476024" indent="0">
              <a:buNone/>
              <a:defRPr sz="1614"/>
            </a:lvl5pPr>
            <a:lvl6pPr marL="1845031" indent="0">
              <a:buNone/>
              <a:defRPr sz="1614"/>
            </a:lvl6pPr>
            <a:lvl7pPr marL="2214037" indent="0">
              <a:buNone/>
              <a:defRPr sz="1614"/>
            </a:lvl7pPr>
            <a:lvl8pPr marL="2583043" indent="0">
              <a:buNone/>
              <a:defRPr sz="1614"/>
            </a:lvl8pPr>
            <a:lvl9pPr marL="2952049" indent="0">
              <a:buNone/>
              <a:defRPr sz="1614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3131820"/>
            <a:ext cx="2380335" cy="5802084"/>
          </a:xfrm>
        </p:spPr>
        <p:txBody>
          <a:bodyPr/>
          <a:lstStyle>
            <a:lvl1pPr marL="0" indent="0">
              <a:buNone/>
              <a:defRPr sz="1291"/>
            </a:lvl1pPr>
            <a:lvl2pPr marL="369006" indent="0">
              <a:buNone/>
              <a:defRPr sz="1130"/>
            </a:lvl2pPr>
            <a:lvl3pPr marL="738012" indent="0">
              <a:buNone/>
              <a:defRPr sz="969"/>
            </a:lvl3pPr>
            <a:lvl4pPr marL="1107018" indent="0">
              <a:buNone/>
              <a:defRPr sz="807"/>
            </a:lvl4pPr>
            <a:lvl5pPr marL="1476024" indent="0">
              <a:buNone/>
              <a:defRPr sz="807"/>
            </a:lvl5pPr>
            <a:lvl6pPr marL="1845031" indent="0">
              <a:buNone/>
              <a:defRPr sz="807"/>
            </a:lvl6pPr>
            <a:lvl7pPr marL="2214037" indent="0">
              <a:buNone/>
              <a:defRPr sz="807"/>
            </a:lvl7pPr>
            <a:lvl8pPr marL="2583043" indent="0">
              <a:buNone/>
              <a:defRPr sz="807"/>
            </a:lvl8pPr>
            <a:lvl9pPr marL="2952049" indent="0">
              <a:buNone/>
              <a:defRPr sz="807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654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555804"/>
            <a:ext cx="6365498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2779007"/>
            <a:ext cx="6365498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5" y="9675780"/>
            <a:ext cx="166056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B13058-A3A9-45C6-8B39-BC3321CD8E4A}" type="datetimeFigureOut">
              <a:rPr lang="ru-RU" smtClean="0"/>
              <a:t>09.09.2025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9675780"/>
            <a:ext cx="2490847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8" y="9675780"/>
            <a:ext cx="1660565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6AD5-F72D-40AC-A37B-AED83E6CF5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25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8012" rtl="0" eaLnBrk="1" latinLnBrk="0" hangingPunct="1">
        <a:lnSpc>
          <a:spcPct val="90000"/>
        </a:lnSpc>
        <a:spcBef>
          <a:spcPct val="0"/>
        </a:spcBef>
        <a:buNone/>
        <a:defRPr sz="35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4503" indent="-184503" algn="l" defTabSz="738012" rtl="0" eaLnBrk="1" latinLnBrk="0" hangingPunct="1">
        <a:lnSpc>
          <a:spcPct val="90000"/>
        </a:lnSpc>
        <a:spcBef>
          <a:spcPts val="807"/>
        </a:spcBef>
        <a:buFont typeface="Arial" panose="020B0604020202020204" pitchFamily="34" charset="0"/>
        <a:buChar char="•"/>
        <a:defRPr sz="2260" kern="1200">
          <a:solidFill>
            <a:schemeClr val="tx1"/>
          </a:solidFill>
          <a:latin typeface="+mn-lt"/>
          <a:ea typeface="+mn-ea"/>
          <a:cs typeface="+mn-cs"/>
        </a:defRPr>
      </a:lvl1pPr>
      <a:lvl2pPr marL="553509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937" kern="1200">
          <a:solidFill>
            <a:schemeClr val="tx1"/>
          </a:solidFill>
          <a:latin typeface="+mn-lt"/>
          <a:ea typeface="+mn-ea"/>
          <a:cs typeface="+mn-cs"/>
        </a:defRPr>
      </a:lvl2pPr>
      <a:lvl3pPr marL="922515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614" kern="1200">
          <a:solidFill>
            <a:schemeClr val="tx1"/>
          </a:solidFill>
          <a:latin typeface="+mn-lt"/>
          <a:ea typeface="+mn-ea"/>
          <a:cs typeface="+mn-cs"/>
        </a:defRPr>
      </a:lvl3pPr>
      <a:lvl4pPr marL="1291521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660528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2029534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398540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767546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3136552" indent="-184503" algn="l" defTabSz="738012" rtl="0" eaLnBrk="1" latinLnBrk="0" hangingPunct="1">
        <a:lnSpc>
          <a:spcPct val="90000"/>
        </a:lnSpc>
        <a:spcBef>
          <a:spcPts val="404"/>
        </a:spcBef>
        <a:buFont typeface="Arial" panose="020B0604020202020204" pitchFamily="34" charset="0"/>
        <a:buChar char="•"/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1pPr>
      <a:lvl2pPr marL="369006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2pPr>
      <a:lvl3pPr marL="738012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3pPr>
      <a:lvl4pPr marL="1107018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4pPr>
      <a:lvl5pPr marL="1476024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5pPr>
      <a:lvl6pPr marL="1845031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6pPr>
      <a:lvl7pPr marL="2214037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7pPr>
      <a:lvl8pPr marL="2583043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8pPr>
      <a:lvl9pPr marL="2952049" algn="l" defTabSz="738012" rtl="0" eaLnBrk="1" latinLnBrk="0" hangingPunct="1">
        <a:defRPr sz="14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EB08BE-6929-4525-94F0-6DCB68FF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7380190" cy="104393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7D758-5CBE-49AF-B7EC-5ABA86896E21}"/>
              </a:ext>
            </a:extLst>
          </p:cNvPr>
          <p:cNvSpPr txBox="1"/>
          <p:nvPr/>
        </p:nvSpPr>
        <p:spPr>
          <a:xfrm>
            <a:off x="337343" y="8049885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Сопредседатель Оргкомитета			                                      Е.А. Есина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E59B79-A2BE-41B9-9442-8FAD683370E9}"/>
              </a:ext>
            </a:extLst>
          </p:cNvPr>
          <p:cNvSpPr txBox="1"/>
          <p:nvPr/>
        </p:nvSpPr>
        <p:spPr>
          <a:xfrm>
            <a:off x="337343" y="9244642"/>
            <a:ext cx="670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/>
              <a:t>Москва,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8374F-14DA-0CC3-A3F4-06D27EA4B480}"/>
              </a:ext>
            </a:extLst>
          </p:cNvPr>
          <p:cNvSpPr txBox="1"/>
          <p:nvPr/>
        </p:nvSpPr>
        <p:spPr>
          <a:xfrm>
            <a:off x="940016" y="5721927"/>
            <a:ext cx="55002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>
                <a:solidFill>
                  <a:srgbClr val="00B0F0"/>
                </a:solidFill>
              </a:rPr>
              <a:t>ФАМИЛИИ</a:t>
            </a:r>
          </a:p>
          <a:p>
            <a:pPr algn="ctr"/>
            <a:r>
              <a:rPr lang="ru-RU" sz="4000" dirty="0">
                <a:solidFill>
                  <a:srgbClr val="00B0F0"/>
                </a:solidFill>
              </a:rPr>
              <a:t>ИМЕНИ ОТЧЕСТВУ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4FFD28F-32AB-E0CD-743D-B5F62079F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87" y="7659203"/>
            <a:ext cx="1394463" cy="14584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5ACF73-BE86-A488-5DF1-D2C3950659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501" y="7662734"/>
            <a:ext cx="1459995" cy="104241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854C106-F98C-3B94-E1A2-84D17D35E92F}"/>
              </a:ext>
            </a:extLst>
          </p:cNvPr>
          <p:cNvSpPr/>
          <p:nvPr/>
        </p:nvSpPr>
        <p:spPr>
          <a:xfrm>
            <a:off x="1765300" y="4406900"/>
            <a:ext cx="3848100" cy="584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E7C53-ED66-EF42-4221-921D2304E474}"/>
              </a:ext>
            </a:extLst>
          </p:cNvPr>
          <p:cNvSpPr txBox="1"/>
          <p:nvPr/>
        </p:nvSpPr>
        <p:spPr>
          <a:xfrm>
            <a:off x="1065287" y="4345972"/>
            <a:ext cx="567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Международного</a:t>
            </a:r>
          </a:p>
          <a:p>
            <a:pPr algn="ctr"/>
            <a:r>
              <a:rPr lang="ru-RU" dirty="0"/>
              <a:t>Эколого-космического диктанта «ЭкоТолк»</a:t>
            </a:r>
          </a:p>
          <a:p>
            <a:pPr algn="ctr"/>
            <a:r>
              <a:rPr lang="ru-RU" dirty="0"/>
              <a:t>«Планета – наш общий дом»</a:t>
            </a:r>
          </a:p>
        </p:txBody>
      </p:sp>
    </p:spTree>
    <p:extLst>
      <p:ext uri="{BB962C8B-B14F-4D97-AF65-F5344CB8AC3E}">
        <p14:creationId xmlns:p14="http://schemas.microsoft.com/office/powerpoint/2010/main" val="38193232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30</Words>
  <Application>Microsoft Office PowerPoint</Application>
  <PresentationFormat>Произвольный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Олеся Пчелякова</dc:creator>
  <cp:lastModifiedBy>takhir</cp:lastModifiedBy>
  <cp:revision>13</cp:revision>
  <dcterms:created xsi:type="dcterms:W3CDTF">2021-09-01T15:23:46Z</dcterms:created>
  <dcterms:modified xsi:type="dcterms:W3CDTF">2025-09-09T11:43:01Z</dcterms:modified>
</cp:coreProperties>
</file>