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01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18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11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2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97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3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0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58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6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5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15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F5B1-3D56-B34E-A37E-586C72755033}" type="datetimeFigureOut">
              <a:rPr lang="en-US" smtClean="0"/>
              <a:t>18-02-06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A83B-FF61-C64A-809B-05EE84360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4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hone-4s-inside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75" y="800453"/>
            <a:ext cx="2373276" cy="3786130"/>
          </a:xfrm>
          <a:prstGeom prst="rect">
            <a:avLst/>
          </a:prstGeom>
        </p:spPr>
      </p:pic>
      <p:pic>
        <p:nvPicPr>
          <p:cNvPr id="2" name="Picture 1" descr="iphone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99" y="932594"/>
            <a:ext cx="2082800" cy="41275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893550" y="932126"/>
            <a:ext cx="0" cy="4140000"/>
          </a:xfrm>
          <a:prstGeom prst="line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71272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76766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63586" y="6256950"/>
            <a:ext cx="2124000" cy="0"/>
          </a:xfrm>
          <a:prstGeom prst="line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67722" y="932594"/>
            <a:ext cx="41158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67722" y="5073756"/>
            <a:ext cx="41158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090767" y="1578211"/>
            <a:ext cx="0" cy="3490680"/>
          </a:xfrm>
          <a:prstGeom prst="line">
            <a:avLst/>
          </a:prstGeom>
          <a:ln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363586" y="1578211"/>
            <a:ext cx="1728000" cy="0"/>
          </a:xfrm>
          <a:prstGeom prst="line">
            <a:avLst/>
          </a:prstGeom>
          <a:ln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67376" y="1242899"/>
            <a:ext cx="93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4.75 cm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24664" y="2526961"/>
            <a:ext cx="8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9</a:t>
            </a:r>
            <a:r>
              <a:rPr lang="en-CA" b="1" dirty="0" smtClean="0">
                <a:solidFill>
                  <a:schemeClr val="bg1"/>
                </a:solidFill>
              </a:rPr>
              <a:t>.7 cm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45510" y="3160027"/>
            <a:ext cx="105085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CA" b="1" dirty="0" smtClean="0"/>
              <a:t>11.52 cm</a:t>
            </a:r>
            <a:endParaRPr lang="en-CA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72797" y="6065306"/>
            <a:ext cx="93385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CA" b="1" dirty="0" smtClean="0"/>
              <a:t>5.86 cm</a:t>
            </a:r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5013325" y="1514710"/>
            <a:ext cx="133350" cy="161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55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l</dc:creator>
  <cp:lastModifiedBy>b l</cp:lastModifiedBy>
  <cp:revision>3</cp:revision>
  <dcterms:created xsi:type="dcterms:W3CDTF">2018-01-22T02:03:12Z</dcterms:created>
  <dcterms:modified xsi:type="dcterms:W3CDTF">2018-02-06T23:56:47Z</dcterms:modified>
</cp:coreProperties>
</file>