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43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2" y="492"/>
      </p:cViewPr>
      <p:guideLst>
        <p:guide orient="horz" pos="3634"/>
        <p:guide pos="43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8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4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1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9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43250" y="5275811"/>
            <a:ext cx="2038051" cy="1332807"/>
            <a:chOff x="4329497" y="3987338"/>
            <a:chExt cx="2038051" cy="1332807"/>
          </a:xfrm>
        </p:grpSpPr>
        <p:sp>
          <p:nvSpPr>
            <p:cNvPr id="9" name="Rectangle 8"/>
            <p:cNvSpPr/>
            <p:nvPr/>
          </p:nvSpPr>
          <p:spPr>
            <a:xfrm>
              <a:off x="4329497" y="3987338"/>
              <a:ext cx="2038051" cy="4590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DataStructures.py</a:t>
              </a:r>
              <a:endParaRPr 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29497" y="4449794"/>
              <a:ext cx="2038051" cy="8703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3950" y="4561803"/>
              <a:ext cx="1789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class AccelData;</a:t>
              </a:r>
            </a:p>
            <a:p>
              <a:r>
                <a:rPr lang="en-US" smtClean="0"/>
                <a:t>class RotaryData;</a:t>
              </a:r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390517" y="3956857"/>
            <a:ext cx="1348095" cy="3325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Load.py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97308" y="3956857"/>
            <a:ext cx="1307201" cy="3325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Plot.py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7069" y="4289367"/>
            <a:ext cx="8313" cy="9829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83477" y="4289367"/>
            <a:ext cx="8313" cy="9829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90815" y="2729343"/>
            <a:ext cx="1433040" cy="5791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analysis modules</a:t>
            </a:r>
          </a:p>
        </p:txBody>
      </p:sp>
      <p:cxnSp>
        <p:nvCxnSpPr>
          <p:cNvPr id="24" name="Straight Arrow Connector 23"/>
          <p:cNvCxnSpPr>
            <a:endCxn id="9" idx="0"/>
          </p:cNvCxnSpPr>
          <p:nvPr/>
        </p:nvCxnSpPr>
        <p:spPr>
          <a:xfrm>
            <a:off x="3162275" y="3309146"/>
            <a:ext cx="1" cy="1966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nip Single Corner Rectangle 25"/>
          <p:cNvSpPr/>
          <p:nvPr/>
        </p:nvSpPr>
        <p:spPr>
          <a:xfrm>
            <a:off x="6457888" y="960296"/>
            <a:ext cx="1388225" cy="38388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data/</a:t>
            </a:r>
          </a:p>
        </p:txBody>
      </p:sp>
      <p:sp>
        <p:nvSpPr>
          <p:cNvPr id="27" name="Snip Single Corner Rectangle 26"/>
          <p:cNvSpPr/>
          <p:nvPr/>
        </p:nvSpPr>
        <p:spPr>
          <a:xfrm>
            <a:off x="6863759" y="1534751"/>
            <a:ext cx="1564228" cy="360854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2019 06  03/</a:t>
            </a:r>
          </a:p>
        </p:txBody>
      </p:sp>
      <p:sp>
        <p:nvSpPr>
          <p:cNvPr id="28" name="Snip Single Corner Rectangle 27"/>
          <p:cNvSpPr/>
          <p:nvPr/>
        </p:nvSpPr>
        <p:spPr>
          <a:xfrm>
            <a:off x="6851650" y="2086173"/>
            <a:ext cx="1564228" cy="419339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2019 06  04/</a:t>
            </a:r>
          </a:p>
        </p:txBody>
      </p:sp>
      <p:sp>
        <p:nvSpPr>
          <p:cNvPr id="29" name="Snip Single Corner Rectangle 28"/>
          <p:cNvSpPr/>
          <p:nvPr/>
        </p:nvSpPr>
        <p:spPr>
          <a:xfrm>
            <a:off x="7732255" y="2696080"/>
            <a:ext cx="1564228" cy="39944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FooTest/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51618" y="3381120"/>
            <a:ext cx="1784649" cy="4368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run1.accel.x2.csv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1618" y="3956858"/>
            <a:ext cx="2414406" cy="4168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run1.omega.pasco.csv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51618" y="4572443"/>
            <a:ext cx="2414406" cy="4168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run1.jpg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51618" y="5151856"/>
            <a:ext cx="2414406" cy="4168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output.results.?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2496" y="407945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component dependencies</a:t>
            </a:r>
            <a:endParaRPr lang="en-US" u="sng"/>
          </a:p>
        </p:txBody>
      </p:sp>
      <p:sp>
        <p:nvSpPr>
          <p:cNvPr id="35" name="TextBox 34"/>
          <p:cNvSpPr txBox="1"/>
          <p:nvPr/>
        </p:nvSpPr>
        <p:spPr>
          <a:xfrm>
            <a:off x="8326538" y="390443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directory structure</a:t>
            </a:r>
            <a:endParaRPr lang="en-US" u="sng"/>
          </a:p>
        </p:txBody>
      </p:sp>
      <p:sp>
        <p:nvSpPr>
          <p:cNvPr id="36" name="TextBox 35"/>
          <p:cNvSpPr txBox="1"/>
          <p:nvPr/>
        </p:nvSpPr>
        <p:spPr>
          <a:xfrm>
            <a:off x="163899" y="3861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2019 06 04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88973" y="1499391"/>
            <a:ext cx="3844887" cy="39621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main.py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64734" y="1895604"/>
            <a:ext cx="16815" cy="2058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873973" y="1895603"/>
            <a:ext cx="16815" cy="2058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77428" y="1910202"/>
            <a:ext cx="11019" cy="83374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95973"/>
      </p:ext>
    </p:extLst>
  </p:cSld>
  <p:clrMapOvr>
    <a:masterClrMapping/>
  </p:clrMapOvr>
</p:sld>
</file>

<file path=ppt/theme/theme1.xml><?xml version="1.0" encoding="utf-8"?>
<a:theme xmlns:a="http://schemas.openxmlformats.org/drawingml/2006/main" name="Iz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solid"/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solid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zkTheme" id="{DE2FD261-9919-486F-ACC5-F3D91B821061}" vid="{15283161-BDA7-45BF-A06C-E72ACFD589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IzkTheme</Template>
  <TotalTime>130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IzkTheme</vt:lpstr>
      <vt:lpstr>PowerPoint Presentation</vt:lpstr>
    </vt:vector>
  </TitlesOfParts>
  <Company>John Abbott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izk</dc:creator>
  <cp:lastModifiedBy>izk</cp:lastModifiedBy>
  <cp:revision>5</cp:revision>
  <dcterms:created xsi:type="dcterms:W3CDTF">2019-06-04T13:57:57Z</dcterms:created>
  <dcterms:modified xsi:type="dcterms:W3CDTF">2019-06-04T16:08:35Z</dcterms:modified>
</cp:coreProperties>
</file>