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8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2A0-83E2-4172-80B3-898B404D777D}" type="datetimeFigureOut">
              <a:rPr lang="en-CA" smtClean="0"/>
              <a:t>25/08/2018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4F8E-0742-431B-90DC-02D8EF91D9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616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2A0-83E2-4172-80B3-898B404D777D}" type="datetimeFigureOut">
              <a:rPr lang="en-CA" smtClean="0"/>
              <a:t>25/08/2018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4F8E-0742-431B-90DC-02D8EF91D9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439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2A0-83E2-4172-80B3-898B404D777D}" type="datetimeFigureOut">
              <a:rPr lang="en-CA" smtClean="0"/>
              <a:t>25/08/2018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4F8E-0742-431B-90DC-02D8EF91D9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782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2A0-83E2-4172-80B3-898B404D777D}" type="datetimeFigureOut">
              <a:rPr lang="en-CA" smtClean="0"/>
              <a:t>25/08/2018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4F8E-0742-431B-90DC-02D8EF91D9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731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2A0-83E2-4172-80B3-898B404D777D}" type="datetimeFigureOut">
              <a:rPr lang="en-CA" smtClean="0"/>
              <a:t>25/08/2018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4F8E-0742-431B-90DC-02D8EF91D9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922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2A0-83E2-4172-80B3-898B404D777D}" type="datetimeFigureOut">
              <a:rPr lang="en-CA" smtClean="0"/>
              <a:t>25/08/2018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4F8E-0742-431B-90DC-02D8EF91D9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177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2A0-83E2-4172-80B3-898B404D777D}" type="datetimeFigureOut">
              <a:rPr lang="en-CA" smtClean="0"/>
              <a:t>25/08/2018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4F8E-0742-431B-90DC-02D8EF91D9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135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2A0-83E2-4172-80B3-898B404D777D}" type="datetimeFigureOut">
              <a:rPr lang="en-CA" smtClean="0"/>
              <a:t>25/08/2018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4F8E-0742-431B-90DC-02D8EF91D9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97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2A0-83E2-4172-80B3-898B404D777D}" type="datetimeFigureOut">
              <a:rPr lang="en-CA" smtClean="0"/>
              <a:t>25/08/2018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4F8E-0742-431B-90DC-02D8EF91D9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659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2A0-83E2-4172-80B3-898B404D777D}" type="datetimeFigureOut">
              <a:rPr lang="en-CA" smtClean="0"/>
              <a:t>25/08/2018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4F8E-0742-431B-90DC-02D8EF91D9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897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2A0-83E2-4172-80B3-898B404D777D}" type="datetimeFigureOut">
              <a:rPr lang="en-CA" smtClean="0"/>
              <a:t>25/08/2018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4F8E-0742-431B-90DC-02D8EF91D9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3416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B92A0-83E2-4172-80B3-898B404D777D}" type="datetimeFigureOut">
              <a:rPr lang="en-CA" smtClean="0"/>
              <a:t>25/08/2018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B4F8E-0742-431B-90DC-02D8EF91D9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85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71204" y="2699385"/>
            <a:ext cx="2601595" cy="1459230"/>
            <a:chOff x="3271204" y="2699385"/>
            <a:chExt cx="2601595" cy="1459230"/>
          </a:xfrm>
        </p:grpSpPr>
        <p:grpSp>
          <p:nvGrpSpPr>
            <p:cNvPr id="5" name="Group 4"/>
            <p:cNvGrpSpPr/>
            <p:nvPr/>
          </p:nvGrpSpPr>
          <p:grpSpPr>
            <a:xfrm>
              <a:off x="4804749" y="2699385"/>
              <a:ext cx="1068050" cy="1459230"/>
              <a:chOff x="1131926" y="0"/>
              <a:chExt cx="788339" cy="87320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V="1">
                <a:off x="1800952" y="0"/>
                <a:ext cx="0" cy="8732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ounded Rectangle 14"/>
              <p:cNvSpPr/>
              <p:nvPr/>
            </p:nvSpPr>
            <p:spPr>
              <a:xfrm>
                <a:off x="1174862" y="167069"/>
                <a:ext cx="326769" cy="61523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783595" y="457878"/>
                <a:ext cx="34714" cy="33621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CA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1270287" y="208689"/>
                <a:ext cx="318861" cy="1498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1255113" y="190713"/>
                <a:ext cx="34714" cy="33621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428983" y="569592"/>
                <a:ext cx="34714" cy="33621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CA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1131926" y="471277"/>
                <a:ext cx="788339" cy="3413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55018" y="526667"/>
                <a:ext cx="226621" cy="559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/>
              <p:cNvSpPr/>
              <p:nvPr/>
            </p:nvSpPr>
            <p:spPr>
              <a:xfrm>
                <a:off x="1320889" y="454467"/>
                <a:ext cx="34714" cy="33621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CA"/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1320889" y="471277"/>
                <a:ext cx="32137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3271204" y="2699385"/>
              <a:ext cx="1068050" cy="1459230"/>
              <a:chOff x="0" y="0"/>
              <a:chExt cx="788339" cy="8732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 flipV="1">
                <a:off x="669026" y="0"/>
                <a:ext cx="0" cy="8732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ounded Rectangle 7"/>
              <p:cNvSpPr/>
              <p:nvPr/>
            </p:nvSpPr>
            <p:spPr>
              <a:xfrm>
                <a:off x="42936" y="167069"/>
                <a:ext cx="326769" cy="61523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1669" y="457878"/>
                <a:ext cx="34714" cy="33621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23187" y="190713"/>
                <a:ext cx="34714" cy="33621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97057" y="569592"/>
                <a:ext cx="34714" cy="33621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CA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0" y="471277"/>
                <a:ext cx="788339" cy="3413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188963" y="454467"/>
                <a:ext cx="34714" cy="33621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689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14" name="Group 13"/>
          <p:cNvGrpSpPr/>
          <p:nvPr/>
        </p:nvGrpSpPr>
        <p:grpSpPr>
          <a:xfrm>
            <a:off x="3525520" y="2470468"/>
            <a:ext cx="2092960" cy="1917065"/>
            <a:chOff x="3525520" y="2470468"/>
            <a:chExt cx="2092960" cy="1917065"/>
          </a:xfrm>
        </p:grpSpPr>
        <p:grpSp>
          <p:nvGrpSpPr>
            <p:cNvPr id="5" name="Group 4"/>
            <p:cNvGrpSpPr/>
            <p:nvPr/>
          </p:nvGrpSpPr>
          <p:grpSpPr>
            <a:xfrm>
              <a:off x="3525520" y="2470468"/>
              <a:ext cx="2092960" cy="1917065"/>
              <a:chOff x="0" y="0"/>
              <a:chExt cx="2889472" cy="2880599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421503" y="1417439"/>
                <a:ext cx="46465" cy="4571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0" y="0"/>
                <a:ext cx="2889472" cy="2880599"/>
                <a:chOff x="0" y="0"/>
                <a:chExt cx="4312920" cy="4266773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0" y="0"/>
                  <a:ext cx="4312920" cy="4266773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897255" y="420099"/>
                  <a:ext cx="2518410" cy="3426574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CA"/>
                </a:p>
              </p:txBody>
            </p:sp>
          </p:grpSp>
        </p:grpSp>
        <p:cxnSp>
          <p:nvCxnSpPr>
            <p:cNvPr id="6" name="Straight Connector 5"/>
            <p:cNvCxnSpPr/>
            <p:nvPr/>
          </p:nvCxnSpPr>
          <p:spPr>
            <a:xfrm>
              <a:off x="3960937" y="3429007"/>
              <a:ext cx="1222126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4572000" y="2659220"/>
              <a:ext cx="0" cy="1539574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3978176" y="3150617"/>
              <a:ext cx="316814" cy="5567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CA" sz="1800" kern="1200">
                  <a:solidFill>
                    <a:srgbClr val="FFFFFF"/>
                  </a:solidFill>
                  <a:effectLst/>
                  <a:ea typeface="Times New Roman"/>
                  <a:cs typeface="Times New Roman"/>
                </a:rPr>
                <a:t>A</a:t>
              </a:r>
              <a:endParaRPr lang="en-CA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396764" y="3629887"/>
              <a:ext cx="316814" cy="55678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CA" sz="1800" kern="1200">
                  <a:solidFill>
                    <a:srgbClr val="FFFFFF"/>
                  </a:solidFill>
                  <a:effectLst/>
                  <a:ea typeface="Times New Roman"/>
                  <a:cs typeface="Times New Roman"/>
                </a:rPr>
                <a:t>B</a:t>
              </a:r>
              <a:endParaRPr lang="en-CA" sz="1200">
                <a:effectLst/>
                <a:latin typeface="Times New Roman"/>
                <a:ea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5314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Izk</dc:creator>
  <cp:lastModifiedBy>Izk</cp:lastModifiedBy>
  <cp:revision>2</cp:revision>
  <dcterms:created xsi:type="dcterms:W3CDTF">2018-08-25T05:38:44Z</dcterms:created>
  <dcterms:modified xsi:type="dcterms:W3CDTF">2018-08-25T05:41:35Z</dcterms:modified>
</cp:coreProperties>
</file>