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84" autoAdjust="0"/>
  </p:normalViewPr>
  <p:slideViewPr>
    <p:cSldViewPr snapToGrid="0" snapToObjects="1">
      <p:cViewPr>
        <p:scale>
          <a:sx n="214" d="100"/>
          <a:sy n="214" d="100"/>
        </p:scale>
        <p:origin x="1264" y="20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1CA-A731-E247-BF83-66636B58883B}" type="datetimeFigureOut">
              <a:rPr lang="en-US" smtClean="0"/>
              <a:t>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F198-CF55-C84A-A242-CF0899760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18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1CA-A731-E247-BF83-66636B58883B}" type="datetimeFigureOut">
              <a:rPr lang="en-US" smtClean="0"/>
              <a:t>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F198-CF55-C84A-A242-CF0899760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49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1CA-A731-E247-BF83-66636B58883B}" type="datetimeFigureOut">
              <a:rPr lang="en-US" smtClean="0"/>
              <a:t>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F198-CF55-C84A-A242-CF0899760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43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1CA-A731-E247-BF83-66636B58883B}" type="datetimeFigureOut">
              <a:rPr lang="en-US" smtClean="0"/>
              <a:t>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F198-CF55-C84A-A242-CF0899760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744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1CA-A731-E247-BF83-66636B58883B}" type="datetimeFigureOut">
              <a:rPr lang="en-US" smtClean="0"/>
              <a:t>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F198-CF55-C84A-A242-CF0899760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34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1CA-A731-E247-BF83-66636B58883B}" type="datetimeFigureOut">
              <a:rPr lang="en-US" smtClean="0"/>
              <a:t>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F198-CF55-C84A-A242-CF0899760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85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1CA-A731-E247-BF83-66636B58883B}" type="datetimeFigureOut">
              <a:rPr lang="en-US" smtClean="0"/>
              <a:t>18-04-12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F198-CF55-C84A-A242-CF0899760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88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1CA-A731-E247-BF83-66636B58883B}" type="datetimeFigureOut">
              <a:rPr lang="en-US" smtClean="0"/>
              <a:t>18-04-12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F198-CF55-C84A-A242-CF0899760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90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1CA-A731-E247-BF83-66636B58883B}" type="datetimeFigureOut">
              <a:rPr lang="en-US" smtClean="0"/>
              <a:t>18-04-12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F198-CF55-C84A-A242-CF0899760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76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1CA-A731-E247-BF83-66636B58883B}" type="datetimeFigureOut">
              <a:rPr lang="en-US" smtClean="0"/>
              <a:t>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F198-CF55-C84A-A242-CF0899760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64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1CA-A731-E247-BF83-66636B58883B}" type="datetimeFigureOut">
              <a:rPr lang="en-US" smtClean="0"/>
              <a:t>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F198-CF55-C84A-A242-CF0899760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66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221CA-A731-E247-BF83-66636B58883B}" type="datetimeFigureOut">
              <a:rPr lang="en-US" smtClean="0"/>
              <a:t>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7F198-CF55-C84A-A242-CF0899760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977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3133171" y="743578"/>
            <a:ext cx="2807996" cy="5368228"/>
            <a:chOff x="3212537" y="471433"/>
            <a:chExt cx="3138588" cy="6000242"/>
          </a:xfrm>
        </p:grpSpPr>
        <p:pic>
          <p:nvPicPr>
            <p:cNvPr id="6" name="Picture 5" descr="iphone6.jpg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9" t="14644" r="37374" b="15706"/>
            <a:stretch/>
          </p:blipFill>
          <p:spPr>
            <a:xfrm>
              <a:off x="3212537" y="471433"/>
              <a:ext cx="3138588" cy="6000242"/>
            </a:xfrm>
            <a:prstGeom prst="rect">
              <a:avLst/>
            </a:prstGeom>
          </p:spPr>
        </p:pic>
        <p:pic>
          <p:nvPicPr>
            <p:cNvPr id="4" name="Picture 3" descr="Screen Shot 2018-01-18 at 4.45.02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1273" y="577273"/>
              <a:ext cx="2954921" cy="574963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289264" y="2764366"/>
              <a:ext cx="637568" cy="627338"/>
            </a:xfrm>
            <a:prstGeom prst="rect">
              <a:avLst/>
            </a:prstGeom>
            <a:noFill/>
            <a:ln w="127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279739" y="2764366"/>
              <a:ext cx="647093" cy="799871"/>
              <a:chOff x="6635167" y="3720673"/>
              <a:chExt cx="647093" cy="79987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644692" y="3720673"/>
                <a:ext cx="637568" cy="627338"/>
              </a:xfrm>
              <a:prstGeom prst="rect">
                <a:avLst/>
              </a:prstGeom>
              <a:noFill/>
              <a:ln w="127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635167" y="4395636"/>
                <a:ext cx="149808" cy="124908"/>
              </a:xfrm>
              <a:prstGeom prst="rect">
                <a:avLst/>
              </a:prstGeom>
              <a:noFill/>
              <a:ln w="127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7" name="Straight Connector 16"/>
          <p:cNvCxnSpPr/>
          <p:nvPr/>
        </p:nvCxnSpPr>
        <p:spPr>
          <a:xfrm flipH="1">
            <a:off x="2893550" y="932126"/>
            <a:ext cx="0" cy="4968000"/>
          </a:xfrm>
          <a:prstGeom prst="line">
            <a:avLst/>
          </a:prstGeom>
          <a:ln w="28575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71272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75586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63586" y="6256950"/>
            <a:ext cx="2412000" cy="0"/>
          </a:xfrm>
          <a:prstGeom prst="line">
            <a:avLst/>
          </a:prstGeom>
          <a:ln w="28575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467722" y="932594"/>
            <a:ext cx="41158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67722" y="5895511"/>
            <a:ext cx="41158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049374" y="3467162"/>
            <a:ext cx="0" cy="2412000"/>
          </a:xfrm>
          <a:prstGeom prst="line">
            <a:avLst/>
          </a:prstGeom>
          <a:ln>
            <a:solidFill>
              <a:schemeClr val="bg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384501" y="3448862"/>
            <a:ext cx="1655997" cy="0"/>
          </a:xfrm>
          <a:prstGeom prst="line">
            <a:avLst/>
          </a:prstGeom>
          <a:ln>
            <a:solidFill>
              <a:schemeClr val="bg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09999" y="2986920"/>
            <a:ext cx="81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4.6 cm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42984" y="4334479"/>
            <a:ext cx="8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smtClean="0">
                <a:solidFill>
                  <a:schemeClr val="bg1"/>
                </a:solidFill>
              </a:rPr>
              <a:t>6.7 </a:t>
            </a:r>
            <a:r>
              <a:rPr lang="en-CA" b="1" dirty="0" smtClean="0">
                <a:solidFill>
                  <a:schemeClr val="bg1"/>
                </a:solidFill>
              </a:rPr>
              <a:t>cm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45510" y="3160027"/>
            <a:ext cx="93385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CA" b="1" dirty="0" smtClean="0"/>
              <a:t>13.8 cm</a:t>
            </a:r>
            <a:endParaRPr lang="en-CA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172797" y="6065306"/>
            <a:ext cx="81686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CA" b="1" dirty="0" smtClean="0"/>
              <a:t>6.7 cm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9754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986559" y="173656"/>
            <a:ext cx="5939305" cy="2973988"/>
            <a:chOff x="240418" y="839176"/>
            <a:chExt cx="8699500" cy="4356100"/>
          </a:xfrm>
        </p:grpSpPr>
        <p:pic>
          <p:nvPicPr>
            <p:cNvPr id="5" name="Picture 4" descr="01-Board-shot-6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18" y="839176"/>
              <a:ext cx="8699500" cy="43561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058833" y="2196042"/>
              <a:ext cx="211667" cy="22225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20348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986559" y="173656"/>
            <a:ext cx="5939305" cy="2973988"/>
            <a:chOff x="240418" y="839176"/>
            <a:chExt cx="8699500" cy="4356100"/>
          </a:xfrm>
        </p:grpSpPr>
        <p:pic>
          <p:nvPicPr>
            <p:cNvPr id="5" name="Picture 4" descr="01-Board-shot-6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18" y="839176"/>
              <a:ext cx="8699500" cy="43561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058833" y="2196042"/>
              <a:ext cx="211667" cy="22225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4" name="Picture 3" descr="Screen Shot 2018-04-12 at 4.41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88" y="274534"/>
            <a:ext cx="4553059" cy="28688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605" y="3317358"/>
            <a:ext cx="374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6s chip in same spot as 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044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15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l</dc:creator>
  <cp:lastModifiedBy>b l</cp:lastModifiedBy>
  <cp:revision>10</cp:revision>
  <dcterms:created xsi:type="dcterms:W3CDTF">2018-01-18T20:26:57Z</dcterms:created>
  <dcterms:modified xsi:type="dcterms:W3CDTF">2018-04-12T20:46:18Z</dcterms:modified>
</cp:coreProperties>
</file>