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BFE40-BBDA-4B6A-BE38-4FF4EF74DFAB}" v="26" dt="2023-07-23T22:45:0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95D3-DC94-2350-F6A2-FA7D1D5E4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AA7B6-FC7F-E5FC-E13A-632D6183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C784-AB44-BD67-F4B1-950AB685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A8BE-3853-4384-F2DE-AE76B848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841D-52DC-2267-CC19-72697F4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EAB2-A809-CE39-0A4F-6EAEB470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CBDA-28F7-ED5D-4630-ABA87EFDD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D2D2-79ED-67F4-66FC-E5A50A0D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6705-8ED7-C366-EC47-EB96A367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070C-EAD6-532A-782D-78ECD189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9A534-A475-CFF1-00BC-469B3989E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39DAD-10BD-2371-86CD-4EF90E8A4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FA3E-8DC6-C017-4B66-E6334156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D60B-5650-9D99-2168-0EB041E4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A8F9-714D-1CAB-E137-C1559F47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925B-64B9-4A53-21BE-21F44C51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DF8C-9428-1AD8-DA63-ACAFEC91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C8FD-873C-BD2C-0DF1-1CFE1F05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69E3-EA97-CD8D-402E-4285232E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CAA4-6FF6-F0C0-32FA-F4F837BD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424E-72CA-48A4-9361-A06FB6FD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887C-7731-D2C0-DC30-93769C25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73E7-835C-F4B7-7A22-AAB35BF8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D37F-69EA-8C11-DC1D-0B9927EB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F228-8B8A-D92E-6123-8D618DD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13CF-E570-B779-D2CF-841DACC2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3184-5FA7-46E7-F5E6-99A13B814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1C2F6-051A-DA7D-6715-FC64F887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55A2-57D7-3DB2-58EF-3CA07BC6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21105-0477-0560-1AE2-0FE0920C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235C2-9B69-1236-A23D-4FDDF394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5F07-C47A-FC6B-46D8-087511E1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08B9-9190-7529-FCF9-8F12334F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90C1-C04C-A101-9909-3667308C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123AE-8D11-9B0A-7055-46DE46672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AA015-73DA-60A1-5AE5-60FBA21E5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D5C80-AD8C-455D-F712-14B7FFE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A67FF-E414-C2DA-3FF3-5B763603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AC5E4-FFA6-43AC-4C03-970165A8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77C7-C345-7BBB-3B69-2DAD4A50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A32C5-D958-10E4-F3C4-289A3492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9BB0C-9D50-8B6C-16B9-CE9C0A56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B67CC-17D7-5FBF-977E-446EA0EA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43EE-858F-72B9-BC24-446B5D2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53031-DAA3-0F3B-DD0D-4C0BAD1A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340D-F872-91EB-4939-0CAB2549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5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C68-1F71-10F9-4C74-EAF3535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CF94-2E3B-2D95-FA80-4BF2C688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D348-519A-54B1-4111-E8E606E8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AE2E-EBB1-EC01-9207-308D7D2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81C7-65D0-0E48-2DD8-1F2174C2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30F-F8BB-6F31-CF9A-CA65022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FE60-544C-9BF7-C7ED-BB8A20A1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25CB7-2081-B416-84DE-4E99EA8CB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A6E3-F778-B3BE-8FB3-579B36A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10BB-3BAD-571C-0B6B-C11BA0E5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421A-5E7B-C7AE-6409-E9F31A33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3934-EEAF-2777-3B2F-B50BFC0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DCBDB-5638-2693-C0EC-03593FA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2073-FEC8-3650-A59F-A108CC9D2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3AF1-A446-4940-C092-E9EA1067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E764-7CA2-4BF3-8AD1-84EDE8ABD84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87B4-4B6A-F0CB-4A74-80D3FF0E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CC96-F6AE-3C2F-E87A-3DC2A1F9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21E6-8CF0-4000-BF75-8A0AECEBA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6C57-06DC-6B3B-17DA-BBF3A3297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PROGRAMING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2D34-C5D1-A877-DC25-E9063BF8B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84B4A308-E832-540B-E7A7-F9DB352C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2"/>
            <a:ext cx="12192000" cy="67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A24A50C8-3D25-CA15-CB89-F3F4AD71C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3" y="72649"/>
            <a:ext cx="12060317" cy="6661211"/>
          </a:xfrm>
        </p:spPr>
      </p:pic>
    </p:spTree>
    <p:extLst>
      <p:ext uri="{BB962C8B-B14F-4D97-AF65-F5344CB8AC3E}">
        <p14:creationId xmlns:p14="http://schemas.microsoft.com/office/powerpoint/2010/main" val="18803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566-29A9-76CF-14EF-E7667D7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A875C2D-2F0B-1E29-0813-31EFE654B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3" y="0"/>
            <a:ext cx="12203023" cy="6858000"/>
          </a:xfrm>
        </p:spPr>
      </p:pic>
    </p:spTree>
    <p:extLst>
      <p:ext uri="{BB962C8B-B14F-4D97-AF65-F5344CB8AC3E}">
        <p14:creationId xmlns:p14="http://schemas.microsoft.com/office/powerpoint/2010/main" val="187435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ADVANCED PROGRAMING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PROGRAMING DESIGN</dc:title>
  <dc:creator>Ziv</dc:creator>
  <cp:lastModifiedBy>Ziv</cp:lastModifiedBy>
  <cp:revision>2</cp:revision>
  <dcterms:created xsi:type="dcterms:W3CDTF">2023-07-23T19:40:40Z</dcterms:created>
  <dcterms:modified xsi:type="dcterms:W3CDTF">2023-07-23T22:47:53Z</dcterms:modified>
</cp:coreProperties>
</file>