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AE0"/>
    <a:srgbClr val="CD7F32"/>
    <a:srgbClr val="C0C0C0"/>
    <a:srgbClr val="FFFFFF"/>
    <a:srgbClr val="FFCC00"/>
    <a:srgbClr val="D3AF37"/>
    <a:srgbClr val="D409D6"/>
    <a:srgbClr val="B8860B"/>
    <a:srgbClr val="996414"/>
    <a:srgbClr val="D2C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22E6A0-EBAD-6789-E1F2-E51B67FE9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7D1F92A-E43C-619F-DF2F-ED5C75F9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B353D8-751C-F9C7-1248-FCF33B72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BC6AD13-49E4-90EF-C750-E1B1EBBE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CC45FB-DBBA-2891-81B9-4DF172E1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94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EDFAB5-89E9-80CF-5ED9-F1CFC446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6E4E664-938A-3724-9D80-B5D6F4C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D4445D9-1E03-41D1-1FEF-A63C5708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23588A-365C-FBCD-878E-CA7A90DC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A9E30A2-14B6-ADEB-F2F9-8B5BF972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78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2240F40-E7E3-DC09-B1CE-C25CB34B2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8A5E94F-5E56-AC6D-2884-CD525C69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69EB249-0E9E-1FD9-7936-B6EADE9B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9BF2B9-A9AA-5FB6-C9CE-A90C40BE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E07DAD-FC9A-DE3D-5F79-D7F80783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274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ED0691-4496-C24C-7FD9-02D307E1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0A1EB6-7FF2-16D3-3AA7-0444EBC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08E70EC-1063-60B5-5892-5857F9B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045B94-3825-9805-3A84-45FDEB6E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403190-AC16-5404-4CB4-4FE22EBF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786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363AA3-0AFA-12E5-D0E8-501F6929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72BDB1-2346-2B28-9B60-6911A9BA8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FA4B68B-A72E-2B94-9A61-8DA080FC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AAB5307-9AED-D8DB-421E-6206AC6A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298475B-F51C-E6F5-E672-98AD73C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833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DD0693-18AF-7402-B934-331F8AE1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181D61-B7D7-0E17-2996-EE548BDF5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706BBE5-4059-04E6-7374-87E3543F7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E44A2CC-4ACF-7772-0584-6D36E4ED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5B8D57F-5877-B8AD-72B2-8E3A8B27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6B11092-24DE-80B0-DDE4-1D1BFFC6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009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D6B52C3-769C-DB51-AC01-454E863B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E49DAB3-A864-17EE-25E7-48678384C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E87E5A5-C01A-F532-FD6B-DE95F669E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6B1F76E-8D0A-AFD2-AD28-076552FE5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EB99C5E-46FF-DF13-C2A3-0605FACA2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027B36E-7287-113C-8499-0C631561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932B42E-6E01-448D-FC38-A0D53F3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2C9AFE8-8759-6871-FA98-FE1179F9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71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C645BA-3EBD-9FDC-1539-F93DFEA7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E49988D-7298-CCAE-E65B-9013C15B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A198A55-32CC-16C7-3E07-42479697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E9EFF1-D17B-2BB5-2939-100ECA9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143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D834A89-13E2-148A-7DC1-10EE4EE3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2C97765-118F-355B-6FA4-5A6AF018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B4FB68-B359-725D-E2F5-3D9DC773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8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B10A13-9947-6BDF-78E9-0DCDE80C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5B91EC-F9A2-D4BE-D9A2-017FFBF9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68E5CFE-7101-69BE-411F-46E9B0072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49B9D5A-8B25-9F60-BBCB-C387A0F8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448FE4D-9C72-A5FB-6601-F8A573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05C2D6D-07D0-F612-A62F-223F98D0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81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27438B-652B-037E-1747-F576149E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FB1E970-EC20-DBBF-7265-628ED90C2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C677F33-E19C-AB09-BDD9-71F06B74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8A4FDF-C221-4AA6-CCD6-9C3D86BC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550F48E-8954-3347-1F52-DCD8A225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D37B174-A705-BA12-E3AD-A16D62B7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316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53B9E77-130F-DE04-05E4-80781F92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F5C648B-4F23-E0E6-0F8F-2C4FD951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CCCBD8-DBBB-BD52-2761-CF3BB2399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5C9FA-8B9A-4E3B-BDF1-ACC75B4089E3}" type="datetimeFigureOut">
              <a:rPr lang="vi-VN" smtClean="0"/>
              <a:t>16/03/2024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C4DB67-842B-E9A5-41AF-319B1A899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ACB734-960A-6086-42CD-428B11AB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E40EC-689C-4D31-831F-6062232225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6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Nhóm 26">
            <a:extLst>
              <a:ext uri="{FF2B5EF4-FFF2-40B4-BE49-F238E27FC236}">
                <a16:creationId xmlns:a16="http://schemas.microsoft.com/office/drawing/2014/main" id="{D56A644D-DB11-B0EC-370A-299D9BB25476}"/>
              </a:ext>
            </a:extLst>
          </p:cNvPr>
          <p:cNvGrpSpPr/>
          <p:nvPr/>
        </p:nvGrpSpPr>
        <p:grpSpPr>
          <a:xfrm>
            <a:off x="6425150" y="2721455"/>
            <a:ext cx="3537997" cy="3537997"/>
            <a:chOff x="4443950" y="2809291"/>
            <a:chExt cx="3537997" cy="3537997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5899F24F-10C0-60CD-9C1F-89758201D712}"/>
                </a:ext>
              </a:extLst>
            </p:cNvPr>
            <p:cNvGrpSpPr/>
            <p:nvPr/>
          </p:nvGrpSpPr>
          <p:grpSpPr>
            <a:xfrm>
              <a:off x="4905061" y="3261780"/>
              <a:ext cx="2615778" cy="2615778"/>
              <a:chOff x="4122576" y="1455576"/>
              <a:chExt cx="3946849" cy="3946849"/>
            </a:xfrm>
          </p:grpSpPr>
          <p:sp>
            <p:nvSpPr>
              <p:cNvPr id="4" name="Hình Bầu dục 3">
                <a:extLst>
                  <a:ext uri="{FF2B5EF4-FFF2-40B4-BE49-F238E27FC236}">
                    <a16:creationId xmlns:a16="http://schemas.microsoft.com/office/drawing/2014/main" id="{773F9243-A4AE-8DD8-757B-5C154FAFC3B1}"/>
                  </a:ext>
                </a:extLst>
              </p:cNvPr>
              <p:cNvSpPr/>
              <p:nvPr/>
            </p:nvSpPr>
            <p:spPr>
              <a:xfrm>
                <a:off x="4122576" y="1455576"/>
                <a:ext cx="3946849" cy="3946849"/>
              </a:xfrm>
              <a:prstGeom prst="ellipse">
                <a:avLst/>
              </a:prstGeom>
              <a:gradFill>
                <a:gsLst>
                  <a:gs pos="0">
                    <a:srgbClr val="D409D6"/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rgbClr val="850AE0"/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5" name="Hình Bầu dục 4">
                <a:extLst>
                  <a:ext uri="{FF2B5EF4-FFF2-40B4-BE49-F238E27FC236}">
                    <a16:creationId xmlns:a16="http://schemas.microsoft.com/office/drawing/2014/main" id="{79DE3BAB-DDC9-17F7-BAC8-4CBC97E47E43}"/>
                  </a:ext>
                </a:extLst>
              </p:cNvPr>
              <p:cNvSpPr/>
              <p:nvPr/>
            </p:nvSpPr>
            <p:spPr>
              <a:xfrm>
                <a:off x="5458409" y="2791409"/>
                <a:ext cx="1275183" cy="1275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6" name="Hình Bầu dục 5">
                <a:extLst>
                  <a:ext uri="{FF2B5EF4-FFF2-40B4-BE49-F238E27FC236}">
                    <a16:creationId xmlns:a16="http://schemas.microsoft.com/office/drawing/2014/main" id="{1FFB0FE6-DFB7-8B04-6753-A7D05D4A063F}"/>
                  </a:ext>
                </a:extLst>
              </p:cNvPr>
              <p:cNvSpPr/>
              <p:nvPr/>
            </p:nvSpPr>
            <p:spPr>
              <a:xfrm>
                <a:off x="4509019" y="1842019"/>
                <a:ext cx="3173963" cy="31739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9" name="Hình Bầu dục 8">
                <a:extLst>
                  <a:ext uri="{FF2B5EF4-FFF2-40B4-BE49-F238E27FC236}">
                    <a16:creationId xmlns:a16="http://schemas.microsoft.com/office/drawing/2014/main" id="{EDFF8C09-8BAF-B7FE-13EA-CAA1CF3B9F2F}"/>
                  </a:ext>
                </a:extLst>
              </p:cNvPr>
              <p:cNvSpPr/>
              <p:nvPr/>
            </p:nvSpPr>
            <p:spPr>
              <a:xfrm>
                <a:off x="4818192" y="2151192"/>
                <a:ext cx="2555616" cy="25556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pic>
          <p:nvPicPr>
            <p:cNvPr id="24" name="Đồ họa 23" descr="Treble clef with solid fill">
              <a:extLst>
                <a:ext uri="{FF2B5EF4-FFF2-40B4-BE49-F238E27FC236}">
                  <a16:creationId xmlns:a16="http://schemas.microsoft.com/office/drawing/2014/main" id="{58E5FEDA-0176-A372-7964-45FD5B9F3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43950" y="2809291"/>
              <a:ext cx="3537997" cy="3537997"/>
            </a:xfrm>
            <a:prstGeom prst="rect">
              <a:avLst/>
            </a:prstGeom>
          </p:spPr>
        </p:pic>
      </p:grp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FE18A0AC-AFAD-788A-9E15-EEF5E43E3F1D}"/>
              </a:ext>
            </a:extLst>
          </p:cNvPr>
          <p:cNvGrpSpPr/>
          <p:nvPr/>
        </p:nvGrpSpPr>
        <p:grpSpPr>
          <a:xfrm>
            <a:off x="3245811" y="2809291"/>
            <a:ext cx="3537997" cy="3537997"/>
            <a:chOff x="4443950" y="2809291"/>
            <a:chExt cx="3537997" cy="3537997"/>
          </a:xfrm>
        </p:grpSpPr>
        <p:grpSp>
          <p:nvGrpSpPr>
            <p:cNvPr id="29" name="Nhóm 28">
              <a:extLst>
                <a:ext uri="{FF2B5EF4-FFF2-40B4-BE49-F238E27FC236}">
                  <a16:creationId xmlns:a16="http://schemas.microsoft.com/office/drawing/2014/main" id="{B43F6548-0787-274D-5237-67477267B104}"/>
                </a:ext>
              </a:extLst>
            </p:cNvPr>
            <p:cNvGrpSpPr/>
            <p:nvPr/>
          </p:nvGrpSpPr>
          <p:grpSpPr>
            <a:xfrm>
              <a:off x="4905061" y="3261780"/>
              <a:ext cx="2615778" cy="2615778"/>
              <a:chOff x="4122576" y="1455576"/>
              <a:chExt cx="3946849" cy="3946849"/>
            </a:xfrm>
          </p:grpSpPr>
          <p:sp>
            <p:nvSpPr>
              <p:cNvPr id="31" name="Hình Bầu dục 30">
                <a:extLst>
                  <a:ext uri="{FF2B5EF4-FFF2-40B4-BE49-F238E27FC236}">
                    <a16:creationId xmlns:a16="http://schemas.microsoft.com/office/drawing/2014/main" id="{63BBB596-C291-C5D1-1E0B-08B1D4186D6C}"/>
                  </a:ext>
                </a:extLst>
              </p:cNvPr>
              <p:cNvSpPr/>
              <p:nvPr/>
            </p:nvSpPr>
            <p:spPr>
              <a:xfrm>
                <a:off x="4122576" y="1455576"/>
                <a:ext cx="3946849" cy="3946849"/>
              </a:xfrm>
              <a:prstGeom prst="ellipse">
                <a:avLst/>
              </a:prstGeom>
              <a:gradFill>
                <a:gsLst>
                  <a:gs pos="0">
                    <a:srgbClr val="D409D6"/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rgbClr val="850AE0"/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2" name="Hình Bầu dục 31">
                <a:extLst>
                  <a:ext uri="{FF2B5EF4-FFF2-40B4-BE49-F238E27FC236}">
                    <a16:creationId xmlns:a16="http://schemas.microsoft.com/office/drawing/2014/main" id="{B770D22C-3B69-A9C6-35DC-3A985B9A7545}"/>
                  </a:ext>
                </a:extLst>
              </p:cNvPr>
              <p:cNvSpPr/>
              <p:nvPr/>
            </p:nvSpPr>
            <p:spPr>
              <a:xfrm>
                <a:off x="5458409" y="2791409"/>
                <a:ext cx="1275183" cy="1275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3" name="Hình Bầu dục 32">
                <a:extLst>
                  <a:ext uri="{FF2B5EF4-FFF2-40B4-BE49-F238E27FC236}">
                    <a16:creationId xmlns:a16="http://schemas.microsoft.com/office/drawing/2014/main" id="{541D930E-16E5-3716-5D3E-59EDA616FF8F}"/>
                  </a:ext>
                </a:extLst>
              </p:cNvPr>
              <p:cNvSpPr/>
              <p:nvPr/>
            </p:nvSpPr>
            <p:spPr>
              <a:xfrm>
                <a:off x="4509019" y="1842019"/>
                <a:ext cx="3173963" cy="31739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4" name="Hình Bầu dục 33">
                <a:extLst>
                  <a:ext uri="{FF2B5EF4-FFF2-40B4-BE49-F238E27FC236}">
                    <a16:creationId xmlns:a16="http://schemas.microsoft.com/office/drawing/2014/main" id="{0F0FFB02-90CB-D530-5C95-092495421BDD}"/>
                  </a:ext>
                </a:extLst>
              </p:cNvPr>
              <p:cNvSpPr/>
              <p:nvPr/>
            </p:nvSpPr>
            <p:spPr>
              <a:xfrm>
                <a:off x="4818192" y="2151192"/>
                <a:ext cx="2555616" cy="25556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pic>
          <p:nvPicPr>
            <p:cNvPr id="30" name="Đồ họa 29" descr="Treble clef with solid fill">
              <a:extLst>
                <a:ext uri="{FF2B5EF4-FFF2-40B4-BE49-F238E27FC236}">
                  <a16:creationId xmlns:a16="http://schemas.microsoft.com/office/drawing/2014/main" id="{73DFA4B9-F67C-6BE6-6703-0A409C416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3950" y="2809291"/>
              <a:ext cx="3537997" cy="3537997"/>
            </a:xfrm>
            <a:prstGeom prst="rect">
              <a:avLst/>
            </a:prstGeom>
          </p:spPr>
        </p:pic>
      </p:grp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3570B63A-C0E3-57E3-758C-29C5E0985D07}"/>
              </a:ext>
            </a:extLst>
          </p:cNvPr>
          <p:cNvGrpSpPr/>
          <p:nvPr/>
        </p:nvGrpSpPr>
        <p:grpSpPr>
          <a:xfrm>
            <a:off x="7988284" y="51542"/>
            <a:ext cx="3537997" cy="3537997"/>
            <a:chOff x="4408066" y="2800669"/>
            <a:chExt cx="3537997" cy="3537997"/>
          </a:xfrm>
        </p:grpSpPr>
        <p:grpSp>
          <p:nvGrpSpPr>
            <p:cNvPr id="36" name="Nhóm 35">
              <a:extLst>
                <a:ext uri="{FF2B5EF4-FFF2-40B4-BE49-F238E27FC236}">
                  <a16:creationId xmlns:a16="http://schemas.microsoft.com/office/drawing/2014/main" id="{417C6FEC-6F28-578A-1309-555A5B1E7CA7}"/>
                </a:ext>
              </a:extLst>
            </p:cNvPr>
            <p:cNvGrpSpPr/>
            <p:nvPr/>
          </p:nvGrpSpPr>
          <p:grpSpPr>
            <a:xfrm>
              <a:off x="4905061" y="3261780"/>
              <a:ext cx="2615778" cy="2615778"/>
              <a:chOff x="4122576" y="1455576"/>
              <a:chExt cx="3946849" cy="3946849"/>
            </a:xfrm>
          </p:grpSpPr>
          <p:sp>
            <p:nvSpPr>
              <p:cNvPr id="38" name="Hình Bầu dục 37">
                <a:extLst>
                  <a:ext uri="{FF2B5EF4-FFF2-40B4-BE49-F238E27FC236}">
                    <a16:creationId xmlns:a16="http://schemas.microsoft.com/office/drawing/2014/main" id="{8BDDE0E8-697E-AA35-530E-C3DCF82EDE16}"/>
                  </a:ext>
                </a:extLst>
              </p:cNvPr>
              <p:cNvSpPr/>
              <p:nvPr/>
            </p:nvSpPr>
            <p:spPr>
              <a:xfrm>
                <a:off x="4122576" y="1455576"/>
                <a:ext cx="3946849" cy="3946849"/>
              </a:xfrm>
              <a:prstGeom prst="ellipse">
                <a:avLst/>
              </a:prstGeom>
              <a:gradFill>
                <a:gsLst>
                  <a:gs pos="0">
                    <a:srgbClr val="D409D6"/>
                  </a:gs>
                  <a:gs pos="50000">
                    <a:schemeClr val="accent1">
                      <a:lumMod val="40000"/>
                      <a:lumOff val="60000"/>
                    </a:schemeClr>
                  </a:gs>
                  <a:gs pos="100000">
                    <a:srgbClr val="850AE0"/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9" name="Hình Bầu dục 38">
                <a:extLst>
                  <a:ext uri="{FF2B5EF4-FFF2-40B4-BE49-F238E27FC236}">
                    <a16:creationId xmlns:a16="http://schemas.microsoft.com/office/drawing/2014/main" id="{88E906FF-049A-F5DE-DF1C-40037FF1B3ED}"/>
                  </a:ext>
                </a:extLst>
              </p:cNvPr>
              <p:cNvSpPr/>
              <p:nvPr/>
            </p:nvSpPr>
            <p:spPr>
              <a:xfrm>
                <a:off x="5458409" y="2791409"/>
                <a:ext cx="1275183" cy="1275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0" name="Hình Bầu dục 39">
                <a:extLst>
                  <a:ext uri="{FF2B5EF4-FFF2-40B4-BE49-F238E27FC236}">
                    <a16:creationId xmlns:a16="http://schemas.microsoft.com/office/drawing/2014/main" id="{89BF7CA8-5567-D5D2-1764-C0E862DDB5DC}"/>
                  </a:ext>
                </a:extLst>
              </p:cNvPr>
              <p:cNvSpPr/>
              <p:nvPr/>
            </p:nvSpPr>
            <p:spPr>
              <a:xfrm>
                <a:off x="4509019" y="1842019"/>
                <a:ext cx="3173963" cy="3173963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41" name="Hình Bầu dục 40">
                <a:extLst>
                  <a:ext uri="{FF2B5EF4-FFF2-40B4-BE49-F238E27FC236}">
                    <a16:creationId xmlns:a16="http://schemas.microsoft.com/office/drawing/2014/main" id="{961FE47C-D093-F845-7FB4-26A6156BFA1A}"/>
                  </a:ext>
                </a:extLst>
              </p:cNvPr>
              <p:cNvSpPr/>
              <p:nvPr/>
            </p:nvSpPr>
            <p:spPr>
              <a:xfrm>
                <a:off x="4818192" y="2151192"/>
                <a:ext cx="2555616" cy="255561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pic>
          <p:nvPicPr>
            <p:cNvPr id="37" name="Đồ họa 36" descr="Treble clef with solid fill">
              <a:extLst>
                <a:ext uri="{FF2B5EF4-FFF2-40B4-BE49-F238E27FC236}">
                  <a16:creationId xmlns:a16="http://schemas.microsoft.com/office/drawing/2014/main" id="{4A42CFDE-5B45-5FEE-0ECB-81DE48E7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08066" y="2800669"/>
              <a:ext cx="3537997" cy="3537997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277971903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Hậu Nguyễn Khắc</dc:creator>
  <cp:lastModifiedBy>Hậu Nguyễn Khắc</cp:lastModifiedBy>
  <cp:revision>1</cp:revision>
  <dcterms:created xsi:type="dcterms:W3CDTF">2024-03-16T02:28:34Z</dcterms:created>
  <dcterms:modified xsi:type="dcterms:W3CDTF">2024-03-16T05:06:00Z</dcterms:modified>
</cp:coreProperties>
</file>