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87" r:id="rId4"/>
    <p:sldId id="291" r:id="rId5"/>
    <p:sldId id="290" r:id="rId6"/>
    <p:sldId id="265" r:id="rId7"/>
    <p:sldId id="264" r:id="rId8"/>
    <p:sldId id="269" r:id="rId9"/>
    <p:sldId id="25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3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en-US" altLang="ko-KR" b="1" spc="0" dirty="0"/>
            <a:t>Framework</a:t>
          </a:r>
          <a:endParaRPr lang="ko-KR" altLang="en-US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ko-KR" altLang="en-US" b="1" spc="0" dirty="0"/>
            <a:t>씬 전환</a:t>
          </a:r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ko-KR" altLang="en-US" b="1" spc="0" dirty="0"/>
            <a:t>반격 시스템</a:t>
          </a:r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en-US" altLang="ko-KR" b="1" spc="0" dirty="0"/>
            <a:t>UI</a:t>
          </a:r>
          <a:r>
            <a:rPr lang="en-US" altLang="ko-KR" b="1" spc="0" baseline="0" dirty="0"/>
            <a:t> </a:t>
          </a:r>
          <a:r>
            <a:rPr lang="ko-KR" altLang="en-US" b="1" spc="0" baseline="0" dirty="0"/>
            <a:t>및 리소스 수정</a:t>
          </a:r>
          <a:endParaRPr lang="ko-KR" altLang="en-US" b="1" spc="0" dirty="0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/>
            <a:t> Game Skeleton </a:t>
          </a:r>
          <a:r>
            <a:rPr lang="ko-KR" altLang="en-US" b="1" spc="0" dirty="0"/>
            <a:t>사용</a:t>
          </a: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/>
            <a:t>씬 </a:t>
          </a:r>
          <a:r>
            <a:rPr lang="en-US" altLang="ko-KR" b="1" spc="0" dirty="0"/>
            <a:t>3</a:t>
          </a:r>
          <a:r>
            <a:rPr lang="ko-KR" altLang="en-US" b="1" spc="0" dirty="0"/>
            <a:t>개를 구성해 잘 넘어갈 수 있게 하였음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spc="0" dirty="0"/>
            <a:t>몬스터의 공격 타이밍에 맞춰 구현</a:t>
          </a:r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/>
            <a:t>사용할 수 없는 리소스를 일일이 편집</a:t>
          </a:r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66FC304-2151-4C7D-A8F9-BBB73CD0CB45}" type="presOf" srcId="{9D640C39-F218-497F-955C-E4E1DB65799C}" destId="{B99CF148-F226-427D-8253-0FCF5DEE009B}" srcOrd="0" destOrd="0" presId="urn:microsoft.com/office/officeart/2005/8/layout/vList5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04D3A169-0D66-4EE0-B9BA-1566A78E68E2}" type="presParOf" srcId="{6AF1F34B-3789-4E8A-BEA8-9F61609F3056}" destId="{5E00FF94-2EAC-49EE-849D-EE4F753D0D98}" srcOrd="6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  <dgm:cxn modelId="{7905472B-155E-4C6B-9306-5ADFDA4409DE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325455" y="-1728475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b="1" kern="1200" spc="0" dirty="0"/>
            <a:t> Game Skeleton </a:t>
          </a:r>
          <a:r>
            <a:rPr lang="ko-KR" altLang="en-US" sz="1600" b="1" kern="1200" spc="0" dirty="0"/>
            <a:t>사용</a:t>
          </a:r>
        </a:p>
      </dsp:txBody>
      <dsp:txXfrm rot="-5400000">
        <a:off x="2497116" y="138069"/>
        <a:ext cx="4401111" cy="706227"/>
      </dsp:txXfrm>
    </dsp:sp>
    <dsp:sp modelId="{D59B156A-B76E-465B-AC78-6FFB87E3D610}">
      <dsp:nvSpPr>
        <dsp:cNvPr id="0" name=""/>
        <dsp:cNvSpPr/>
      </dsp:nvSpPr>
      <dsp:spPr>
        <a:xfrm>
          <a:off x="0" y="2033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b="1" kern="1200" spc="0" dirty="0"/>
            <a:t>Framework</a:t>
          </a:r>
          <a:endParaRPr lang="ko-KR" altLang="en-US" sz="2100" b="1" kern="1200" spc="0" dirty="0"/>
        </a:p>
      </dsp:txBody>
      <dsp:txXfrm>
        <a:off x="47756" y="49789"/>
        <a:ext cx="2401603" cy="882784"/>
      </dsp:txXfrm>
    </dsp:sp>
    <dsp:sp modelId="{F84BF070-0916-463F-A778-9C5D3B8EA536}">
      <dsp:nvSpPr>
        <dsp:cNvPr id="0" name=""/>
        <dsp:cNvSpPr/>
      </dsp:nvSpPr>
      <dsp:spPr>
        <a:xfrm rot="5400000">
          <a:off x="4325455" y="-701264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spc="0" dirty="0"/>
            <a:t>씬 </a:t>
          </a:r>
          <a:r>
            <a:rPr lang="en-US" altLang="ko-KR" sz="1600" b="1" kern="1200" spc="0" dirty="0"/>
            <a:t>3</a:t>
          </a:r>
          <a:r>
            <a:rPr lang="ko-KR" altLang="en-US" sz="1600" b="1" kern="1200" spc="0" dirty="0"/>
            <a:t>개를 구성해 잘 넘어갈 수 있게 하였음</a:t>
          </a:r>
        </a:p>
      </dsp:txBody>
      <dsp:txXfrm rot="-5400000">
        <a:off x="2497116" y="1165280"/>
        <a:ext cx="4401111" cy="706227"/>
      </dsp:txXfrm>
    </dsp:sp>
    <dsp:sp modelId="{52CE7F3C-B24D-43C6-A33A-C1F200B79BDA}">
      <dsp:nvSpPr>
        <dsp:cNvPr id="0" name=""/>
        <dsp:cNvSpPr/>
      </dsp:nvSpPr>
      <dsp:spPr>
        <a:xfrm>
          <a:off x="0" y="1029245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spc="0" dirty="0"/>
            <a:t>씬 전환</a:t>
          </a:r>
        </a:p>
      </dsp:txBody>
      <dsp:txXfrm>
        <a:off x="47756" y="1077001"/>
        <a:ext cx="2401603" cy="882784"/>
      </dsp:txXfrm>
    </dsp:sp>
    <dsp:sp modelId="{1352640B-BD9A-4EB6-9204-F6D0955D4FA3}">
      <dsp:nvSpPr>
        <dsp:cNvPr id="0" name=""/>
        <dsp:cNvSpPr/>
      </dsp:nvSpPr>
      <dsp:spPr>
        <a:xfrm rot="5400000">
          <a:off x="4325455" y="325947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spc="0" dirty="0"/>
            <a:t>몬스터의 공격 타이밍에 맞춰 구현</a:t>
          </a:r>
        </a:p>
      </dsp:txBody>
      <dsp:txXfrm rot="-5400000">
        <a:off x="2497116" y="2192492"/>
        <a:ext cx="4401111" cy="706227"/>
      </dsp:txXfrm>
    </dsp:sp>
    <dsp:sp modelId="{0058D970-AB5F-4005-955F-6389A8C86A2B}">
      <dsp:nvSpPr>
        <dsp:cNvPr id="0" name=""/>
        <dsp:cNvSpPr/>
      </dsp:nvSpPr>
      <dsp:spPr>
        <a:xfrm>
          <a:off x="0" y="2056457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spc="0" dirty="0"/>
            <a:t>반격 시스템</a:t>
          </a:r>
        </a:p>
      </dsp:txBody>
      <dsp:txXfrm>
        <a:off x="47756" y="2104213"/>
        <a:ext cx="2401603" cy="882784"/>
      </dsp:txXfrm>
    </dsp:sp>
    <dsp:sp modelId="{B99CF148-F226-427D-8253-0FCF5DEE009B}">
      <dsp:nvSpPr>
        <dsp:cNvPr id="0" name=""/>
        <dsp:cNvSpPr/>
      </dsp:nvSpPr>
      <dsp:spPr>
        <a:xfrm rot="5400000">
          <a:off x="4325455" y="1353159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spc="0" dirty="0"/>
            <a:t>사용할 수 없는 리소스를 일일이 편집</a:t>
          </a:r>
        </a:p>
      </dsp:txBody>
      <dsp:txXfrm rot="-5400000">
        <a:off x="2497116" y="3219704"/>
        <a:ext cx="4401111" cy="706227"/>
      </dsp:txXfrm>
    </dsp:sp>
    <dsp:sp modelId="{86A961B4-81A6-4386-9A79-8FC1FF3B4763}">
      <dsp:nvSpPr>
        <dsp:cNvPr id="0" name=""/>
        <dsp:cNvSpPr/>
      </dsp:nvSpPr>
      <dsp:spPr>
        <a:xfrm>
          <a:off x="0" y="3083669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b="1" kern="1200" spc="0" dirty="0"/>
            <a:t>UI</a:t>
          </a:r>
          <a:r>
            <a:rPr lang="en-US" altLang="ko-KR" sz="2100" b="1" kern="1200" spc="0" baseline="0" dirty="0"/>
            <a:t> </a:t>
          </a:r>
          <a:r>
            <a:rPr lang="ko-KR" altLang="en-US" sz="2100" b="1" kern="1200" spc="0" baseline="0" dirty="0"/>
            <a:t>및 리소스 수정</a:t>
          </a:r>
          <a:endParaRPr lang="ko-KR" altLang="en-US" sz="2100" b="1" kern="1200" spc="0" dirty="0"/>
        </a:p>
      </dsp:txBody>
      <dsp:txXfrm>
        <a:off x="47756" y="3131425"/>
        <a:ext cx="2401603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827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Counter Attack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2013182020</a:t>
            </a:r>
            <a:r>
              <a:rPr lang="ko-KR" altLang="en-US" sz="1600" b="1" dirty="0">
                <a:solidFill>
                  <a:schemeClr val="bg1"/>
                </a:solidFill>
              </a:rPr>
              <a:t> 박인혁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2013282021 </a:t>
            </a:r>
            <a:r>
              <a:rPr lang="ko-KR" altLang="en-US" sz="1600" b="1" dirty="0" err="1">
                <a:solidFill>
                  <a:schemeClr val="bg1"/>
                </a:solidFill>
              </a:rPr>
              <a:t>박장호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스마트폰 게임 프로그래밍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9748" y="6068234"/>
            <a:ext cx="2264252" cy="78976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536" y="285563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계획 및 진행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/>
              <a:t>계획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일정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실제 진행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사용된 기술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참고한 것들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수업 </a:t>
            </a:r>
            <a:r>
              <a:rPr lang="ko-KR" altLang="en-US" sz="1200" b="1" spc="-150"/>
              <a:t>내용에서  차용한 </a:t>
            </a:r>
            <a:r>
              <a:rPr lang="ko-KR" altLang="en-US" sz="1200" b="1" spc="-150" dirty="0"/>
              <a:t>것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직접 개발한 것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/>
              <a:t>박인혁 </a:t>
            </a:r>
            <a:r>
              <a:rPr lang="ko-KR" altLang="en-US" sz="1200" b="1" spc="-150" dirty="0" err="1"/>
              <a:t>박장호</a:t>
            </a:r>
            <a:r>
              <a:rPr lang="en-US" altLang="ko-KR" sz="1200" b="1" spc="-150" dirty="0"/>
              <a:t>  </a:t>
            </a:r>
            <a:r>
              <a:rPr lang="ko-KR" altLang="en-US" sz="1200" b="1" spc="-150" dirty="0"/>
              <a:t>역할 분담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깃 </a:t>
            </a:r>
            <a:r>
              <a:rPr lang="ko-KR" altLang="en-US" sz="1200" b="1" spc="-150" dirty="0" err="1"/>
              <a:t>커밋</a:t>
            </a:r>
            <a:r>
              <a:rPr lang="ko-KR" altLang="en-US" sz="1200" b="1" spc="-150" dirty="0"/>
              <a:t> 그래프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ko-KR" altLang="en-US" sz="1200" b="1" spc="-150" dirty="0"/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/>
              <a:t>하고 싶었지만  하지 못한 것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팔기 위해 보충할 것들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해결하지 못한  버그</a:t>
            </a: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시연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역할 분담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	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미비점 및 버그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시연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481341-23E4-4E04-BEA7-32DE48DBA4AD}"/>
              </a:ext>
            </a:extLst>
          </p:cNvPr>
          <p:cNvSpPr txBox="1"/>
          <p:nvPr/>
        </p:nvSpPr>
        <p:spPr>
          <a:xfrm>
            <a:off x="6879748" y="6083063"/>
            <a:ext cx="2264252" cy="78976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D695E6-3F0B-4C5D-9D28-38EDF228E4FD}"/>
              </a:ext>
            </a:extLst>
          </p:cNvPr>
          <p:cNvSpPr txBox="1"/>
          <p:nvPr/>
        </p:nvSpPr>
        <p:spPr>
          <a:xfrm>
            <a:off x="2123728" y="285293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개발 내용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3810" y="271681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계획 및 진행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1FDE7E-140B-4BA9-8B3D-0B8B3EED2923}"/>
              </a:ext>
            </a:extLst>
          </p:cNvPr>
          <p:cNvSpPr txBox="1"/>
          <p:nvPr/>
        </p:nvSpPr>
        <p:spPr>
          <a:xfrm>
            <a:off x="6879748" y="6068234"/>
            <a:ext cx="2264252" cy="78976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9169B-3CAF-4129-883A-DED51390D0E1}"/>
              </a:ext>
            </a:extLst>
          </p:cNvPr>
          <p:cNvSpPr txBox="1"/>
          <p:nvPr/>
        </p:nvSpPr>
        <p:spPr>
          <a:xfrm>
            <a:off x="7524328" y="27168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Counter Attack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2A4F9B-D5E6-47BB-BCB1-4A9BF34A1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28" y="1151797"/>
            <a:ext cx="7596336" cy="46557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3810" y="271681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계획 및 진행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1FDE7E-140B-4BA9-8B3D-0B8B3EED2923}"/>
              </a:ext>
            </a:extLst>
          </p:cNvPr>
          <p:cNvSpPr txBox="1"/>
          <p:nvPr/>
        </p:nvSpPr>
        <p:spPr>
          <a:xfrm>
            <a:off x="6879748" y="6068234"/>
            <a:ext cx="2264252" cy="78976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9169B-3CAF-4129-883A-DED51390D0E1}"/>
              </a:ext>
            </a:extLst>
          </p:cNvPr>
          <p:cNvSpPr txBox="1"/>
          <p:nvPr/>
        </p:nvSpPr>
        <p:spPr>
          <a:xfrm>
            <a:off x="7524328" y="27168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Counter Attack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AA7AAB-219C-4FC5-AA7E-83A69DA0A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84" y="1030106"/>
            <a:ext cx="8460432" cy="503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0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3810" y="271681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계획 및 진행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1FDE7E-140B-4BA9-8B3D-0B8B3EED2923}"/>
              </a:ext>
            </a:extLst>
          </p:cNvPr>
          <p:cNvSpPr txBox="1"/>
          <p:nvPr/>
        </p:nvSpPr>
        <p:spPr>
          <a:xfrm>
            <a:off x="6879748" y="6068234"/>
            <a:ext cx="2264252" cy="78976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9169B-3CAF-4129-883A-DED51390D0E1}"/>
              </a:ext>
            </a:extLst>
          </p:cNvPr>
          <p:cNvSpPr txBox="1"/>
          <p:nvPr/>
        </p:nvSpPr>
        <p:spPr>
          <a:xfrm>
            <a:off x="7524328" y="27168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Counter Attack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D390D3-C3EF-4729-AE8A-14BC360D6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19" y="746048"/>
            <a:ext cx="7703572" cy="549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4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   </a:t>
            </a:r>
            <a:r>
              <a:rPr lang="ko-KR" altLang="en-US" b="1" spc="-150" dirty="0">
                <a:solidFill>
                  <a:schemeClr val="tx2"/>
                </a:solidFill>
              </a:rPr>
              <a:t>개발 내용   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1796885677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88769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개발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010C32-614C-4A0B-B98D-6F51BC2C2CBC}"/>
              </a:ext>
            </a:extLst>
          </p:cNvPr>
          <p:cNvSpPr txBox="1"/>
          <p:nvPr/>
        </p:nvSpPr>
        <p:spPr>
          <a:xfrm>
            <a:off x="6879748" y="6068234"/>
            <a:ext cx="2264252" cy="789766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DE5F11-1097-4DB7-84CA-484C7E5BDB96}"/>
              </a:ext>
            </a:extLst>
          </p:cNvPr>
          <p:cNvSpPr txBox="1"/>
          <p:nvPr/>
        </p:nvSpPr>
        <p:spPr>
          <a:xfrm>
            <a:off x="7524328" y="27168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Counter Attack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2473481" y="2402540"/>
            <a:ext cx="586351" cy="1026114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1614528" y="4335624"/>
            <a:ext cx="2304256" cy="174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z="1400" b="1" dirty="0"/>
              <a:t>애니메이션 구성</a:t>
            </a:r>
            <a:endParaRPr lang="en-US" altLang="ko-KR" sz="1400" b="1" dirty="0"/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z="1400" b="1" dirty="0"/>
              <a:t>리소스 수집</a:t>
            </a:r>
            <a:endParaRPr lang="en-US" altLang="ko-KR" sz="1400" b="1" dirty="0"/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z="1400" b="1" dirty="0"/>
              <a:t>게임 오브젝트 관리</a:t>
            </a:r>
            <a:endParaRPr lang="en-US" altLang="ko-KR" sz="1400" b="1" dirty="0"/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z="1400" b="1" dirty="0"/>
              <a:t>게임 로직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88769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역할 분담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FD5766-B958-4999-AD31-93BC68BAFEAC}"/>
              </a:ext>
            </a:extLst>
          </p:cNvPr>
          <p:cNvSpPr txBox="1"/>
          <p:nvPr/>
        </p:nvSpPr>
        <p:spPr>
          <a:xfrm>
            <a:off x="6879748" y="6068234"/>
            <a:ext cx="2264252" cy="78976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814A11-5651-4D53-8F4C-B8C43843610A}"/>
              </a:ext>
            </a:extLst>
          </p:cNvPr>
          <p:cNvSpPr txBox="1"/>
          <p:nvPr/>
        </p:nvSpPr>
        <p:spPr>
          <a:xfrm>
            <a:off x="7524328" y="27168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Counter Attack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20" name="Picture 2" descr="사람 픽토그램에 대한 이미지 검색결과">
            <a:extLst>
              <a:ext uri="{FF2B5EF4-FFF2-40B4-BE49-F238E27FC236}">
                <a16:creationId xmlns:a16="http://schemas.microsoft.com/office/drawing/2014/main" id="{910C7643-6E35-4A5A-855A-11D488B79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6084170" y="2402540"/>
            <a:ext cx="586351" cy="1026114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0819CD1-FC6D-418D-827B-15ECE3FC6289}"/>
              </a:ext>
            </a:extLst>
          </p:cNvPr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   </a:t>
            </a:r>
            <a:r>
              <a:rPr lang="ko-KR" altLang="en-US" b="1" spc="-150" dirty="0">
                <a:solidFill>
                  <a:schemeClr val="tx2"/>
                </a:solidFill>
              </a:rPr>
              <a:t>역할 분담   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517F13-DC6E-4B11-99AF-7662CF0F945E}"/>
              </a:ext>
            </a:extLst>
          </p:cNvPr>
          <p:cNvSpPr txBox="1"/>
          <p:nvPr/>
        </p:nvSpPr>
        <p:spPr>
          <a:xfrm>
            <a:off x="5508104" y="4335624"/>
            <a:ext cx="2304256" cy="174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z="1400" b="1" dirty="0"/>
              <a:t>충돌 처리</a:t>
            </a:r>
            <a:endParaRPr lang="en-US" altLang="ko-KR" sz="1400" b="1" dirty="0"/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z="1400" b="1" dirty="0"/>
              <a:t>리소스 수집</a:t>
            </a:r>
            <a:endParaRPr lang="en-US" altLang="ko-KR" sz="1400" b="1" dirty="0"/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z="1400" b="1" dirty="0"/>
              <a:t>게임 오브젝트 관리</a:t>
            </a:r>
            <a:endParaRPr lang="en-US" altLang="ko-KR" sz="1400" b="1" dirty="0"/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z="1400" b="1" dirty="0"/>
              <a:t>게임 로직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CC208A-2529-4325-B456-28D59D7932EA}"/>
              </a:ext>
            </a:extLst>
          </p:cNvPr>
          <p:cNvSpPr txBox="1"/>
          <p:nvPr/>
        </p:nvSpPr>
        <p:spPr>
          <a:xfrm>
            <a:off x="2262600" y="3411879"/>
            <a:ext cx="1008112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200000"/>
              </a:lnSpc>
            </a:pPr>
            <a:r>
              <a:rPr lang="ko-KR" altLang="en-US" dirty="0"/>
              <a:t>박인혁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7F3A6-ACAF-4993-A51F-3F741532446C}"/>
              </a:ext>
            </a:extLst>
          </p:cNvPr>
          <p:cNvSpPr txBox="1"/>
          <p:nvPr/>
        </p:nvSpPr>
        <p:spPr>
          <a:xfrm>
            <a:off x="5887556" y="3410561"/>
            <a:ext cx="1008112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200000"/>
              </a:lnSpc>
            </a:pPr>
            <a:r>
              <a:rPr lang="ko-KR" altLang="en-US" dirty="0" err="1"/>
              <a:t>박장호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481694"/>
              </p:ext>
            </p:extLst>
          </p:nvPr>
        </p:nvGraphicFramePr>
        <p:xfrm>
          <a:off x="611560" y="1917136"/>
          <a:ext cx="7992888" cy="37735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44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미비점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73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스프라이트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크기 조절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몬스터 몇몇의 </a:t>
                      </a:r>
                      <a:r>
                        <a:rPr lang="ko-KR" altLang="en-US" sz="1100" dirty="0" err="1"/>
                        <a:t>스프라이트</a:t>
                      </a:r>
                      <a:r>
                        <a:rPr lang="ko-KR" altLang="en-US" sz="1100" dirty="0"/>
                        <a:t> 크기 조절에 실패해서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algn="ctr"/>
                      <a:r>
                        <a:rPr lang="ko-KR" altLang="en-US" sz="1100" dirty="0"/>
                        <a:t>왼쪽이나 오른쪽에서 아주 미세하게 이전 그림이나 다음 그림이 잘려 나옴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73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액티비티 간 이동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게임 </a:t>
                      </a:r>
                      <a:r>
                        <a:rPr lang="ko-KR" altLang="en-US" sz="1100" dirty="0" err="1"/>
                        <a:t>스켈레톤이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 err="1"/>
                        <a:t>GameView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기준이 아니어서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algn="ctr"/>
                      <a:r>
                        <a:rPr lang="ko-KR" altLang="en-US" sz="1100" dirty="0"/>
                        <a:t>액티비티 간 이동으로 하지 않고 씬 이동으로 대체하였음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166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하이 스코어 저장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처음부터 </a:t>
                      </a:r>
                      <a:r>
                        <a:rPr lang="en-US" altLang="ko-KR" sz="1100" dirty="0" err="1"/>
                        <a:t>GameView</a:t>
                      </a:r>
                      <a:r>
                        <a:rPr lang="ko-KR" altLang="en-US" sz="1100" dirty="0"/>
                        <a:t>로 만들지 않았고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질문할 타이밍을 놓쳤음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algn="ctr"/>
                      <a:r>
                        <a:rPr lang="ko-KR" altLang="en-US" sz="1100" dirty="0"/>
                        <a:t>하이 스코어는 기기에 저장하지 못하지만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바로 전 끝난 게임 점수는 저장되어 출력됨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36483" y="271681"/>
            <a:ext cx="10631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미비점 및 버그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2A1686-735B-4EB2-A403-E91C455A18AE}"/>
              </a:ext>
            </a:extLst>
          </p:cNvPr>
          <p:cNvSpPr txBox="1"/>
          <p:nvPr/>
        </p:nvSpPr>
        <p:spPr>
          <a:xfrm>
            <a:off x="6879748" y="6068234"/>
            <a:ext cx="2264252" cy="78976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5C91A9-CD12-447D-A4E6-378048E7C2D9}"/>
              </a:ext>
            </a:extLst>
          </p:cNvPr>
          <p:cNvSpPr txBox="1"/>
          <p:nvPr/>
        </p:nvSpPr>
        <p:spPr>
          <a:xfrm>
            <a:off x="7524328" y="27168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Counter Attack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8D55F4-345C-46BE-9A8E-7CF665DC3B57}"/>
              </a:ext>
            </a:extLst>
          </p:cNvPr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   </a:t>
            </a:r>
            <a:r>
              <a:rPr lang="ko-KR" altLang="en-US" b="1" spc="-150" dirty="0">
                <a:solidFill>
                  <a:schemeClr val="tx2"/>
                </a:solidFill>
              </a:rPr>
              <a:t>미비점 및 버그   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24328" y="27168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Counter Attack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시연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BA24E-6B60-4956-AE0F-CED3F0DEB6D2}"/>
              </a:ext>
            </a:extLst>
          </p:cNvPr>
          <p:cNvSpPr txBox="1"/>
          <p:nvPr/>
        </p:nvSpPr>
        <p:spPr>
          <a:xfrm>
            <a:off x="6879748" y="6068234"/>
            <a:ext cx="2264252" cy="78976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343</Words>
  <Application>Microsoft Office PowerPoint</Application>
  <PresentationFormat>화면 슬라이드 쇼(4:3)</PresentationFormat>
  <Paragraphs>102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Park JangHo</cp:lastModifiedBy>
  <cp:revision>29</cp:revision>
  <dcterms:created xsi:type="dcterms:W3CDTF">2016-11-03T20:47:04Z</dcterms:created>
  <dcterms:modified xsi:type="dcterms:W3CDTF">2020-06-21T13:50:06Z</dcterms:modified>
</cp:coreProperties>
</file>