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8" r:id="rId4"/>
    <p:sldId id="270" r:id="rId5"/>
    <p:sldId id="266" r:id="rId6"/>
    <p:sldId id="269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한컴 고딕" panose="02000500000000000000" pitchFamily="2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  <p15:guide id="7" orient="horz" pos="414" userDrawn="1">
          <p15:clr>
            <a:srgbClr val="A4A3A4"/>
          </p15:clr>
        </p15:guide>
        <p15:guide id="8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07166"/>
    <a:srgbClr val="283430"/>
    <a:srgbClr val="3C4E48"/>
    <a:srgbClr val="4C635B"/>
    <a:srgbClr val="3C7E7C"/>
    <a:srgbClr val="283744"/>
    <a:srgbClr val="ECA97E"/>
    <a:srgbClr val="C9A685"/>
    <a:srgbClr val="9B9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>
        <p:guide orient="horz" pos="2160"/>
        <p:guide pos="3840"/>
        <p:guide pos="211"/>
        <p:guide pos="7469"/>
        <p:guide orient="horz" pos="142"/>
        <p:guide orient="horz" pos="4178"/>
        <p:guide orient="horz" pos="414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CB33-51F8-49E0-A43B-E69C8C18385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A940E-24DE-4D40-B370-E3E73C76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4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6" name="그룹 5"/>
          <p:cNvGrpSpPr/>
          <p:nvPr userDrawn="1"/>
        </p:nvGrpSpPr>
        <p:grpSpPr>
          <a:xfrm>
            <a:off x="3939802" y="1484785"/>
            <a:ext cx="4312399" cy="3674843"/>
            <a:chOff x="2415801" y="1591579"/>
            <a:chExt cx="4312399" cy="367484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415801" y="1591579"/>
              <a:ext cx="4176464" cy="0"/>
            </a:xfrm>
            <a:prstGeom prst="line">
              <a:avLst/>
            </a:prstGeom>
            <a:ln w="476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5801" y="2045940"/>
              <a:ext cx="4176464" cy="0"/>
            </a:xfrm>
            <a:prstGeom prst="line">
              <a:avLst/>
            </a:prstGeom>
            <a:ln w="222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415801" y="4281249"/>
              <a:ext cx="4176464" cy="0"/>
            </a:xfrm>
            <a:prstGeom prst="line">
              <a:avLst/>
            </a:prstGeom>
            <a:ln w="76200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29775" y="1645830"/>
              <a:ext cx="394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파워포인트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프레젠테이션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에세이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7849" y="1990625"/>
              <a:ext cx="36118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5801" y="4435425"/>
              <a:ext cx="43123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학교에서 또는 회사에서 멋진 프레젠테이션과 파워포인트를 만들고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싶으신 모든 분들에게 친근한 선배 같은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블로그를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지향하는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입니다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제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블로그의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모든 자료는 나눔의 미학을 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지향합니다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부디 제 자료가 많은 분들에게 도움이 되었으면 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75841" y="2790475"/>
              <a:ext cx="344998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600" b="1" dirty="0" err="1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endParaRPr lang="ko-KR" altLang="en-US" sz="96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Yoon 윤고딕 540_TT" pitchFamily="18" charset="-127"/>
                <a:ea typeface="Yoon 윤고딕 540_TT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1965427" y="6428895"/>
            <a:ext cx="3126289" cy="277687"/>
            <a:chOff x="2854153" y="5189603"/>
            <a:chExt cx="3126289" cy="277687"/>
          </a:xfrm>
        </p:grpSpPr>
        <p:pic>
          <p:nvPicPr>
            <p:cNvPr id="15" name="Picture 29" descr="D:\PPT 자료 모음\아이콘셋\아이콘 SET\Grunge-Peeling-Sticker-Icons\faceboo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189603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067913" y="5190291"/>
              <a:ext cx="2912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Facebook : www.facebook.com/yangnaru</a:t>
              </a: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8332076" y="6418549"/>
            <a:ext cx="1868381" cy="297486"/>
            <a:chOff x="2854152" y="5569441"/>
            <a:chExt cx="1868381" cy="297486"/>
          </a:xfrm>
        </p:grpSpPr>
        <p:pic>
          <p:nvPicPr>
            <p:cNvPr id="18" name="Picture 36" descr="D:\PPT 자료 모음\아이콘셋\아이콘 SET\Grunge-Peeling-Sticker-Icons\rs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2" y="5569441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67913" y="5589928"/>
              <a:ext cx="16546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Blog : ynr007.blog.me/</a:t>
              </a:r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5616829" y="6428895"/>
            <a:ext cx="2190135" cy="277687"/>
            <a:chOff x="2854153" y="5949280"/>
            <a:chExt cx="2190135" cy="277687"/>
          </a:xfrm>
        </p:grpSpPr>
        <p:pic>
          <p:nvPicPr>
            <p:cNvPr id="21" name="Picture 34" descr="D:\PPT 자료 모음\아이콘셋\아이콘 SET\Grunge-Peeling-Sticker-Icons\myspac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949280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067913" y="5949968"/>
              <a:ext cx="1976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E-Mail : ynr007@naver.com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3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9" name="그룹 17"/>
          <p:cNvGrpSpPr/>
          <p:nvPr userDrawn="1"/>
        </p:nvGrpSpPr>
        <p:grpSpPr>
          <a:xfrm>
            <a:off x="4557586" y="2928934"/>
            <a:ext cx="3857652" cy="642942"/>
            <a:chOff x="1428728" y="1500174"/>
            <a:chExt cx="6143668" cy="857256"/>
          </a:xfrm>
        </p:grpSpPr>
        <p:grpSp>
          <p:nvGrpSpPr>
            <p:cNvPr id="10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이등변 삼각형 10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4583833" y="3010647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schemeClr val="tx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04800" y="947735"/>
            <a:ext cx="2714612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 descr="_여자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7644" y="304793"/>
            <a:ext cx="714356" cy="71435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967194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791745" y="374512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연관검색어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pic>
        <p:nvPicPr>
          <p:cNvPr id="20" name="그림 19" descr="물음표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29558" y="3800998"/>
            <a:ext cx="214314" cy="2143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328248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val="8965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B358-FF3D-4F3C-9906-D4139C59747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03822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672187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686907" y="4542971"/>
            <a:ext cx="5123594" cy="23150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374246" y="4136571"/>
            <a:ext cx="4752547" cy="27214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651839" y="5094513"/>
            <a:ext cx="3240365" cy="1763487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-265532" y="3715657"/>
            <a:ext cx="5562650" cy="3142344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-3060724" y="2975429"/>
            <a:ext cx="7603100" cy="388257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-3395747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631311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12415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960914"/>
            <a:ext cx="7846264" cy="3897086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879625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6817" y="538763"/>
            <a:ext cx="1077064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M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ountain </a:t>
            </a:r>
          </a:p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        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S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earching</a:t>
            </a:r>
            <a:endParaRPr lang="ko-KR" altLang="en-US" sz="1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D5FE6-795B-475B-8ECC-B2BB053DC9FD}"/>
              </a:ext>
            </a:extLst>
          </p:cNvPr>
          <p:cNvSpPr txBox="1"/>
          <p:nvPr/>
        </p:nvSpPr>
        <p:spPr>
          <a:xfrm>
            <a:off x="9727564" y="5643820"/>
            <a:ext cx="220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DFDFD"/>
                </a:solidFill>
              </a:rPr>
              <a:t>2013182020 </a:t>
            </a:r>
            <a:r>
              <a:rPr lang="ko-KR" altLang="en-US" dirty="0">
                <a:solidFill>
                  <a:srgbClr val="FDFDFD"/>
                </a:solidFill>
              </a:rPr>
              <a:t>박인혁</a:t>
            </a: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2013182021 </a:t>
            </a:r>
            <a:r>
              <a:rPr lang="ko-KR" altLang="en-US" dirty="0" err="1">
                <a:solidFill>
                  <a:srgbClr val="FDFDFD"/>
                </a:solidFill>
              </a:rPr>
              <a:t>박장호</a:t>
            </a:r>
            <a:endParaRPr lang="ko-KR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280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 Application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29547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475947" y="1354051"/>
            <a:ext cx="85017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사용자가 검색한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정보를 출력하는 프로그램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기본 구현 기능                              추가 기능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산의 이름                                </a:t>
            </a: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숲길 정보           </a:t>
            </a: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전화번호                                 </a:t>
            </a: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추천 등산 코스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산의 높이                                </a:t>
            </a: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대중 교통 정보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 위치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유래 및 상세 정보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 E-Mail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발신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78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280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 Application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29547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524156" y="2341327"/>
            <a:ext cx="53335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Tkinter GUI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사용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검색결과  </a:t>
            </a: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E-Mail 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전송  기능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즐겨찾기 기능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9FA037-5A59-4FC0-ABF0-8FD6F1CA3C75}"/>
              </a:ext>
            </a:extLst>
          </p:cNvPr>
          <p:cNvGrpSpPr/>
          <p:nvPr/>
        </p:nvGrpSpPr>
        <p:grpSpPr>
          <a:xfrm>
            <a:off x="5919401" y="3421257"/>
            <a:ext cx="762527" cy="762527"/>
            <a:chOff x="9408886" y="2266950"/>
            <a:chExt cx="1984829" cy="198482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8F5ACDC-E3F2-4132-A0E8-9B3A94A3E737}"/>
                </a:ext>
              </a:extLst>
            </p:cNvPr>
            <p:cNvSpPr/>
            <p:nvPr/>
          </p:nvSpPr>
          <p:spPr>
            <a:xfrm>
              <a:off x="9408886" y="2266950"/>
              <a:ext cx="1984829" cy="1984829"/>
            </a:xfrm>
            <a:prstGeom prst="ellipse">
              <a:avLst/>
            </a:prstGeom>
            <a:solidFill>
              <a:srgbClr val="3C7E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1BF264B-DD1E-486A-B397-50F0D305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2472" y="2505602"/>
              <a:ext cx="1396911" cy="1396911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4F809B-2ED6-4895-8C1D-13D2568710CB}"/>
              </a:ext>
            </a:extLst>
          </p:cNvPr>
          <p:cNvGrpSpPr/>
          <p:nvPr/>
        </p:nvGrpSpPr>
        <p:grpSpPr>
          <a:xfrm>
            <a:off x="4039213" y="2275986"/>
            <a:ext cx="763403" cy="763403"/>
            <a:chOff x="798286" y="2266950"/>
            <a:chExt cx="1984829" cy="198482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6ABC647-3371-467C-958B-BF0125333407}"/>
                </a:ext>
              </a:extLst>
            </p:cNvPr>
            <p:cNvSpPr/>
            <p:nvPr/>
          </p:nvSpPr>
          <p:spPr>
            <a:xfrm>
              <a:off x="798286" y="2266950"/>
              <a:ext cx="1984829" cy="1984829"/>
            </a:xfrm>
            <a:prstGeom prst="ellipse">
              <a:avLst/>
            </a:prstGeom>
            <a:solidFill>
              <a:srgbClr val="3C7E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6F57DD2-2002-45D1-8D4D-7209A0A7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428" y="2461627"/>
              <a:ext cx="1636909" cy="163690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1832F2-E9DB-4166-825D-C26384C6234D}"/>
              </a:ext>
            </a:extLst>
          </p:cNvPr>
          <p:cNvGrpSpPr/>
          <p:nvPr/>
        </p:nvGrpSpPr>
        <p:grpSpPr>
          <a:xfrm>
            <a:off x="3478051" y="4455214"/>
            <a:ext cx="764980" cy="764980"/>
            <a:chOff x="3668486" y="2266950"/>
            <a:chExt cx="1984829" cy="198482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BF04C8C-C23B-43AE-B123-6E793264DA5F}"/>
                </a:ext>
              </a:extLst>
            </p:cNvPr>
            <p:cNvSpPr/>
            <p:nvPr/>
          </p:nvSpPr>
          <p:spPr>
            <a:xfrm>
              <a:off x="3668486" y="2266950"/>
              <a:ext cx="1984829" cy="1984829"/>
            </a:xfrm>
            <a:prstGeom prst="ellipse">
              <a:avLst/>
            </a:prstGeom>
            <a:solidFill>
              <a:srgbClr val="3C7E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1AE687B-F9BA-474A-AA79-75B69211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138" y="2505602"/>
              <a:ext cx="1507524" cy="1507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76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1850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App Preview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85044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F2BEEAB-8D62-46A9-BBE6-5851396E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1" y="1079500"/>
            <a:ext cx="5619835" cy="3952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C3DF1-AED2-43E0-8A4B-CE8A6106AF68}"/>
              </a:ext>
            </a:extLst>
          </p:cNvPr>
          <p:cNvSpPr txBox="1"/>
          <p:nvPr/>
        </p:nvSpPr>
        <p:spPr>
          <a:xfrm>
            <a:off x="2603689" y="5134032"/>
            <a:ext cx="100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DFDFD"/>
                </a:solidFill>
              </a:rPr>
              <a:t>산 검색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3EDEA47-70C2-43BA-BB74-13F1AE977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31" y="425540"/>
            <a:ext cx="4781550" cy="51625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FEC82C-CB2D-4885-9CED-DE2F144FE975}"/>
              </a:ext>
            </a:extLst>
          </p:cNvPr>
          <p:cNvSpPr txBox="1"/>
          <p:nvPr/>
        </p:nvSpPr>
        <p:spPr>
          <a:xfrm>
            <a:off x="8049351" y="5678116"/>
            <a:ext cx="167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DFDFD"/>
                </a:solidFill>
              </a:rPr>
              <a:t>산 정보 출력</a:t>
            </a:r>
            <a:endParaRPr lang="ko-KR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1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3149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Using OpenAPI Service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B4F992A-65AB-45A9-A3E3-BDFDAB4A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0" y="1152945"/>
            <a:ext cx="5402215" cy="54319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EF44B3-8F92-4E9D-ADA3-16909A7EC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3"/>
          <a:stretch/>
        </p:blipFill>
        <p:spPr>
          <a:xfrm>
            <a:off x="6521237" y="1168764"/>
            <a:ext cx="5020178" cy="53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495" y="247802"/>
            <a:ext cx="331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Development Schedule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두루마리 모양: 가로로 말림 13">
            <a:extLst>
              <a:ext uri="{FF2B5EF4-FFF2-40B4-BE49-F238E27FC236}">
                <a16:creationId xmlns:a16="http://schemas.microsoft.com/office/drawing/2014/main" id="{78C79196-6A7E-4DA5-85AC-41C43F8DBEC1}"/>
              </a:ext>
            </a:extLst>
          </p:cNvPr>
          <p:cNvSpPr/>
          <p:nvPr/>
        </p:nvSpPr>
        <p:spPr>
          <a:xfrm>
            <a:off x="2013922" y="1050072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5.6~5.12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두루마리 모양: 가로로 말림 18">
            <a:extLst>
              <a:ext uri="{FF2B5EF4-FFF2-40B4-BE49-F238E27FC236}">
                <a16:creationId xmlns:a16="http://schemas.microsoft.com/office/drawing/2014/main" id="{2AEBD57C-7541-4F46-8070-41093C121607}"/>
              </a:ext>
            </a:extLst>
          </p:cNvPr>
          <p:cNvSpPr/>
          <p:nvPr/>
        </p:nvSpPr>
        <p:spPr>
          <a:xfrm>
            <a:off x="5217222" y="1053436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5.13~5.19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두루마리 모양: 가로로 말림 19">
            <a:extLst>
              <a:ext uri="{FF2B5EF4-FFF2-40B4-BE49-F238E27FC236}">
                <a16:creationId xmlns:a16="http://schemas.microsoft.com/office/drawing/2014/main" id="{4C38F064-DBFF-4C1A-B833-9D0B95991C13}"/>
              </a:ext>
            </a:extLst>
          </p:cNvPr>
          <p:cNvSpPr/>
          <p:nvPr/>
        </p:nvSpPr>
        <p:spPr>
          <a:xfrm>
            <a:off x="2108322" y="400608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5.27~6.2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A30A1332-DC13-4F56-969A-85618A43D4D5}"/>
              </a:ext>
            </a:extLst>
          </p:cNvPr>
          <p:cNvSpPr/>
          <p:nvPr/>
        </p:nvSpPr>
        <p:spPr>
          <a:xfrm>
            <a:off x="8439575" y="106480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5.20~5.26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34D0B362-53E5-409F-8C6F-046720D5BCEC}"/>
              </a:ext>
            </a:extLst>
          </p:cNvPr>
          <p:cNvSpPr/>
          <p:nvPr/>
        </p:nvSpPr>
        <p:spPr>
          <a:xfrm>
            <a:off x="5231937" y="3964049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설명선: 오른쪽 화살표 24">
            <a:extLst>
              <a:ext uri="{FF2B5EF4-FFF2-40B4-BE49-F238E27FC236}">
                <a16:creationId xmlns:a16="http://schemas.microsoft.com/office/drawing/2014/main" id="{D7F1A116-3DED-4073-B726-92A9DD8C7E5E}"/>
              </a:ext>
            </a:extLst>
          </p:cNvPr>
          <p:cNvSpPr/>
          <p:nvPr/>
        </p:nvSpPr>
        <p:spPr>
          <a:xfrm>
            <a:off x="1365727" y="1875064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 XML </a:t>
            </a:r>
            <a:r>
              <a:rPr lang="ko-KR" altLang="en-US" dirty="0"/>
              <a:t>모듈 조사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관련 응용 앱 조사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국가 공공데이터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포탈 활용사례조사</a:t>
            </a:r>
            <a:endParaRPr lang="en-US" altLang="ko-KR" dirty="0"/>
          </a:p>
        </p:txBody>
      </p:sp>
      <p:sp>
        <p:nvSpPr>
          <p:cNvPr id="26" name="설명선: 오른쪽 화살표 25">
            <a:extLst>
              <a:ext uri="{FF2B5EF4-FFF2-40B4-BE49-F238E27FC236}">
                <a16:creationId xmlns:a16="http://schemas.microsoft.com/office/drawing/2014/main" id="{EE609C0F-B478-49B2-86A1-8DE9A3F1B732}"/>
              </a:ext>
            </a:extLst>
          </p:cNvPr>
          <p:cNvSpPr/>
          <p:nvPr/>
        </p:nvSpPr>
        <p:spPr>
          <a:xfrm>
            <a:off x="4504347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기획 발표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- GitHub </a:t>
            </a:r>
            <a:r>
              <a:rPr lang="ko-KR" altLang="en-US" dirty="0">
                <a:solidFill>
                  <a:srgbClr val="FDFDFD"/>
                </a:solidFill>
              </a:rPr>
              <a:t>저장소 생성</a:t>
            </a:r>
            <a:endParaRPr lang="en-US" altLang="ko-KR" dirty="0">
              <a:solidFill>
                <a:srgbClr val="FDFDF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- </a:t>
            </a:r>
            <a:r>
              <a:rPr lang="ko-KR" altLang="en-US" dirty="0">
                <a:solidFill>
                  <a:srgbClr val="FDFDFD"/>
                </a:solidFill>
              </a:rPr>
              <a:t>데이터 연동</a:t>
            </a:r>
            <a:r>
              <a:rPr lang="en-US" altLang="ko-KR" dirty="0">
                <a:solidFill>
                  <a:srgbClr val="FDFDFD"/>
                </a:solidFill>
              </a:rPr>
              <a:t> </a:t>
            </a:r>
            <a:r>
              <a:rPr lang="ko-KR" altLang="en-US" dirty="0">
                <a:solidFill>
                  <a:srgbClr val="FDFDFD"/>
                </a:solidFill>
              </a:rPr>
              <a:t>공부</a:t>
            </a:r>
            <a:endParaRPr lang="en-US" altLang="ko-KR" dirty="0">
              <a:solidFill>
                <a:srgbClr val="FDFDFD"/>
              </a:solidFill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id="{DC22B911-DA3D-4095-AA01-18ABC5763B3E}"/>
              </a:ext>
            </a:extLst>
          </p:cNvPr>
          <p:cNvSpPr/>
          <p:nvPr/>
        </p:nvSpPr>
        <p:spPr>
          <a:xfrm>
            <a:off x="7671032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DFDFD"/>
                </a:solidFill>
              </a:rPr>
              <a:t>- Tkinter GUI </a:t>
            </a:r>
            <a:r>
              <a:rPr lang="ko-KR" altLang="en-US" dirty="0">
                <a:solidFill>
                  <a:srgbClr val="FDFDFD"/>
                </a:solidFill>
              </a:rPr>
              <a:t>구현</a:t>
            </a:r>
            <a:endParaRPr lang="en-US" altLang="ko-KR" dirty="0">
              <a:solidFill>
                <a:srgbClr val="FDFDF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- </a:t>
            </a:r>
            <a:r>
              <a:rPr lang="ko-KR" altLang="en-US" dirty="0">
                <a:solidFill>
                  <a:srgbClr val="FDFDFD"/>
                </a:solidFill>
              </a:rPr>
              <a:t>기본 기능 구현</a:t>
            </a:r>
            <a:r>
              <a:rPr lang="en-US" altLang="ko-KR" dirty="0">
                <a:solidFill>
                  <a:srgbClr val="FDFDFD"/>
                </a:solidFill>
              </a:rPr>
              <a:t>1</a:t>
            </a:r>
          </a:p>
        </p:txBody>
      </p:sp>
      <p:sp>
        <p:nvSpPr>
          <p:cNvPr id="28" name="설명선: 오른쪽 화살표 27">
            <a:extLst>
              <a:ext uri="{FF2B5EF4-FFF2-40B4-BE49-F238E27FC236}">
                <a16:creationId xmlns:a16="http://schemas.microsoft.com/office/drawing/2014/main" id="{8C57B65E-FA88-49F3-9A8B-57BEC46125D2}"/>
              </a:ext>
            </a:extLst>
          </p:cNvPr>
          <p:cNvSpPr/>
          <p:nvPr/>
        </p:nvSpPr>
        <p:spPr>
          <a:xfrm>
            <a:off x="1365727" y="463196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중간 시현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미비점 보완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기본 기능 구현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설명선: 오른쪽 화살표 28">
            <a:extLst>
              <a:ext uri="{FF2B5EF4-FFF2-40B4-BE49-F238E27FC236}">
                <a16:creationId xmlns:a16="http://schemas.microsoft.com/office/drawing/2014/main" id="{E124E03D-8707-4F2E-8011-5E28AA6052EA}"/>
              </a:ext>
            </a:extLst>
          </p:cNvPr>
          <p:cNvSpPr/>
          <p:nvPr/>
        </p:nvSpPr>
        <p:spPr>
          <a:xfrm>
            <a:off x="4504347" y="458452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추가 기능 구현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E-Mail </a:t>
            </a:r>
            <a:r>
              <a:rPr lang="ko-KR" altLang="en-US" dirty="0">
                <a:solidFill>
                  <a:schemeClr val="bg1"/>
                </a:solidFill>
              </a:rPr>
              <a:t>기능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대중교통 정보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0" name="두루마리 모양: 가로로 말림 29">
            <a:extLst>
              <a:ext uri="{FF2B5EF4-FFF2-40B4-BE49-F238E27FC236}">
                <a16:creationId xmlns:a16="http://schemas.microsoft.com/office/drawing/2014/main" id="{A435C1BC-8680-4A46-A31E-999B3B253FFC}"/>
              </a:ext>
            </a:extLst>
          </p:cNvPr>
          <p:cNvSpPr/>
          <p:nvPr/>
        </p:nvSpPr>
        <p:spPr>
          <a:xfrm>
            <a:off x="8353225" y="4009043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DDA7259A-0BDA-42ED-94EC-D0509B037F68}"/>
              </a:ext>
            </a:extLst>
          </p:cNvPr>
          <p:cNvSpPr/>
          <p:nvPr/>
        </p:nvSpPr>
        <p:spPr>
          <a:xfrm>
            <a:off x="7672498" y="463729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최종 발표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즐겨찾기 기능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4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160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Yoon 윤고딕 540_TT</vt:lpstr>
      <vt:lpstr>Orator Std</vt:lpstr>
      <vt:lpstr>Yoon 윤고딕 550_TT</vt:lpstr>
      <vt:lpstr>-윤고딕330</vt:lpstr>
      <vt:lpstr>맑은 고딕</vt:lpstr>
      <vt:lpstr>Arial</vt:lpstr>
      <vt:lpstr>한컴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인혁 박</cp:lastModifiedBy>
  <cp:revision>20</cp:revision>
  <dcterms:created xsi:type="dcterms:W3CDTF">2015-01-13T12:19:11Z</dcterms:created>
  <dcterms:modified xsi:type="dcterms:W3CDTF">2019-05-08T03:53:22Z</dcterms:modified>
</cp:coreProperties>
</file>