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71" r:id="rId4"/>
    <p:sldId id="269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142" userDrawn="1">
          <p15:clr>
            <a:srgbClr val="A4A3A4"/>
          </p15:clr>
        </p15:guide>
        <p15:guide id="6" orient="horz" pos="4178" userDrawn="1">
          <p15:clr>
            <a:srgbClr val="A4A3A4"/>
          </p15:clr>
        </p15:guide>
        <p15:guide id="7" orient="horz" pos="414" userDrawn="1">
          <p15:clr>
            <a:srgbClr val="A4A3A4"/>
          </p15:clr>
        </p15:guide>
        <p15:guide id="8" orient="horz" pos="7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507166"/>
    <a:srgbClr val="283430"/>
    <a:srgbClr val="3C4E48"/>
    <a:srgbClr val="4C635B"/>
    <a:srgbClr val="3C7E7C"/>
    <a:srgbClr val="283744"/>
    <a:srgbClr val="ECA97E"/>
    <a:srgbClr val="C9A685"/>
    <a:srgbClr val="9B9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211"/>
      </p:cViewPr>
      <p:guideLst>
        <p:guide orient="horz" pos="2160"/>
        <p:guide pos="3840"/>
        <p:guide pos="211"/>
        <p:guide pos="7469"/>
        <p:guide orient="horz" pos="142"/>
        <p:guide orient="horz" pos="4178"/>
        <p:guide orient="horz" pos="414"/>
        <p:guide orient="horz" pos="7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CB33-51F8-49E0-A43B-E69C8C18385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A940E-24DE-4D40-B370-E3E73C761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4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3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5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5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7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1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3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grpSp>
        <p:nvGrpSpPr>
          <p:cNvPr id="6" name="그룹 5"/>
          <p:cNvGrpSpPr/>
          <p:nvPr userDrawn="1"/>
        </p:nvGrpSpPr>
        <p:grpSpPr>
          <a:xfrm>
            <a:off x="3939802" y="1484785"/>
            <a:ext cx="4312399" cy="3674843"/>
            <a:chOff x="2415801" y="1591579"/>
            <a:chExt cx="4312399" cy="3674843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415801" y="1591579"/>
              <a:ext cx="4176464" cy="0"/>
            </a:xfrm>
            <a:prstGeom prst="line">
              <a:avLst/>
            </a:prstGeom>
            <a:ln w="47625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415801" y="2045940"/>
              <a:ext cx="4176464" cy="0"/>
            </a:xfrm>
            <a:prstGeom prst="line">
              <a:avLst/>
            </a:prstGeom>
            <a:ln w="22225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415801" y="4281249"/>
              <a:ext cx="4176464" cy="0"/>
            </a:xfrm>
            <a:prstGeom prst="line">
              <a:avLst/>
            </a:prstGeom>
            <a:ln w="76200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29775" y="1645830"/>
              <a:ext cx="3948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파워포인트 </a:t>
              </a:r>
              <a:r>
                <a:rPr lang="en-US" altLang="ko-KR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/ </a:t>
              </a:r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프레젠테이션 </a:t>
              </a:r>
              <a:r>
                <a:rPr lang="en-US" altLang="ko-KR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/ </a:t>
              </a:r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에세이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47849" y="1990625"/>
              <a:ext cx="36118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Yoon 윤고딕 540_TT" pitchFamily="18" charset="-127"/>
                  <a:ea typeface="Yoon 윤고딕 540_TT" pitchFamily="18" charset="-127"/>
                </a:rPr>
                <a:t>Made in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15801" y="4435425"/>
              <a:ext cx="43123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학교에서 또는 회사에서 멋진 프레젠테이션과 파워포인트를 만들고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싶으신 모든 분들에게 친근한 선배 같은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블로그를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지향하는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Made in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양선배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입니다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 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제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블로그의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모든 자료는 나눔의 미학을 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지향합니다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 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부디 제 자료가 많은 분들에게 도움이 되었으면 합니다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75841" y="2790475"/>
              <a:ext cx="344998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600" b="1" dirty="0" err="1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Yoon 윤고딕 540_TT" pitchFamily="18" charset="-127"/>
                  <a:ea typeface="Yoon 윤고딕 540_TT" pitchFamily="18" charset="-127"/>
                </a:rPr>
                <a:t>양선배</a:t>
              </a:r>
              <a:endParaRPr lang="ko-KR" altLang="en-US" sz="96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Yoon 윤고딕 540_TT" pitchFamily="18" charset="-127"/>
                <a:ea typeface="Yoon 윤고딕 540_TT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1965427" y="6428895"/>
            <a:ext cx="3126289" cy="277687"/>
            <a:chOff x="2854153" y="5189603"/>
            <a:chExt cx="3126289" cy="277687"/>
          </a:xfrm>
        </p:grpSpPr>
        <p:pic>
          <p:nvPicPr>
            <p:cNvPr id="15" name="Picture 29" descr="D:\PPT 자료 모음\아이콘셋\아이콘 SET\Grunge-Peeling-Sticker-Icons\faceboo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3" y="5189603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067913" y="5190291"/>
              <a:ext cx="29125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Facebook : www.facebook.com/yangnaru</a:t>
              </a:r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8332076" y="6418549"/>
            <a:ext cx="1868381" cy="297486"/>
            <a:chOff x="2854152" y="5569441"/>
            <a:chExt cx="1868381" cy="297486"/>
          </a:xfrm>
        </p:grpSpPr>
        <p:pic>
          <p:nvPicPr>
            <p:cNvPr id="18" name="Picture 36" descr="D:\PPT 자료 모음\아이콘셋\아이콘 SET\Grunge-Peeling-Sticker-Icons\rs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2" y="5569441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067913" y="5589928"/>
              <a:ext cx="16546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Blog : ynr007.blog.me/</a:t>
              </a:r>
            </a:p>
          </p:txBody>
        </p:sp>
      </p:grpSp>
      <p:grpSp>
        <p:nvGrpSpPr>
          <p:cNvPr id="20" name="그룹 19"/>
          <p:cNvGrpSpPr/>
          <p:nvPr userDrawn="1"/>
        </p:nvGrpSpPr>
        <p:grpSpPr>
          <a:xfrm>
            <a:off x="5616829" y="6428895"/>
            <a:ext cx="2190135" cy="277687"/>
            <a:chOff x="2854153" y="5949280"/>
            <a:chExt cx="2190135" cy="277687"/>
          </a:xfrm>
        </p:grpSpPr>
        <p:pic>
          <p:nvPicPr>
            <p:cNvPr id="21" name="Picture 34" descr="D:\PPT 자료 모음\아이콘셋\아이콘 SET\Grunge-Peeling-Sticker-Icons\myspac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3" y="5949280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3067913" y="5949968"/>
              <a:ext cx="19763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E-Mail : ynr007@naver.com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233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grpSp>
        <p:nvGrpSpPr>
          <p:cNvPr id="9" name="그룹 17"/>
          <p:cNvGrpSpPr/>
          <p:nvPr userDrawn="1"/>
        </p:nvGrpSpPr>
        <p:grpSpPr>
          <a:xfrm>
            <a:off x="4557586" y="2928934"/>
            <a:ext cx="3857652" cy="642942"/>
            <a:chOff x="1428728" y="1500174"/>
            <a:chExt cx="6143668" cy="857256"/>
          </a:xfrm>
        </p:grpSpPr>
        <p:grpSp>
          <p:nvGrpSpPr>
            <p:cNvPr id="10" name="그룹 18"/>
            <p:cNvGrpSpPr/>
            <p:nvPr/>
          </p:nvGrpSpPr>
          <p:grpSpPr>
            <a:xfrm>
              <a:off x="1428728" y="1500174"/>
              <a:ext cx="6143668" cy="857256"/>
              <a:chOff x="1428728" y="1500174"/>
              <a:chExt cx="6143668" cy="857256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428728" y="1500174"/>
                <a:ext cx="6143668" cy="857256"/>
              </a:xfrm>
              <a:prstGeom prst="rect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 rot="5400000">
                <a:off x="1000100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rot="5400000">
                <a:off x="7143768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" name="이등변 삼각형 10"/>
            <p:cNvSpPr/>
            <p:nvPr/>
          </p:nvSpPr>
          <p:spPr>
            <a:xfrm rot="10800000">
              <a:off x="7060423" y="1843076"/>
              <a:ext cx="226220" cy="157164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4583833" y="3010647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Made in </a:t>
            </a:r>
            <a:r>
              <a:rPr lang="ko-KR" altLang="en-US" sz="2400" b="1" spc="-1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양선배</a:t>
            </a:r>
            <a:endParaRPr lang="ko-KR" altLang="en-US" sz="2400" b="1" spc="-100" dirty="0">
              <a:ln>
                <a:solidFill>
                  <a:schemeClr val="tx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304800" y="947735"/>
            <a:ext cx="2714612" cy="4286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네이버에</a:t>
            </a:r>
            <a:r>
              <a:rPr lang="ko-KR" altLang="en-US" b="1" spc="-1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검색해주세요</a:t>
            </a:r>
            <a:r>
              <a:rPr lang="en-US" altLang="ko-KR" b="1" spc="-1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000" b="1" spc="-1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그림 16" descr="_여자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47644" y="304793"/>
            <a:ext cx="714356" cy="714356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4967194" y="3757270"/>
            <a:ext cx="3408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파워포인트</a:t>
            </a:r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/ 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프레젠테이션</a:t>
            </a:r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/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에세이 재능기부 </a:t>
            </a:r>
            <a:r>
              <a:rPr lang="ko-KR" altLang="en-US" sz="1100" u="sng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블로그</a:t>
            </a:r>
            <a:endParaRPr lang="ko-KR" altLang="en-US" sz="1100" u="sng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791745" y="374512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연관검색어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pic>
        <p:nvPicPr>
          <p:cNvPr id="20" name="그림 19" descr="물음표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729558" y="3800998"/>
            <a:ext cx="214314" cy="214314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8328248" y="3755557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PPT, PT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의 모든 자료</a:t>
            </a:r>
          </a:p>
        </p:txBody>
      </p:sp>
    </p:spTree>
    <p:extLst>
      <p:ext uri="{BB962C8B-B14F-4D97-AF65-F5344CB8AC3E}">
        <p14:creationId xmlns:p14="http://schemas.microsoft.com/office/powerpoint/2010/main" val="89659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2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8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503822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672187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686907" y="4542971"/>
            <a:ext cx="5123594" cy="2315029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1374246" y="4136571"/>
            <a:ext cx="4752547" cy="2721429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2651839" y="5094513"/>
            <a:ext cx="3240365" cy="1763487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-265532" y="3715657"/>
            <a:ext cx="5562650" cy="3142344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-3060724" y="2975429"/>
            <a:ext cx="7603100" cy="388257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-3395747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631311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712415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960914"/>
            <a:ext cx="7846264" cy="3897086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879625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6817" y="538763"/>
            <a:ext cx="1077064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Orator Std" panose="020D0509020203030204" pitchFamily="49" charset="0"/>
              </a:rPr>
              <a:t>M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ountain </a:t>
            </a:r>
          </a:p>
          <a:p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         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Orator Std" panose="020D0509020203030204" pitchFamily="49" charset="0"/>
              </a:rPr>
              <a:t>S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earching</a:t>
            </a:r>
            <a:endParaRPr lang="ko-KR" altLang="en-US" sz="1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ED5FE6-795B-475B-8ECC-B2BB053DC9FD}"/>
              </a:ext>
            </a:extLst>
          </p:cNvPr>
          <p:cNvSpPr txBox="1"/>
          <p:nvPr/>
        </p:nvSpPr>
        <p:spPr>
          <a:xfrm>
            <a:off x="9727564" y="5643820"/>
            <a:ext cx="220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DFDFD"/>
                </a:solidFill>
              </a:rPr>
              <a:t>2013182020 </a:t>
            </a:r>
            <a:r>
              <a:rPr lang="ko-KR" altLang="en-US" dirty="0">
                <a:solidFill>
                  <a:srgbClr val="FDFDFD"/>
                </a:solidFill>
              </a:rPr>
              <a:t>박인혁</a:t>
            </a:r>
            <a:endParaRPr lang="en-US" altLang="ko-KR" dirty="0">
              <a:solidFill>
                <a:srgbClr val="FDFDFD"/>
              </a:solidFill>
            </a:endParaRPr>
          </a:p>
          <a:p>
            <a:r>
              <a:rPr lang="en-US" altLang="ko-KR" dirty="0">
                <a:solidFill>
                  <a:srgbClr val="FDFDFD"/>
                </a:solidFill>
              </a:rPr>
              <a:t>2013182021 </a:t>
            </a:r>
            <a:r>
              <a:rPr lang="ko-KR" altLang="en-US" dirty="0" err="1">
                <a:solidFill>
                  <a:srgbClr val="FDFDFD"/>
                </a:solidFill>
              </a:rPr>
              <a:t>박장호</a:t>
            </a:r>
            <a:endParaRPr lang="ko-KR" altLang="en-US" dirty="0">
              <a:solidFill>
                <a:srgbClr val="FD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3149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Using OpenAPI Service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31491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B4F992A-65AB-45A9-A3E3-BDFDAB4A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80" y="1152945"/>
            <a:ext cx="5402215" cy="54319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EF44B3-8F92-4E9D-ADA3-16909A7EC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73"/>
          <a:stretch/>
        </p:blipFill>
        <p:spPr>
          <a:xfrm>
            <a:off x="6521237" y="1168764"/>
            <a:ext cx="5020178" cy="53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71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982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Result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129638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4EEFF4-0091-4D79-A84C-F5F2294E51FE}"/>
              </a:ext>
            </a:extLst>
          </p:cNvPr>
          <p:cNvSpPr txBox="1"/>
          <p:nvPr/>
        </p:nvSpPr>
        <p:spPr>
          <a:xfrm>
            <a:off x="456741" y="1020776"/>
            <a:ext cx="1127851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최종 구현 내용</a:t>
            </a:r>
            <a:endParaRPr lang="en-US" altLang="ko-KR" sz="4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endParaRPr lang="en-US" altLang="ko-KR" sz="1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타이틀 화면 애니메이션</a:t>
            </a:r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산의 상세 정보 텍스트 출력</a:t>
            </a:r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이메일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전송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구현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지도 연동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(Folium &amp; Google Map)</a:t>
            </a: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- 100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 명산 중 추려낸 산 높이 그래프 구현</a:t>
            </a:r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즐겨찾기 기능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재 검색 기능 구현</a:t>
            </a:r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텔레그램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봇 구현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C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연동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배포파일 작성</a:t>
            </a:r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17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4495" y="247802"/>
            <a:ext cx="3313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Development Schedule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31491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두루마리 모양: 가로로 말림 13">
            <a:extLst>
              <a:ext uri="{FF2B5EF4-FFF2-40B4-BE49-F238E27FC236}">
                <a16:creationId xmlns:a16="http://schemas.microsoft.com/office/drawing/2014/main" id="{78C79196-6A7E-4DA5-85AC-41C43F8DBEC1}"/>
              </a:ext>
            </a:extLst>
          </p:cNvPr>
          <p:cNvSpPr/>
          <p:nvPr/>
        </p:nvSpPr>
        <p:spPr>
          <a:xfrm>
            <a:off x="2013922" y="1050072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5.6~5.12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두루마리 모양: 가로로 말림 18">
            <a:extLst>
              <a:ext uri="{FF2B5EF4-FFF2-40B4-BE49-F238E27FC236}">
                <a16:creationId xmlns:a16="http://schemas.microsoft.com/office/drawing/2014/main" id="{2AEBD57C-7541-4F46-8070-41093C121607}"/>
              </a:ext>
            </a:extLst>
          </p:cNvPr>
          <p:cNvSpPr/>
          <p:nvPr/>
        </p:nvSpPr>
        <p:spPr>
          <a:xfrm>
            <a:off x="5217222" y="1053436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5.13~5.19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두루마리 모양: 가로로 말림 19">
            <a:extLst>
              <a:ext uri="{FF2B5EF4-FFF2-40B4-BE49-F238E27FC236}">
                <a16:creationId xmlns:a16="http://schemas.microsoft.com/office/drawing/2014/main" id="{4C38F064-DBFF-4C1A-B833-9D0B95991C13}"/>
              </a:ext>
            </a:extLst>
          </p:cNvPr>
          <p:cNvSpPr/>
          <p:nvPr/>
        </p:nvSpPr>
        <p:spPr>
          <a:xfrm>
            <a:off x="2108322" y="4006084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4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5.27~6.2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두루마리 모양: 가로로 말림 21">
            <a:extLst>
              <a:ext uri="{FF2B5EF4-FFF2-40B4-BE49-F238E27FC236}">
                <a16:creationId xmlns:a16="http://schemas.microsoft.com/office/drawing/2014/main" id="{A30A1332-DC13-4F56-969A-85618A43D4D5}"/>
              </a:ext>
            </a:extLst>
          </p:cNvPr>
          <p:cNvSpPr/>
          <p:nvPr/>
        </p:nvSpPr>
        <p:spPr>
          <a:xfrm>
            <a:off x="8439575" y="1064804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5.20~5.26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두루마리 모양: 가로로 말림 22">
            <a:extLst>
              <a:ext uri="{FF2B5EF4-FFF2-40B4-BE49-F238E27FC236}">
                <a16:creationId xmlns:a16="http://schemas.microsoft.com/office/drawing/2014/main" id="{34D0B362-53E5-409F-8C6F-046720D5BCEC}"/>
              </a:ext>
            </a:extLst>
          </p:cNvPr>
          <p:cNvSpPr/>
          <p:nvPr/>
        </p:nvSpPr>
        <p:spPr>
          <a:xfrm>
            <a:off x="5231937" y="3964049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6.3~6.9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설명선: 오른쪽 화살표 24">
            <a:extLst>
              <a:ext uri="{FF2B5EF4-FFF2-40B4-BE49-F238E27FC236}">
                <a16:creationId xmlns:a16="http://schemas.microsoft.com/office/drawing/2014/main" id="{D7F1A116-3DED-4073-B726-92A9DD8C7E5E}"/>
              </a:ext>
            </a:extLst>
          </p:cNvPr>
          <p:cNvSpPr/>
          <p:nvPr/>
        </p:nvSpPr>
        <p:spPr>
          <a:xfrm>
            <a:off x="1337662" y="1878381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trike="sngStrike" dirty="0">
                <a:solidFill>
                  <a:schemeClr val="tx1"/>
                </a:solidFill>
              </a:rPr>
              <a:t>- XML </a:t>
            </a:r>
            <a:r>
              <a:rPr lang="ko-KR" altLang="en-US" strike="sngStrike" dirty="0">
                <a:solidFill>
                  <a:schemeClr val="tx1"/>
                </a:solidFill>
              </a:rPr>
              <a:t>모듈 조사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국가 공공데이터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  </a:t>
            </a:r>
            <a:r>
              <a:rPr lang="ko-KR" altLang="en-US" strike="sngStrike" dirty="0">
                <a:solidFill>
                  <a:schemeClr val="tx1"/>
                </a:solidFill>
              </a:rPr>
              <a:t>포탈 활용사례조사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관련 응용 앱 조사</a:t>
            </a:r>
            <a:endParaRPr lang="en-US" altLang="ko-KR" strike="sngStrike" dirty="0">
              <a:solidFill>
                <a:schemeClr val="tx1"/>
              </a:solidFill>
            </a:endParaRPr>
          </a:p>
        </p:txBody>
      </p:sp>
      <p:sp>
        <p:nvSpPr>
          <p:cNvPr id="26" name="설명선: 오른쪽 화살표 25">
            <a:extLst>
              <a:ext uri="{FF2B5EF4-FFF2-40B4-BE49-F238E27FC236}">
                <a16:creationId xmlns:a16="http://schemas.microsoft.com/office/drawing/2014/main" id="{EE609C0F-B478-49B2-86A1-8DE9A3F1B732}"/>
              </a:ext>
            </a:extLst>
          </p:cNvPr>
          <p:cNvSpPr/>
          <p:nvPr/>
        </p:nvSpPr>
        <p:spPr>
          <a:xfrm>
            <a:off x="4504347" y="1878382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trike="sngStrike" dirty="0">
                <a:solidFill>
                  <a:schemeClr val="tx1"/>
                </a:solidFill>
              </a:rPr>
              <a:t>- GitHub </a:t>
            </a:r>
            <a:r>
              <a:rPr lang="ko-KR" altLang="en-US" strike="sngStrike" dirty="0">
                <a:solidFill>
                  <a:schemeClr val="tx1"/>
                </a:solidFill>
              </a:rPr>
              <a:t>저장소 생성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데이터 연동</a:t>
            </a:r>
            <a:r>
              <a:rPr lang="en-US" altLang="ko-KR" strike="sngStrike" dirty="0">
                <a:solidFill>
                  <a:schemeClr val="tx1"/>
                </a:solidFill>
              </a:rPr>
              <a:t> </a:t>
            </a:r>
            <a:r>
              <a:rPr lang="ko-KR" altLang="en-US" strike="sngStrike" dirty="0">
                <a:solidFill>
                  <a:schemeClr val="tx1"/>
                </a:solidFill>
              </a:rPr>
              <a:t>공부</a:t>
            </a:r>
            <a:endParaRPr lang="en-US" altLang="ko-KR" strike="sngStrike" dirty="0">
              <a:solidFill>
                <a:schemeClr val="tx1"/>
              </a:solidFill>
            </a:endParaRPr>
          </a:p>
        </p:txBody>
      </p:sp>
      <p:sp>
        <p:nvSpPr>
          <p:cNvPr id="27" name="설명선: 오른쪽 화살표 26">
            <a:extLst>
              <a:ext uri="{FF2B5EF4-FFF2-40B4-BE49-F238E27FC236}">
                <a16:creationId xmlns:a16="http://schemas.microsoft.com/office/drawing/2014/main" id="{DC22B911-DA3D-4095-AA01-18ABC5763B3E}"/>
              </a:ext>
            </a:extLst>
          </p:cNvPr>
          <p:cNvSpPr/>
          <p:nvPr/>
        </p:nvSpPr>
        <p:spPr>
          <a:xfrm>
            <a:off x="7671032" y="1878382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trike="sngStrike" dirty="0">
                <a:solidFill>
                  <a:schemeClr val="tx1"/>
                </a:solidFill>
              </a:rPr>
              <a:t>- Tkinter GUI </a:t>
            </a:r>
            <a:r>
              <a:rPr lang="ko-KR" altLang="en-US" strike="sngStrike" dirty="0">
                <a:solidFill>
                  <a:schemeClr val="tx1"/>
                </a:solidFill>
              </a:rPr>
              <a:t>구현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DFDF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trike="sngStrike" dirty="0">
                <a:solidFill>
                  <a:schemeClr val="tx1"/>
                </a:solidFill>
              </a:rPr>
              <a:t>이메일 연동</a:t>
            </a:r>
            <a:endParaRPr lang="en-US" altLang="ko-KR" strike="sngStrike" dirty="0">
              <a:solidFill>
                <a:schemeClr val="tx1"/>
              </a:solidFill>
            </a:endParaRPr>
          </a:p>
        </p:txBody>
      </p:sp>
      <p:sp>
        <p:nvSpPr>
          <p:cNvPr id="28" name="설명선: 오른쪽 화살표 27">
            <a:extLst>
              <a:ext uri="{FF2B5EF4-FFF2-40B4-BE49-F238E27FC236}">
                <a16:creationId xmlns:a16="http://schemas.microsoft.com/office/drawing/2014/main" id="{8C57B65E-FA88-49F3-9A8B-57BEC46125D2}"/>
              </a:ext>
            </a:extLst>
          </p:cNvPr>
          <p:cNvSpPr/>
          <p:nvPr/>
        </p:nvSpPr>
        <p:spPr>
          <a:xfrm>
            <a:off x="1365727" y="4631969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trike="sngStrike" dirty="0">
                <a:solidFill>
                  <a:schemeClr val="tx1"/>
                </a:solidFill>
              </a:rPr>
              <a:t>중간 발표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미비점 보완</a:t>
            </a:r>
            <a:endParaRPr lang="en-US" altLang="ko-KR" strike="sngStrike" dirty="0">
              <a:solidFill>
                <a:schemeClr val="tx1"/>
              </a:solidFill>
            </a:endParaRPr>
          </a:p>
        </p:txBody>
      </p:sp>
      <p:sp>
        <p:nvSpPr>
          <p:cNvPr id="29" name="설명선: 오른쪽 화살표 28">
            <a:extLst>
              <a:ext uri="{FF2B5EF4-FFF2-40B4-BE49-F238E27FC236}">
                <a16:creationId xmlns:a16="http://schemas.microsoft.com/office/drawing/2014/main" id="{E124E03D-8707-4F2E-8011-5E28AA6052EA}"/>
              </a:ext>
            </a:extLst>
          </p:cNvPr>
          <p:cNvSpPr/>
          <p:nvPr/>
        </p:nvSpPr>
        <p:spPr>
          <a:xfrm>
            <a:off x="4504347" y="4584521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 err="1">
                <a:solidFill>
                  <a:schemeClr val="tx1"/>
                </a:solidFill>
              </a:rPr>
              <a:t>텔레그램</a:t>
            </a:r>
            <a:r>
              <a:rPr lang="ko-KR" altLang="en-US" strike="sngStrike" dirty="0">
                <a:solidFill>
                  <a:schemeClr val="tx1"/>
                </a:solidFill>
              </a:rPr>
              <a:t> 구현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지도 연동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추천 산길 기능</a:t>
            </a:r>
            <a:endParaRPr lang="en-US" altLang="ko-KR" strike="sngStrike" dirty="0">
              <a:solidFill>
                <a:schemeClr val="tx1"/>
              </a:solidFill>
            </a:endParaRPr>
          </a:p>
        </p:txBody>
      </p:sp>
      <p:sp>
        <p:nvSpPr>
          <p:cNvPr id="30" name="두루마리 모양: 가로로 말림 29">
            <a:extLst>
              <a:ext uri="{FF2B5EF4-FFF2-40B4-BE49-F238E27FC236}">
                <a16:creationId xmlns:a16="http://schemas.microsoft.com/office/drawing/2014/main" id="{A435C1BC-8680-4A46-A31E-999B3B253FFC}"/>
              </a:ext>
            </a:extLst>
          </p:cNvPr>
          <p:cNvSpPr/>
          <p:nvPr/>
        </p:nvSpPr>
        <p:spPr>
          <a:xfrm>
            <a:off x="8353225" y="4009043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6.3~6.9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설명선: 오른쪽 화살표 30">
            <a:extLst>
              <a:ext uri="{FF2B5EF4-FFF2-40B4-BE49-F238E27FC236}">
                <a16:creationId xmlns:a16="http://schemas.microsoft.com/office/drawing/2014/main" id="{DDA7259A-0BDA-42ED-94EC-D0509B037F68}"/>
              </a:ext>
            </a:extLst>
          </p:cNvPr>
          <p:cNvSpPr/>
          <p:nvPr/>
        </p:nvSpPr>
        <p:spPr>
          <a:xfrm>
            <a:off x="7672498" y="4637299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trike="sngStrike" dirty="0">
                <a:solidFill>
                  <a:schemeClr val="tx1"/>
                </a:solidFill>
              </a:rPr>
              <a:t>C/C++</a:t>
            </a:r>
            <a:r>
              <a:rPr lang="ko-KR" altLang="en-US" strike="sngStrike" dirty="0">
                <a:solidFill>
                  <a:schemeClr val="tx1"/>
                </a:solidFill>
              </a:rPr>
              <a:t> 연동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trike="sngStrik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trike="sngStrike" dirty="0">
                <a:solidFill>
                  <a:schemeClr val="tx1"/>
                </a:solidFill>
              </a:rPr>
              <a:t>배포파일 작성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최종 발표</a:t>
            </a:r>
            <a:endParaRPr lang="en-US" altLang="ko-KR" strike="sngStrik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4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71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2122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Github</a:t>
            </a:r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 Insights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129638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C2DAD4A-22FC-44B9-BA5D-0628FEFE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633537"/>
            <a:ext cx="88868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5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147</Words>
  <Application>Microsoft Office PowerPoint</Application>
  <PresentationFormat>와이드스크린</PresentationFormat>
  <Paragraphs>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Orator Std</vt:lpstr>
      <vt:lpstr>Yoon 윤고딕 540_TT</vt:lpstr>
      <vt:lpstr>Yoon 윤고딕 550_TT</vt:lpstr>
      <vt:lpstr>맑은 고딕</vt:lpstr>
      <vt:lpstr>-윤고딕330</vt:lpstr>
      <vt:lpstr>한컴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박장호</cp:lastModifiedBy>
  <cp:revision>67</cp:revision>
  <dcterms:created xsi:type="dcterms:W3CDTF">2015-01-13T12:19:11Z</dcterms:created>
  <dcterms:modified xsi:type="dcterms:W3CDTF">2019-06-12T01:51:18Z</dcterms:modified>
</cp:coreProperties>
</file>