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1" r:id="rId4"/>
    <p:sldId id="269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4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07166"/>
    <a:srgbClr val="283430"/>
    <a:srgbClr val="3C4E48"/>
    <a:srgbClr val="4C635B"/>
    <a:srgbClr val="3C7E7C"/>
    <a:srgbClr val="283744"/>
    <a:srgbClr val="ECA97E"/>
    <a:srgbClr val="C9A685"/>
    <a:srgbClr val="9B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>
        <p:guide orient="horz" pos="2160"/>
        <p:guide pos="3840"/>
        <p:guide pos="211"/>
        <p:guide pos="7469"/>
        <p:guide orient="horz" pos="142"/>
        <p:guide orient="horz" pos="4178"/>
        <p:guide orient="horz" pos="414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CB33-51F8-49E0-A43B-E69C8C18385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A940E-24DE-4D40-B370-E3E73C76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 userDrawn="1"/>
        </p:nvGrpSpPr>
        <p:grpSpPr>
          <a:xfrm>
            <a:off x="3939802" y="1484785"/>
            <a:ext cx="4312399" cy="3674843"/>
            <a:chOff x="2415801" y="1591579"/>
            <a:chExt cx="4312399" cy="36748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29775" y="1645830"/>
              <a:ext cx="394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파워포인트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프레젠테이션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에세이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7849" y="1990625"/>
              <a:ext cx="36118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801" y="4435425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학교에서 또는 회사에서 멋진 프레젠테이션과 파워포인트를 만들고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싶으신 모든 분들에게 친근한 선배 같은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블로그를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지향하는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입니다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제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블로그의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모든 자료는 나눔의 미학을 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지향합니다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부디 제 자료가 많은 분들에게 도움이 되었으면 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5841" y="2790475"/>
              <a:ext cx="34499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600" b="1" dirty="0" err="1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endParaRPr lang="ko-KR" altLang="en-US" sz="96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965427" y="6428895"/>
            <a:ext cx="3126289" cy="277687"/>
            <a:chOff x="2854153" y="5189603"/>
            <a:chExt cx="3126289" cy="277687"/>
          </a:xfrm>
        </p:grpSpPr>
        <p:pic>
          <p:nvPicPr>
            <p:cNvPr id="15" name="Picture 29" descr="D:\PPT 자료 모음\아이콘셋\아이콘 SET\Grunge-Peeling-Sticker-Icons\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189603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67913" y="5190291"/>
              <a:ext cx="2912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Facebook : www.facebook.com/yangnaru</a:t>
              </a: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332076" y="6418549"/>
            <a:ext cx="1868381" cy="297486"/>
            <a:chOff x="2854152" y="5569441"/>
            <a:chExt cx="1868381" cy="297486"/>
          </a:xfrm>
        </p:grpSpPr>
        <p:pic>
          <p:nvPicPr>
            <p:cNvPr id="18" name="Picture 36" descr="D:\PPT 자료 모음\아이콘셋\아이콘 SET\Grunge-Peeling-Sticker-Icons\rs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2" y="5569441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67913" y="5589928"/>
              <a:ext cx="16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Blog : ynr007.blog.me/</a:t>
              </a: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616829" y="6428895"/>
            <a:ext cx="2190135" cy="277687"/>
            <a:chOff x="2854153" y="5949280"/>
            <a:chExt cx="2190135" cy="277687"/>
          </a:xfrm>
        </p:grpSpPr>
        <p:pic>
          <p:nvPicPr>
            <p:cNvPr id="21" name="Picture 34" descr="D:\PPT 자료 모음\아이콘셋\아이콘 SET\Grunge-Peeling-Sticker-Icons\myspa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949280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067913" y="5949968"/>
              <a:ext cx="1976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E-Mail : ynr007@naver.com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9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10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이등변 삼각형 10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 descr="_여자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20" name="그림 19" descr="물음표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8965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03822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672187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686907" y="4542971"/>
            <a:ext cx="5123594" cy="23150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374246" y="4136571"/>
            <a:ext cx="4752547" cy="27214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651839" y="5094513"/>
            <a:ext cx="3240365" cy="1763487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265532" y="3715657"/>
            <a:ext cx="5562650" cy="3142344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-3060724" y="2975429"/>
            <a:ext cx="7603100" cy="388257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-3395747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31311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12415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960914"/>
            <a:ext cx="7846264" cy="3897086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879625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817" y="538763"/>
            <a:ext cx="107706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M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ountain </a:t>
            </a:r>
          </a:p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        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S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earching</a:t>
            </a:r>
            <a:endParaRPr lang="ko-KR" altLang="en-US" sz="1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5FE6-795B-475B-8ECC-B2BB053DC9FD}"/>
              </a:ext>
            </a:extLst>
          </p:cNvPr>
          <p:cNvSpPr txBox="1"/>
          <p:nvPr/>
        </p:nvSpPr>
        <p:spPr>
          <a:xfrm>
            <a:off x="9727564" y="5643820"/>
            <a:ext cx="220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FDFD"/>
                </a:solidFill>
              </a:rPr>
              <a:t>2013182020 </a:t>
            </a:r>
            <a:r>
              <a:rPr lang="ko-KR" altLang="en-US" dirty="0">
                <a:solidFill>
                  <a:srgbClr val="FDFDFD"/>
                </a:solidFill>
              </a:rPr>
              <a:t>박인혁</a:t>
            </a: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2013182021 </a:t>
            </a:r>
            <a:r>
              <a:rPr lang="ko-KR" altLang="en-US" dirty="0" err="1">
                <a:solidFill>
                  <a:srgbClr val="FDFDFD"/>
                </a:solidFill>
              </a:rPr>
              <a:t>박장호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1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Using OpenAPI Service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B4F992A-65AB-45A9-A3E3-BDFDAB4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0" y="1152945"/>
            <a:ext cx="5402215" cy="543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F44B3-8F92-4E9D-ADA3-16909A7E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3"/>
          <a:stretch/>
        </p:blipFill>
        <p:spPr>
          <a:xfrm>
            <a:off x="6521237" y="1168764"/>
            <a:ext cx="5020178" cy="5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982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Result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56741" y="1020776"/>
            <a:ext cx="1127851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최종 구현 내용</a:t>
            </a:r>
            <a:endParaRPr lang="en-US" altLang="ko-KR" sz="4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1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타이틀 화면 애니메이션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상세 정보 텍스트 출력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이메일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구현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지도 연동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(Folium &amp; Google Map)</a:t>
            </a: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- 100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명산 중 추려낸 산 높이 그래프 구현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즐겨찾기 기능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재 검색 기능 구현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텔레그램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봇 구현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C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연동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배포파일 작성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17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495" y="247802"/>
            <a:ext cx="331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Development Schedule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두루마리 모양: 가로로 말림 13">
            <a:extLst>
              <a:ext uri="{FF2B5EF4-FFF2-40B4-BE49-F238E27FC236}">
                <a16:creationId xmlns:a16="http://schemas.microsoft.com/office/drawing/2014/main" id="{78C79196-6A7E-4DA5-85AC-41C43F8DBEC1}"/>
              </a:ext>
            </a:extLst>
          </p:cNvPr>
          <p:cNvSpPr/>
          <p:nvPr/>
        </p:nvSpPr>
        <p:spPr>
          <a:xfrm>
            <a:off x="2013922" y="1050072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5.6~5.12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2AEBD57C-7541-4F46-8070-41093C121607}"/>
              </a:ext>
            </a:extLst>
          </p:cNvPr>
          <p:cNvSpPr/>
          <p:nvPr/>
        </p:nvSpPr>
        <p:spPr>
          <a:xfrm>
            <a:off x="5217222" y="1053436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5.13~5.19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4C38F064-DBFF-4C1A-B833-9D0B95991C13}"/>
              </a:ext>
            </a:extLst>
          </p:cNvPr>
          <p:cNvSpPr/>
          <p:nvPr/>
        </p:nvSpPr>
        <p:spPr>
          <a:xfrm>
            <a:off x="2108322" y="400608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5.27~6.2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A30A1332-DC13-4F56-969A-85618A43D4D5}"/>
              </a:ext>
            </a:extLst>
          </p:cNvPr>
          <p:cNvSpPr/>
          <p:nvPr/>
        </p:nvSpPr>
        <p:spPr>
          <a:xfrm>
            <a:off x="8439575" y="106480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5.20~5.26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34D0B362-53E5-409F-8C6F-046720D5BCEC}"/>
              </a:ext>
            </a:extLst>
          </p:cNvPr>
          <p:cNvSpPr/>
          <p:nvPr/>
        </p:nvSpPr>
        <p:spPr>
          <a:xfrm>
            <a:off x="5231937" y="3964049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D7F1A116-3DED-4073-B726-92A9DD8C7E5E}"/>
              </a:ext>
            </a:extLst>
          </p:cNvPr>
          <p:cNvSpPr/>
          <p:nvPr/>
        </p:nvSpPr>
        <p:spPr>
          <a:xfrm>
            <a:off x="1337662" y="187838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XML </a:t>
            </a:r>
            <a:r>
              <a:rPr lang="ko-KR" altLang="en-US" strike="sngStrike" dirty="0">
                <a:solidFill>
                  <a:schemeClr val="tx1"/>
                </a:solidFill>
              </a:rPr>
              <a:t>모듈 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국가 공공데이터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  </a:t>
            </a:r>
            <a:r>
              <a:rPr lang="ko-KR" altLang="en-US" strike="sngStrike" dirty="0">
                <a:solidFill>
                  <a:schemeClr val="tx1"/>
                </a:solidFill>
              </a:rPr>
              <a:t>포탈 활용사례조사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관련 응용 앱 조사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EE609C0F-B478-49B2-86A1-8DE9A3F1B732}"/>
              </a:ext>
            </a:extLst>
          </p:cNvPr>
          <p:cNvSpPr/>
          <p:nvPr/>
        </p:nvSpPr>
        <p:spPr>
          <a:xfrm>
            <a:off x="4504347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GitHub </a:t>
            </a:r>
            <a:r>
              <a:rPr lang="ko-KR" altLang="en-US" strike="sngStrike" dirty="0">
                <a:solidFill>
                  <a:schemeClr val="tx1"/>
                </a:solidFill>
              </a:rPr>
              <a:t>저장소 생성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데이터 연동</a:t>
            </a:r>
            <a:r>
              <a:rPr lang="en-US" altLang="ko-KR" strike="sngStrike" dirty="0">
                <a:solidFill>
                  <a:schemeClr val="tx1"/>
                </a:solidFill>
              </a:rPr>
              <a:t> </a:t>
            </a:r>
            <a:r>
              <a:rPr lang="ko-KR" altLang="en-US" strike="sngStrike" dirty="0">
                <a:solidFill>
                  <a:schemeClr val="tx1"/>
                </a:solidFill>
              </a:rPr>
              <a:t>공부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DC22B911-DA3D-4095-AA01-18ABC5763B3E}"/>
              </a:ext>
            </a:extLst>
          </p:cNvPr>
          <p:cNvSpPr/>
          <p:nvPr/>
        </p:nvSpPr>
        <p:spPr>
          <a:xfrm>
            <a:off x="7671032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Tkinter GUI </a:t>
            </a:r>
            <a:r>
              <a:rPr lang="ko-KR" altLang="en-US" strike="sngStrike" dirty="0">
                <a:solidFill>
                  <a:schemeClr val="tx1"/>
                </a:solidFill>
              </a:rPr>
              <a:t>구현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이메일 연동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id="{8C57B65E-FA88-49F3-9A8B-57BEC46125D2}"/>
              </a:ext>
            </a:extLst>
          </p:cNvPr>
          <p:cNvSpPr/>
          <p:nvPr/>
        </p:nvSpPr>
        <p:spPr>
          <a:xfrm>
            <a:off x="1365727" y="463196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중간 발표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미비점 보완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E124E03D-8707-4F2E-8011-5E28AA6052EA}"/>
              </a:ext>
            </a:extLst>
          </p:cNvPr>
          <p:cNvSpPr/>
          <p:nvPr/>
        </p:nvSpPr>
        <p:spPr>
          <a:xfrm>
            <a:off x="4504347" y="458452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 err="1">
                <a:solidFill>
                  <a:schemeClr val="tx1"/>
                </a:solidFill>
              </a:rPr>
              <a:t>텔레그램</a:t>
            </a:r>
            <a:r>
              <a:rPr lang="ko-KR" altLang="en-US" strike="sngStrike" dirty="0">
                <a:solidFill>
                  <a:schemeClr val="tx1"/>
                </a:solidFill>
              </a:rPr>
              <a:t> 구현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지도 연동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추천 산길 기능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30" name="두루마리 모양: 가로로 말림 29">
            <a:extLst>
              <a:ext uri="{FF2B5EF4-FFF2-40B4-BE49-F238E27FC236}">
                <a16:creationId xmlns:a16="http://schemas.microsoft.com/office/drawing/2014/main" id="{A435C1BC-8680-4A46-A31E-999B3B253FFC}"/>
              </a:ext>
            </a:extLst>
          </p:cNvPr>
          <p:cNvSpPr/>
          <p:nvPr/>
        </p:nvSpPr>
        <p:spPr>
          <a:xfrm>
            <a:off x="8353225" y="4009043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DDA7259A-0BDA-42ED-94EC-D0509B037F68}"/>
              </a:ext>
            </a:extLst>
          </p:cNvPr>
          <p:cNvSpPr/>
          <p:nvPr/>
        </p:nvSpPr>
        <p:spPr>
          <a:xfrm>
            <a:off x="7672498" y="463729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trike="sngStrike" dirty="0">
                <a:solidFill>
                  <a:schemeClr val="tx1"/>
                </a:solidFill>
              </a:rPr>
              <a:t>C/C++</a:t>
            </a:r>
            <a:r>
              <a:rPr lang="ko-KR" altLang="en-US" strike="sngStrike" dirty="0">
                <a:solidFill>
                  <a:schemeClr val="tx1"/>
                </a:solidFill>
              </a:rPr>
              <a:t> 연동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배포파일 작성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최종 발표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12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Github</a:t>
            </a: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Insights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C2DAD4A-22FC-44B9-BA5D-0628FEFE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633537"/>
            <a:ext cx="8886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12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Github</a:t>
            </a: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Insights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C1D5CC8-BC65-4225-804B-365BD66CA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43"/>
          <a:stretch/>
        </p:blipFill>
        <p:spPr>
          <a:xfrm>
            <a:off x="599341" y="1139787"/>
            <a:ext cx="2992938" cy="4641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8FA678-A9C3-4610-8A16-81D8738EF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77"/>
          <a:stretch/>
        </p:blipFill>
        <p:spPr>
          <a:xfrm>
            <a:off x="4741167" y="1139787"/>
            <a:ext cx="2599301" cy="4656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F9B3A2-7F9E-4883-A84E-40E25D1659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77"/>
          <a:stretch/>
        </p:blipFill>
        <p:spPr>
          <a:xfrm>
            <a:off x="8607542" y="1096903"/>
            <a:ext cx="2599302" cy="46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12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Github</a:t>
            </a: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Insights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1CC9D0-CBF4-4239-BC00-DFDDC8148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40"/>
          <a:stretch/>
        </p:blipFill>
        <p:spPr>
          <a:xfrm>
            <a:off x="107209" y="1056811"/>
            <a:ext cx="2890123" cy="4932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EBC2DA-84C6-4BE0-B799-6127C884F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390"/>
          <a:stretch/>
        </p:blipFill>
        <p:spPr>
          <a:xfrm>
            <a:off x="3129039" y="1046045"/>
            <a:ext cx="2555005" cy="4932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51A340-1886-482D-99D8-6904AE4C5F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03"/>
          <a:stretch/>
        </p:blipFill>
        <p:spPr>
          <a:xfrm>
            <a:off x="5772935" y="997482"/>
            <a:ext cx="2769963" cy="49814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57C5FA-5943-4648-93D4-3B867970CF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28599"/>
          <a:stretch/>
        </p:blipFill>
        <p:spPr>
          <a:xfrm>
            <a:off x="8697486" y="1046045"/>
            <a:ext cx="3363645" cy="483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3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151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Orator Std</vt:lpstr>
      <vt:lpstr>Yoon 윤고딕 540_TT</vt:lpstr>
      <vt:lpstr>Yoon 윤고딕 550_TT</vt:lpstr>
      <vt:lpstr>맑은 고딕</vt:lpstr>
      <vt:lpstr>-윤고딕330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인혁 박</cp:lastModifiedBy>
  <cp:revision>68</cp:revision>
  <dcterms:created xsi:type="dcterms:W3CDTF">2015-01-13T12:19:11Z</dcterms:created>
  <dcterms:modified xsi:type="dcterms:W3CDTF">2019-06-12T02:05:29Z</dcterms:modified>
</cp:coreProperties>
</file>