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zatch2003bell/AICTE-Internship.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rgbClr val="FFFF00"/>
                </a:solidFill>
                <a:latin typeface="Arial" pitchFamily="34" charset="0"/>
                <a:cs typeface="Arial" pitchFamily="34" charset="0"/>
              </a:rPr>
              <a:t>ANKUSH SINGH</a:t>
            </a:r>
            <a:r>
              <a:rPr lang="en-US" sz="2000" b="1" dirty="0">
                <a:solidFill>
                  <a:srgbClr val="FFFF00"/>
                </a:solidFill>
                <a:latin typeface="Arial"/>
                <a:cs typeface="Arial"/>
              </a:rPr>
              <a:t>             </a:t>
            </a: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lgn="ctr">
              <a:buNone/>
            </a:pPr>
            <a:r>
              <a:rPr lang="en-IN" sz="2400" dirty="0">
                <a:latin typeface="Times New Roman" panose="02020603050405020304" pitchFamily="18" charset="0"/>
                <a:cs typeface="Times New Roman" panose="02020603050405020304" pitchFamily="18" charset="0"/>
                <a:hlinkClick r:id="rId2"/>
              </a:rPr>
              <a:t>https://github.com/zatch2003bell/AICTE-Internship.git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a16="http://schemas.microsoft.com/office/drawing/2014/main"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a16="http://schemas.microsoft.com/office/drawing/2014/main"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a16="http://schemas.microsoft.com/office/drawing/2014/main"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p14="http://schemas.microsoft.com/office/powerpoint/2010/main"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9</TotalTime>
  <Words>494</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singh</dc:creator>
  <cp:lastModifiedBy>ankush singh</cp:lastModifiedBy>
  <cp:revision>2</cp:revision>
  <dcterms:created xsi:type="dcterms:W3CDTF">2025-02-14T10:44:31Z</dcterms:created>
  <dcterms:modified xsi:type="dcterms:W3CDTF">2025-02-19T13:08:59Z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