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3" r:id="rId10"/>
    <p:sldId id="274" r:id="rId11"/>
    <p:sldId id="275" r:id="rId12"/>
    <p:sldId id="276" r:id="rId13"/>
    <p:sldId id="269" r:id="rId14"/>
    <p:sldId id="270" r:id="rId15"/>
    <p:sldId id="271" r:id="rId16"/>
    <p:sldId id="263" r:id="rId17"/>
    <p:sldId id="264" r:id="rId18"/>
    <p:sldId id="26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E435DA-D4ED-40F1-B3F6-7957E0483BF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5A80B2-3E5A-4EB3-BAF2-B065ECDE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6001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PUBLICITY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Suraj</a:t>
            </a:r>
            <a:r>
              <a:rPr lang="en-US" dirty="0" smtClean="0"/>
              <a:t> Rajesh </a:t>
            </a:r>
            <a:r>
              <a:rPr lang="en-US" dirty="0" err="1" smtClean="0"/>
              <a:t>Maurya</a:t>
            </a:r>
            <a:endParaRPr lang="en-US" dirty="0" smtClean="0"/>
          </a:p>
          <a:p>
            <a:r>
              <a:rPr lang="en-US" dirty="0" smtClean="0"/>
              <a:t>PGIMAC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Layout</a:t>
            </a:r>
            <a:endParaRPr lang="en-IN" dirty="0"/>
          </a:p>
        </p:txBody>
      </p:sp>
      <p:pic>
        <p:nvPicPr>
          <p:cNvPr id="3074" name="Picture 2" descr="C:\Users\Toothless\Desktop\New project doc\images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43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6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Simplicity</a:t>
            </a:r>
            <a:endParaRPr lang="en-IN" dirty="0"/>
          </a:p>
        </p:txBody>
      </p:sp>
      <p:pic>
        <p:nvPicPr>
          <p:cNvPr id="4099" name="Picture 3" descr="C:\Users\Toothless\Desktop\New project doc\images (32)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295650" cy="30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othless\Desktop\New project doc\images (3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3657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9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Workmanship</a:t>
            </a:r>
            <a:endParaRPr lang="en-IN" dirty="0"/>
          </a:p>
        </p:txBody>
      </p:sp>
      <p:pic>
        <p:nvPicPr>
          <p:cNvPr id="5122" name="Picture 2" descr="C:\Users\Toothless\Desktop\New project doc\images (29)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781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8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endParaRPr lang="en-US" dirty="0" smtClean="0"/>
          </a:p>
          <a:p>
            <a:r>
              <a:rPr lang="en-US" dirty="0" smtClean="0"/>
              <a:t>Magazines</a:t>
            </a:r>
          </a:p>
          <a:p>
            <a:endParaRPr lang="en-US" dirty="0" smtClean="0"/>
          </a:p>
          <a:p>
            <a:r>
              <a:rPr lang="en-US" dirty="0" err="1" smtClean="0"/>
              <a:t>Catalouges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Newspapers Advertise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Posters</a:t>
            </a:r>
          </a:p>
          <a:p>
            <a:endParaRPr lang="en-US" dirty="0" smtClean="0"/>
          </a:p>
          <a:p>
            <a:r>
              <a:rPr lang="en-US" dirty="0" smtClean="0"/>
              <a:t>Clip Art</a:t>
            </a:r>
          </a:p>
          <a:p>
            <a:endParaRPr lang="en-US" dirty="0" smtClean="0"/>
          </a:p>
          <a:p>
            <a:r>
              <a:rPr lang="en-US" dirty="0" smtClean="0"/>
              <a:t>Travel Pamphlets</a:t>
            </a:r>
          </a:p>
          <a:p>
            <a:endParaRPr lang="en-US" dirty="0" smtClean="0"/>
          </a:p>
          <a:p>
            <a:r>
              <a:rPr lang="en-US" dirty="0" smtClean="0"/>
              <a:t>Coloring Books</a:t>
            </a:r>
          </a:p>
          <a:p>
            <a:endParaRPr lang="en-US" dirty="0" smtClean="0"/>
          </a:p>
          <a:p>
            <a:r>
              <a:rPr lang="en-US" dirty="0" smtClean="0"/>
              <a:t>Drawing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Illustrations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90% of all viewers only read headlines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Functions of a good headlines 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 assist illustration in seizing attention</a:t>
            </a:r>
          </a:p>
          <a:p>
            <a:endParaRPr lang="en-US" dirty="0" smtClean="0"/>
          </a:p>
          <a:p>
            <a:r>
              <a:rPr lang="en-US" dirty="0" smtClean="0"/>
              <a:t> To arouse the reader’s interest</a:t>
            </a:r>
          </a:p>
          <a:p>
            <a:endParaRPr lang="en-US" dirty="0" smtClean="0"/>
          </a:p>
          <a:p>
            <a:r>
              <a:rPr lang="en-US" dirty="0" smtClean="0"/>
              <a:t> To attract target audience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HEADLINES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Avoid using more than 3 colors on one poster</a:t>
            </a:r>
          </a:p>
          <a:p>
            <a:endParaRPr lang="en-US" dirty="0" smtClean="0"/>
          </a:p>
          <a:p>
            <a:r>
              <a:rPr lang="en-US" dirty="0" smtClean="0"/>
              <a:t>Use basic colors for lettering</a:t>
            </a:r>
          </a:p>
          <a:p>
            <a:endParaRPr lang="en-US" dirty="0" smtClean="0"/>
          </a:p>
          <a:p>
            <a:r>
              <a:rPr lang="en-US" dirty="0" smtClean="0"/>
              <a:t>Avoid using red in limited lighting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Feeling can be affected by the colors you choose.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Blue – Fearfulness, Tranquility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Yellow – Optimism, Inspiration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Green – Comfortableness, Refreshment, Quiet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 – Passion, Excitement, rage, Intensity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Orange – Energetic, Forcefulness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White – Pure, Clean, Normal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Black – Formal, Elegant, Depression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Only place lettering that is necessary to what needs to be said. Letters should be positioned to ensure optimum readability.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Types of lettering includes:</a:t>
            </a:r>
          </a:p>
          <a:p>
            <a:r>
              <a:rPr lang="en-US" dirty="0" smtClean="0"/>
              <a:t> Speedball pen and ink</a:t>
            </a:r>
          </a:p>
          <a:p>
            <a:r>
              <a:rPr lang="en-US" dirty="0" smtClean="0"/>
              <a:t> Calligraphy</a:t>
            </a:r>
          </a:p>
          <a:p>
            <a:r>
              <a:rPr lang="en-US" dirty="0" smtClean="0"/>
              <a:t> Dry Transfer</a:t>
            </a:r>
          </a:p>
          <a:p>
            <a:r>
              <a:rPr lang="en-US" dirty="0" smtClean="0"/>
              <a:t> Stencils</a:t>
            </a:r>
          </a:p>
          <a:p>
            <a:r>
              <a:rPr lang="en-US" dirty="0" smtClean="0"/>
              <a:t>Magic Markets held at differences angles at differences angles.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Lettering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Remember to remove all publicity you have put up the day after the event has taken place. This step in the publicity process is most frequently forgotten.</a:t>
            </a:r>
          </a:p>
          <a:p>
            <a:pPr>
              <a:buNone/>
            </a:pPr>
            <a:r>
              <a:rPr lang="en-US" dirty="0" smtClean="0"/>
              <a:t>    When posting your publicity, it helps to make a list of the locations where you post information so the removal of “old news” is made easier for you.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Follow - Up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200399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Creativity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Use fresh ideas, gimmicks, unusual shapes, and pictures.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Variety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Use different techniques to target different people.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Quantity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Put Publicity your target audience will see it the most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bathrooms, doors, mailboxes)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Principle of Publicity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Legibility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It’s not going to work if people can’t read it ( even if you do put it everywhere)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Understandability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Be concise and clear, and use vocabulary your target will understand.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If publicity goes up to early, your target will forget, if it goes up too late, you won’t get a good response.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ctr"/>
            <a:r>
              <a:rPr lang="en-US" dirty="0" smtClean="0"/>
              <a:t>Basic Principle of Publicity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10 days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teasers in bathrooms or on doors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7 days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advertise in school paper or residence hall newsletter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5 days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flyers around hall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 days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word of mouth campaign begins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 day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last minute reminders like chalking sidewalks, walking the halls, making announcement.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Example Timeline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Posters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Flyers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Banners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Table tents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Coupons / Tickets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Balloons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Word of Mouth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Calendar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Traditional Publicizing Techniques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Footprints or arrows to program site</a:t>
            </a:r>
          </a:p>
          <a:p>
            <a:endParaRPr lang="en-US" dirty="0" smtClean="0"/>
          </a:p>
          <a:p>
            <a:r>
              <a:rPr lang="en-US" dirty="0" smtClean="0"/>
              <a:t>Map to activity</a:t>
            </a:r>
          </a:p>
          <a:p>
            <a:endParaRPr lang="en-US" dirty="0" smtClean="0"/>
          </a:p>
          <a:p>
            <a:r>
              <a:rPr lang="en-US" dirty="0" smtClean="0"/>
              <a:t>Place mats or door mats</a:t>
            </a:r>
          </a:p>
          <a:p>
            <a:endParaRPr lang="en-US" dirty="0" smtClean="0"/>
          </a:p>
          <a:p>
            <a:r>
              <a:rPr lang="en-US" dirty="0" smtClean="0"/>
              <a:t>Write on toilet paper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Chain letters</a:t>
            </a:r>
          </a:p>
          <a:p>
            <a:endParaRPr lang="en-US" dirty="0" smtClean="0"/>
          </a:p>
          <a:p>
            <a:r>
              <a:rPr lang="en-US" dirty="0" smtClean="0"/>
              <a:t>Dramatization</a:t>
            </a:r>
          </a:p>
          <a:p>
            <a:endParaRPr lang="en-US" dirty="0" smtClean="0"/>
          </a:p>
          <a:p>
            <a:r>
              <a:rPr lang="en-US" dirty="0" smtClean="0"/>
              <a:t>Decorate</a:t>
            </a:r>
          </a:p>
          <a:p>
            <a:endParaRPr lang="en-US" dirty="0" smtClean="0"/>
          </a:p>
          <a:p>
            <a:r>
              <a:rPr lang="en-US" dirty="0" smtClean="0"/>
              <a:t>Paper airplanes</a:t>
            </a:r>
          </a:p>
          <a:p>
            <a:endParaRPr lang="en-US" dirty="0" smtClean="0"/>
          </a:p>
          <a:p>
            <a:r>
              <a:rPr lang="en-US" dirty="0" smtClean="0"/>
              <a:t>Graffiti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Something New 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Refreshments – </a:t>
            </a:r>
            <a:r>
              <a:rPr lang="en-US" dirty="0" err="1" smtClean="0"/>
              <a:t>Eg</a:t>
            </a:r>
            <a:r>
              <a:rPr lang="en-US" dirty="0" smtClean="0"/>
              <a:t> : Internship Students</a:t>
            </a:r>
          </a:p>
          <a:p>
            <a:endParaRPr lang="en-US" dirty="0" smtClean="0"/>
          </a:p>
          <a:p>
            <a:r>
              <a:rPr lang="en-US" dirty="0" smtClean="0"/>
              <a:t>Door prizes – Survey at door steps and give the prizes to the best customers.</a:t>
            </a:r>
          </a:p>
          <a:p>
            <a:endParaRPr lang="en-US" dirty="0" smtClean="0"/>
          </a:p>
          <a:p>
            <a:r>
              <a:rPr lang="en-US" dirty="0" smtClean="0"/>
              <a:t>Mystery guest – </a:t>
            </a:r>
            <a:r>
              <a:rPr lang="en-US" dirty="0" err="1" smtClean="0"/>
              <a:t>Eg</a:t>
            </a:r>
            <a:r>
              <a:rPr lang="en-US" dirty="0" smtClean="0"/>
              <a:t> : Hotel Mystery guest </a:t>
            </a:r>
          </a:p>
          <a:p>
            <a:endParaRPr lang="en-US" dirty="0" smtClean="0"/>
          </a:p>
          <a:p>
            <a:r>
              <a:rPr lang="en-US" dirty="0" smtClean="0"/>
              <a:t>Discounts / free entry – </a:t>
            </a:r>
            <a:r>
              <a:rPr lang="en-US" dirty="0" err="1" smtClean="0"/>
              <a:t>Eg</a:t>
            </a:r>
            <a:r>
              <a:rPr lang="en-US" dirty="0" smtClean="0"/>
              <a:t> : Brand factory discount offer and free entry to visit the factory for shopping.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Incentives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What makes effective publicity ?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3200" dirty="0" smtClean="0"/>
              <a:t>Element of Surprise </a:t>
            </a:r>
            <a:r>
              <a:rPr lang="en-US" sz="2000" dirty="0" smtClean="0"/>
              <a:t>– 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Attracting and Maintaining Attention</a:t>
            </a:r>
            <a:endParaRPr lang="en-US" sz="3200" dirty="0"/>
          </a:p>
        </p:txBody>
      </p:sp>
      <p:pic>
        <p:nvPicPr>
          <p:cNvPr id="1026" name="Picture 2" descr="C:\Users\Toothless\Desktop\New project doc\4591b2d6e9f44dd7ffc02de0c46616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7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Selling </a:t>
            </a:r>
            <a:r>
              <a:rPr lang="en-US" dirty="0"/>
              <a:t>Point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 descr="C:\Users\Toothless\Desktop\New project doc\297637cf57bd812c70f65926d2b8f79f--unique-selling-proposition-dominos-piz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34" y="1524000"/>
            <a:ext cx="7010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6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537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PUBLICITY</vt:lpstr>
      <vt:lpstr>Basic Principle of Publicity</vt:lpstr>
      <vt:lpstr>Basic Principle of Publicity</vt:lpstr>
      <vt:lpstr>Example Timeline</vt:lpstr>
      <vt:lpstr>Traditional Publicizing Techniques</vt:lpstr>
      <vt:lpstr>Try Something New !</vt:lpstr>
      <vt:lpstr>Incentives</vt:lpstr>
      <vt:lpstr>Attracting and Maintaining Attention</vt:lpstr>
      <vt:lpstr> Selling Point </vt:lpstr>
      <vt:lpstr>Layout</vt:lpstr>
      <vt:lpstr>Simplicity</vt:lpstr>
      <vt:lpstr>Workmanship</vt:lpstr>
      <vt:lpstr>Illustrations </vt:lpstr>
      <vt:lpstr>HEADLINES</vt:lpstr>
      <vt:lpstr>Color</vt:lpstr>
      <vt:lpstr>Color</vt:lpstr>
      <vt:lpstr>Lettering</vt:lpstr>
      <vt:lpstr>Follow - Up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Pratibha</dc:creator>
  <cp:lastModifiedBy>Toothless</cp:lastModifiedBy>
  <cp:revision>12</cp:revision>
  <dcterms:created xsi:type="dcterms:W3CDTF">2018-05-28T16:48:20Z</dcterms:created>
  <dcterms:modified xsi:type="dcterms:W3CDTF">2018-06-17T18:40:09Z</dcterms:modified>
</cp:coreProperties>
</file>