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75" r:id="rId4"/>
    <p:sldId id="276" r:id="rId5"/>
    <p:sldId id="277" r:id="rId6"/>
    <p:sldId id="278" r:id="rId7"/>
    <p:sldId id="291" r:id="rId8"/>
    <p:sldId id="288" r:id="rId9"/>
    <p:sldId id="280" r:id="rId10"/>
    <p:sldId id="281" r:id="rId11"/>
    <p:sldId id="285" r:id="rId12"/>
    <p:sldId id="282" r:id="rId13"/>
    <p:sldId id="284" r:id="rId14"/>
    <p:sldId id="292" r:id="rId15"/>
    <p:sldId id="289" r:id="rId16"/>
    <p:sldId id="264" r:id="rId17"/>
    <p:sldId id="287" r:id="rId18"/>
    <p:sldId id="272" r:id="rId19"/>
    <p:sldId id="273" r:id="rId20"/>
    <p:sldId id="266" r:id="rId21"/>
    <p:sldId id="26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8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151" autoAdjust="0"/>
  </p:normalViewPr>
  <p:slideViewPr>
    <p:cSldViewPr>
      <p:cViewPr>
        <p:scale>
          <a:sx n="75" d="100"/>
          <a:sy n="75" d="100"/>
        </p:scale>
        <p:origin x="-203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E2581-23AA-4915-9B14-E02638B018CE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BEE80-F448-465D-8D4F-18EDD198F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5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구성원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구매</a:t>
            </a:r>
            <a:endParaRPr lang="en-US" altLang="ko-KR" dirty="0" smtClean="0"/>
          </a:p>
          <a:p>
            <a:r>
              <a:rPr lang="ko-KR" altLang="en-US" dirty="0" smtClean="0"/>
              <a:t>        심민규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EHR</a:t>
            </a:r>
          </a:p>
          <a:p>
            <a:r>
              <a:rPr lang="ko-KR" altLang="en-US" dirty="0" smtClean="0"/>
              <a:t>        이정훈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2)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박유리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누나</a:t>
            </a:r>
            <a:r>
              <a:rPr lang="en-US" altLang="ko-KR" dirty="0" smtClean="0"/>
              <a:t>1)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김영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이소윤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1/</a:t>
            </a:r>
            <a:r>
              <a:rPr lang="ko-KR" altLang="en-US" dirty="0" smtClean="0"/>
              <a:t>누나</a:t>
            </a:r>
            <a:r>
              <a:rPr lang="en-US" altLang="ko-KR" dirty="0" smtClean="0"/>
              <a:t>2)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에너지</a:t>
            </a:r>
            <a:endParaRPr lang="en-US" altLang="ko-KR" dirty="0" smtClean="0"/>
          </a:p>
          <a:p>
            <a:r>
              <a:rPr lang="ko-KR" altLang="en-US" dirty="0" smtClean="0"/>
              <a:t>        안재권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채용시스템 서버모니터링 및 </a:t>
            </a:r>
            <a:r>
              <a:rPr lang="ko-KR" altLang="en-US" baseline="0" dirty="0" err="1" smtClean="0"/>
              <a:t>데몬봇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커피내기의 일인자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        정준 </a:t>
            </a:r>
            <a:r>
              <a:rPr lang="en-US" altLang="ko-KR" dirty="0" smtClean="0"/>
              <a:t>(</a:t>
            </a:r>
            <a:r>
              <a:rPr lang="ko-KR" altLang="en-US" baseline="0" dirty="0" smtClean="0"/>
              <a:t>종로에 있던 </a:t>
            </a:r>
            <a:r>
              <a:rPr lang="ko-KR" altLang="en-US" baseline="0" dirty="0" err="1" smtClean="0"/>
              <a:t>스터디</a:t>
            </a:r>
            <a:r>
              <a:rPr lang="ko-KR" altLang="en-US" baseline="0" dirty="0" smtClean="0"/>
              <a:t> 초기 열심참여 </a:t>
            </a:r>
            <a:r>
              <a:rPr lang="en-US" altLang="ko-KR" baseline="0" dirty="0" smtClean="0"/>
              <a:t>But, </a:t>
            </a:r>
            <a:r>
              <a:rPr lang="ko-KR" altLang="en-US" baseline="0" dirty="0" smtClean="0"/>
              <a:t>분당으로 간 후는 </a:t>
            </a:r>
            <a:r>
              <a:rPr lang="ko-KR" altLang="en-US" baseline="0" dirty="0" err="1" smtClean="0"/>
              <a:t>회의올때만</a:t>
            </a:r>
            <a:r>
              <a:rPr lang="ko-KR" altLang="en-US" baseline="0" dirty="0" smtClean="0"/>
              <a:t> 참여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E&amp;S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박혜수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2)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화학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이돈휘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후반에 조인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조인 후 전달교육</a:t>
            </a:r>
            <a:r>
              <a:rPr lang="ko-KR" altLang="en-US" baseline="0" dirty="0" smtClean="0"/>
              <a:t> 발표도 하고 </a:t>
            </a:r>
            <a:r>
              <a:rPr lang="ko-KR" altLang="en-US" baseline="0" dirty="0" err="1" smtClean="0"/>
              <a:t>열씸참여</a:t>
            </a:r>
            <a:r>
              <a:rPr lang="en-US" altLang="ko-KR" baseline="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객원</a:t>
            </a:r>
            <a:endParaRPr lang="en-US" altLang="ko-KR" dirty="0" smtClean="0"/>
          </a:p>
          <a:p>
            <a:r>
              <a:rPr lang="ko-KR" altLang="en-US" dirty="0" smtClean="0"/>
              <a:t>        서현지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넥스코어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초청 강연</a:t>
            </a:r>
            <a:endParaRPr lang="en-US" altLang="ko-KR" dirty="0" smtClean="0"/>
          </a:p>
          <a:p>
            <a:r>
              <a:rPr lang="ko-KR" altLang="en-US" dirty="0" smtClean="0"/>
              <a:t>        현준석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함께 하고 싶었지만 지리적 위치와 업무로</a:t>
            </a:r>
            <a:r>
              <a:rPr lang="ko-KR" altLang="en-US" baseline="0" dirty="0" smtClean="0"/>
              <a:t> 함께 하지는 못했던 객원 구성원</a:t>
            </a:r>
            <a:endParaRPr lang="en-US" altLang="ko-KR" baseline="0" dirty="0" smtClean="0"/>
          </a:p>
          <a:p>
            <a:r>
              <a:rPr lang="ko-KR" altLang="en-US" baseline="0" dirty="0" smtClean="0"/>
              <a:t>        전종수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멘토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초청세미나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EE80-F448-465D-8D4F-18EDD198F6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연초 계획 및 실천사항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구성원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구매</a:t>
            </a:r>
            <a:endParaRPr lang="en-US" altLang="ko-KR" dirty="0" smtClean="0"/>
          </a:p>
          <a:p>
            <a:r>
              <a:rPr lang="ko-KR" altLang="en-US" dirty="0" smtClean="0"/>
              <a:t>        심민규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EHR</a:t>
            </a:r>
          </a:p>
          <a:p>
            <a:r>
              <a:rPr lang="ko-KR" altLang="en-US" dirty="0" smtClean="0"/>
              <a:t>        이정훈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2)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박유리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누나</a:t>
            </a:r>
            <a:r>
              <a:rPr lang="en-US" altLang="ko-KR" dirty="0" smtClean="0"/>
              <a:t>1)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김영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이소윤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1/</a:t>
            </a:r>
            <a:r>
              <a:rPr lang="ko-KR" altLang="en-US" dirty="0" smtClean="0"/>
              <a:t>누나</a:t>
            </a:r>
            <a:r>
              <a:rPr lang="en-US" altLang="ko-KR" dirty="0" smtClean="0"/>
              <a:t>2)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에너지</a:t>
            </a:r>
            <a:endParaRPr lang="en-US" altLang="ko-KR" dirty="0" smtClean="0"/>
          </a:p>
          <a:p>
            <a:r>
              <a:rPr lang="ko-KR" altLang="en-US" dirty="0" smtClean="0"/>
              <a:t>        안재권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채용시스템 서버모니터링 및 </a:t>
            </a:r>
            <a:r>
              <a:rPr lang="ko-KR" altLang="en-US" baseline="0" dirty="0" err="1" smtClean="0"/>
              <a:t>데몬봇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커피내기의 일인자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        정준 </a:t>
            </a:r>
            <a:r>
              <a:rPr lang="en-US" altLang="ko-KR" dirty="0" smtClean="0"/>
              <a:t>(</a:t>
            </a:r>
            <a:r>
              <a:rPr lang="ko-KR" altLang="en-US" baseline="0" dirty="0" smtClean="0"/>
              <a:t>종로에 있던 </a:t>
            </a:r>
            <a:r>
              <a:rPr lang="ko-KR" altLang="en-US" baseline="0" dirty="0" err="1" smtClean="0"/>
              <a:t>스터디</a:t>
            </a:r>
            <a:r>
              <a:rPr lang="ko-KR" altLang="en-US" baseline="0" dirty="0" smtClean="0"/>
              <a:t> 초기 열심참여 </a:t>
            </a:r>
            <a:r>
              <a:rPr lang="en-US" altLang="ko-KR" baseline="0" dirty="0" smtClean="0"/>
              <a:t>But, </a:t>
            </a:r>
            <a:r>
              <a:rPr lang="ko-KR" altLang="en-US" baseline="0" dirty="0" smtClean="0"/>
              <a:t>분당으로 간 후는 </a:t>
            </a:r>
            <a:r>
              <a:rPr lang="ko-KR" altLang="en-US" baseline="0" dirty="0" err="1" smtClean="0"/>
              <a:t>회의올때만</a:t>
            </a:r>
            <a:r>
              <a:rPr lang="ko-KR" altLang="en-US" baseline="0" dirty="0" smtClean="0"/>
              <a:t> 참여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E&amp;S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박혜수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2)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화학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이돈휘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후반에 조인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조인 후 전달교육</a:t>
            </a:r>
            <a:r>
              <a:rPr lang="ko-KR" altLang="en-US" baseline="0" dirty="0" smtClean="0"/>
              <a:t> 발표도 하고 </a:t>
            </a:r>
            <a:r>
              <a:rPr lang="ko-KR" altLang="en-US" baseline="0" dirty="0" err="1" smtClean="0"/>
              <a:t>열씸참여</a:t>
            </a:r>
            <a:r>
              <a:rPr lang="en-US" altLang="ko-KR" baseline="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객원</a:t>
            </a:r>
            <a:endParaRPr lang="en-US" altLang="ko-KR" dirty="0" smtClean="0"/>
          </a:p>
          <a:p>
            <a:r>
              <a:rPr lang="ko-KR" altLang="en-US" dirty="0" smtClean="0"/>
              <a:t>        서현지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넥스코어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초청 강연</a:t>
            </a:r>
            <a:endParaRPr lang="en-US" altLang="ko-KR" dirty="0" smtClean="0"/>
          </a:p>
          <a:p>
            <a:r>
              <a:rPr lang="ko-KR" altLang="en-US" dirty="0" smtClean="0"/>
              <a:t>        현준석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함께 하고 싶었지만 지리적 위치와 업무로</a:t>
            </a:r>
            <a:r>
              <a:rPr lang="ko-KR" altLang="en-US" baseline="0" dirty="0" smtClean="0"/>
              <a:t> 함께 하지는 못했던 객원 구성원</a:t>
            </a:r>
            <a:endParaRPr lang="en-US" altLang="ko-KR" baseline="0" dirty="0" smtClean="0"/>
          </a:p>
          <a:p>
            <a:r>
              <a:rPr lang="ko-KR" altLang="en-US" baseline="0" dirty="0" smtClean="0"/>
              <a:t>        전종수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멘토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초청세미나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EE80-F448-465D-8D4F-18EDD198F6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안드로이드가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마켓쉐어는</a:t>
            </a:r>
            <a:r>
              <a:rPr lang="ko-KR" altLang="en-US" dirty="0" smtClean="0">
                <a:effectLst/>
              </a:rPr>
              <a:t> 넓지만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이익은 애플이 더 많이 내고 있음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특히 </a:t>
            </a:r>
            <a:r>
              <a:rPr lang="ko-KR" altLang="en-US" dirty="0" err="1" smtClean="0">
                <a:effectLst/>
              </a:rPr>
              <a:t>유료앱</a:t>
            </a:r>
            <a:r>
              <a:rPr lang="ko-KR" altLang="en-US" dirty="0" smtClean="0">
                <a:effectLst/>
              </a:rPr>
              <a:t> 결제는 </a:t>
            </a:r>
            <a:r>
              <a:rPr lang="en-US" altLang="ko-KR" dirty="0" err="1" smtClean="0">
                <a:effectLst/>
              </a:rPr>
              <a:t>iOS</a:t>
            </a:r>
            <a:r>
              <a:rPr lang="ko-KR" altLang="en-US" dirty="0" smtClean="0">
                <a:effectLst/>
              </a:rPr>
              <a:t>가 </a:t>
            </a:r>
            <a:r>
              <a:rPr lang="ko-KR" altLang="en-US" dirty="0" err="1" smtClean="0">
                <a:effectLst/>
              </a:rPr>
              <a:t>안드로이드의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10</a:t>
            </a:r>
            <a:r>
              <a:rPr lang="ko-KR" altLang="en-US" dirty="0" smtClean="0">
                <a:effectLst/>
              </a:rPr>
              <a:t>배 이상</a:t>
            </a:r>
            <a:r>
              <a:rPr lang="en-US" altLang="ko-KR" dirty="0" smtClean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EE80-F448-465D-8D4F-18EDD198F6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6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EE80-F448-465D-8D4F-18EDD198F6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우리의 현업은</a:t>
            </a:r>
            <a:endParaRPr lang="en-US" altLang="ko-KR" dirty="0" smtClean="0"/>
          </a:p>
          <a:p>
            <a:r>
              <a:rPr lang="ko-KR" altLang="en-US" dirty="0" smtClean="0"/>
              <a:t>대부분 출근해 자리에 앉아서 일을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모바일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모바일을</a:t>
            </a:r>
            <a:r>
              <a:rPr lang="ko-KR" altLang="en-US" dirty="0" smtClean="0"/>
              <a:t> 활용할 수 있는 업무 시나리오 필요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EE80-F448-465D-8D4F-18EDD198F6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9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EE80-F448-465D-8D4F-18EDD198F6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5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올해 잘 안됐던 점들 보완</a:t>
            </a:r>
            <a:endParaRPr lang="en-US" altLang="ko-KR" dirty="0" smtClean="0"/>
          </a:p>
          <a:p>
            <a:r>
              <a:rPr lang="ko-KR" altLang="en-US" dirty="0" smtClean="0"/>
              <a:t>참여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스터디의</a:t>
            </a:r>
            <a:r>
              <a:rPr lang="ko-KR" altLang="en-US" dirty="0" smtClean="0"/>
              <a:t> 우선순위를 높이자</a:t>
            </a:r>
            <a:endParaRPr lang="en-US" altLang="ko-KR" dirty="0" smtClean="0"/>
          </a:p>
          <a:p>
            <a:r>
              <a:rPr lang="ko-KR" altLang="en-US" dirty="0" smtClean="0"/>
              <a:t>중요성 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긴급성</a:t>
            </a:r>
            <a:r>
              <a:rPr lang="ko-KR" altLang="en-US" dirty="0" smtClean="0"/>
              <a:t> 저 인 </a:t>
            </a:r>
            <a:r>
              <a:rPr lang="ko-KR" altLang="en-US" dirty="0" err="1" smtClean="0"/>
              <a:t>스터디보다</a:t>
            </a:r>
            <a:endParaRPr lang="en-US" altLang="ko-KR" dirty="0" smtClean="0"/>
          </a:p>
          <a:p>
            <a:r>
              <a:rPr lang="ko-KR" altLang="en-US" dirty="0" smtClean="0"/>
              <a:t>중요성 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긴급성</a:t>
            </a:r>
            <a:r>
              <a:rPr lang="ko-KR" altLang="en-US" dirty="0" smtClean="0"/>
              <a:t> 고 인 업무를 </a:t>
            </a:r>
            <a:r>
              <a:rPr lang="ko-KR" altLang="en-US" dirty="0" err="1" smtClean="0"/>
              <a:t>우선하게됨</a:t>
            </a:r>
            <a:endParaRPr lang="en-US" altLang="ko-KR" dirty="0" smtClean="0"/>
          </a:p>
          <a:p>
            <a:r>
              <a:rPr lang="ko-KR" altLang="en-US" dirty="0" smtClean="0"/>
              <a:t>확산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눈덩이를 뭉치듯이 개인의 </a:t>
            </a:r>
            <a:r>
              <a:rPr lang="ko-KR" altLang="en-US" dirty="0" err="1" smtClean="0"/>
              <a:t>학습물을</a:t>
            </a:r>
            <a:r>
              <a:rPr lang="ko-KR" altLang="en-US" dirty="0" smtClean="0"/>
              <a:t> 우리의 것으로</a:t>
            </a:r>
            <a:endParaRPr lang="en-US" altLang="ko-KR" dirty="0" smtClean="0"/>
          </a:p>
          <a:p>
            <a:r>
              <a:rPr lang="en-US" altLang="ko-KR" dirty="0" smtClean="0"/>
              <a:t>No fear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EE80-F448-465D-8D4F-18EDD198F6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2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rotWithShape="1">
          <a:gsLst>
            <a:gs pos="0">
              <a:schemeClr val="bg2">
                <a:lumMod val="5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6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8532"/>
            <a:ext cx="9144000" cy="68617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4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8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4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7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5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009E-602B-4572-995B-4A27FB46D8D2}" type="datetimeFigureOut">
              <a:rPr lang="ko-KR" altLang="en-US" smtClean="0"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F0F9-CD8D-4E1B-9088-5F5A31BC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43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gif"/><Relationship Id="rId15" Type="http://schemas.openxmlformats.org/officeDocument/2006/relationships/image" Target="../media/image2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5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2013</a:t>
            </a:r>
            <a:r>
              <a:rPr lang="ko-KR" altLang="en-US" dirty="0" smtClean="0"/>
              <a:t>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스터디</a:t>
            </a:r>
            <a:r>
              <a:rPr lang="ko-KR" altLang="en-US" dirty="0"/>
              <a:t> </a:t>
            </a:r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4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기술비교</a:t>
            </a:r>
            <a:r>
              <a:rPr lang="en-US" altLang="ko-KR" dirty="0"/>
              <a:t> </a:t>
            </a:r>
            <a:r>
              <a:rPr lang="en-US" altLang="ko-KR" dirty="0" smtClean="0"/>
              <a:t>(Native vs. Web App)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://www.optimusmobility.com/wp-content/uploads/2013/02/Native_html5_hybr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" y="908720"/>
            <a:ext cx="8992216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기술비교 </a:t>
            </a:r>
            <a:r>
              <a:rPr lang="en-US" altLang="ko-KR" dirty="0" smtClean="0"/>
              <a:t>(Native vs. Web App)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http://www.icenium.com/iceniumImages/blog-images/native-v-hybrid.png?sfvrsn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43880"/>
            <a:ext cx="7550578" cy="57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http://setandbma.files.wordpress.com/2011/12/wora-platform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7" y="1340768"/>
            <a:ext cx="877052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~1\AppData\Local\Temp\Screen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023"/>
            <a:ext cx="5904656" cy="6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9779" y="6469444"/>
            <a:ext cx="767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Gartner 2013 Magic Quadrant for Mobile Application Development Platform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1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사내플랫폼 </a:t>
            </a:r>
            <a:r>
              <a:rPr lang="en-US" altLang="ko-KR" dirty="0" err="1" smtClean="0"/>
              <a:t>Nexcore</a:t>
            </a:r>
            <a:r>
              <a:rPr lang="en-US" altLang="ko-KR" dirty="0" smtClean="0"/>
              <a:t> Mobile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4" name="Picture 4" descr="http://cfile6.uf.tistory.com/image/0127824350B70A552B0C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300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400" dirty="0"/>
              <a:t>우리의 </a:t>
            </a:r>
            <a:r>
              <a:rPr lang="ko-KR" altLang="en-US" sz="4400" dirty="0" smtClean="0"/>
              <a:t>현업은</a:t>
            </a:r>
            <a:r>
              <a:rPr lang="en-US" altLang="ko-KR" sz="4400" dirty="0" smtClean="0"/>
              <a:t> </a:t>
            </a:r>
            <a:r>
              <a:rPr lang="ko-KR" altLang="en-US" dirty="0" smtClean="0"/>
              <a:t>대부분 </a:t>
            </a:r>
            <a:endParaRPr lang="en-US" altLang="ko-KR" dirty="0" smtClean="0"/>
          </a:p>
          <a:p>
            <a:r>
              <a:rPr lang="ko-KR" altLang="en-US" dirty="0" smtClean="0"/>
              <a:t>출근해 </a:t>
            </a:r>
            <a:r>
              <a:rPr lang="ko-KR" altLang="en-US" dirty="0"/>
              <a:t>자리에 </a:t>
            </a:r>
            <a:r>
              <a:rPr lang="ko-KR" altLang="en-US" sz="4400" dirty="0"/>
              <a:t>앉아서</a:t>
            </a:r>
            <a:r>
              <a:rPr lang="ko-KR" altLang="en-US" dirty="0"/>
              <a:t> 일을 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그런데 </a:t>
            </a:r>
            <a:r>
              <a:rPr lang="ko-KR" altLang="en-US" sz="4000" dirty="0" err="1" smtClean="0"/>
              <a:t>모바일</a:t>
            </a:r>
            <a:r>
              <a:rPr lang="en-US" altLang="ko-KR" sz="5400" dirty="0"/>
              <a:t>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21608" y="4509120"/>
            <a:ext cx="386833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새로운 업무형태를 찾자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0" y="4509120"/>
            <a:ext cx="396044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새로운 현업을 찾자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신기술트렌드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http://christianrep.com/blog/wp-content/uploads/2010/08/despa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5" y="922338"/>
            <a:ext cx="8923345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MHEBQQBxMWFRUXFxgaFxgVGBIYHBUYFBUXGBUXFhsYHiksGBwlHBQWITEtJywrLi4uFx8zODMsNygtLisBCgoKDg0OGhAQGywkICQsLC84LCwsLCwsLy8tLS0sNCwsLCwsLCwsNCwsLDQsMDgsLzQ0LCwsNDQsLC8sLCwsLP/AABEIAJ8BPgMBEQACEQEDEQH/xAAcAAEAAgMBAQEAAAAAAAAAAAAABQYEBwgDAgH/xABEEAACAQIDBAYEDAMHBQAAAAAAAQIDEQQFBhIhMWEHE0FRcYEicpGyIzIzNDVCUmJzsbPBFWOhFiRDU8Lh8BSCw9Hx/8QAGgEBAAMBAQEAAAAAAAAAAAAAAAECAwQFBv/EADQRAQACAQIEAQoFBAMAAAAAAAABAgMEEQUSITHwEyIyQVFhcbHB4TOBkaHRFBUjNDVC8f/aAAwDAQACEQMRAD8A3iAAAAAAAAAAAAAAAAAAAAAAAAAAAAAAAAAAAAAAAAAAAAAAAAAAAAAAAAAAAAAAAAAAAAAAAAAAAAAAAAAAAAAAAAAAAAAAAAAAAAAAAAAAAAAAAAAAAAAAAAAAAAAAAAAAAAAAAAAAAAAAAAAAAAAAAAAAAAAAAAAAAAAAAAAAAAAAAAAAAAAAAAAAAAAAAAAAAAAAAAAAAAAAAAADFw2ZUcVUnSw1WEp03acYyi5Qf3l2AZQAAAAAAAAAAAAAAAAAAAAAAAAAAAAAAAAAAAAAAAAAAAABzlqrETwmaYqphZShONepaUW016T4NFJ7i4aX6Vp0LU9SR248OugkpLnOC3S8Y2fJkxYbchJTScd6e9eZYfoAAAAAAAAAAAAAAAAAAAAAAAAAAAAAAAAAAAAAAAAAAHN2s/pHF/j1PeZSRCz4PwIHUeXfI0/Uj7qNBkAAAAAAAAAAAAAAAAAAAAAAAAAAAAAAAAAAAAAAAAAAAc3az+kcX+PU95lJELPg/AgdR5d8jT9SPuo0GQAAAAAAAAAAAAAAAAAAAAAAApWp+knC5M3Twf8AeKq4qDShHvUp71fkr87ETIzdLa6wuorQpy6qt/lVLJv1Hwn5b+9IRItBIAAAAD4rVo0IuVZqKXFt2K3vWkc1p2hEzEdZQVTVdKM9mEZOP2uHmk+w8u3F8UX2iJmPb9mM6iu6awuKhjI7WGkpLl2eK7GelizUy15qTvDatotG8PY0SAAAACKz/UOH0/DbzSoo3+LFb5z9WK3vx4LtaG4g9P8ASPg85n1c3KhNu0VW2Up91pJtJ8m1yuREjT2sZKWYYtxd119Th6zKyIafB+BA6jy75Gn6kfdRoMgAB+N24gUnUPSZhMpn1eFviJJ+l1bjsx7/AE3uk/C/NojcTunNU4bUcb5dU9JK8qct04+Me1c1dcxEiaJAAAAAYuOzCngI3xMrdy4t+CMM+px4Y3vP8q2vFe6FjqrftVKMlTbspX/2s3yueZHF+u80nl9vjp+7Hy/u6J3B4yGNjtYaSkuXZya7D1cObHlrzUndtW0WjeHuarAGE8a6b+GikrtNp3tZXu9y70vM55zzWfOj9/spzbd2Th6nXQjJq11e3dyNaW5qxK0TvG70LpQGptX4XTatjZ3qWuqULOb7rr6q5uyImRp/VWvcVqC8E+pov/Dg36S/mS4y8Ny5FZkVQgPAC9aV6S8RlNqeaXxFLvb+EiuUn8fwl7SYkbcyHUOH1BDbyuopW+NHhKHrRe9fk+wvuJQABB5pqSnhbxwvwkuXxV4vt8jy9TxTHj6U86f2/X+GF88R26qnjsfUx8trEyv3LsXgjwc2oyZp3vO/yctrzbuxjFV7YXEzwktrDScXy7fHvNMWW+K3NSdpTW01neFoyvVEato5gtl/aXxX4/Z/I9zTcVrbzcvSfb6vs6qZ4npZYoSU1eDunwa7T14mJjeHQ/SR4Y3GU8BB1cbOMIR4yk0kvNgaw1V0q3vS01Hl101+nB/nL2FZsNY4vFTxs3Uxk5TnLjKTbb82VHiAA/J8H4AdR5d8jT9SPuo0GQBXdT6zwum044qe3VtupQs5ctr7C8fK5EyNPap1zitRXhUl1VH/ACoN2a+/LjP+i5FZkVggelCtLDyU8PJxlF3jKLaafemuAGyNK9Kk6FqWo4uceHWwXpL14r43it/JlosNqZdmNLNKaq5fUjUg+Eou/k+58nvLDKA+K1WNCLlWailxb3Ire9aRzWnaETMR1lX8Vn88ZLqslg5P7TXDmk+HizyMnEb5beT01d59vj6sJzTadqPTA6dTfWZrLrJvsu7ef2vyL4OGRvz555p/b7/JNcPrt1TcqMZx2JxTja1rK1u6x6k0rNeWY6exttG2yBxen5YeXW5NNwl9m+58k/2e48rLw21LeU007T7PH1YWwzE70fuC1F1UuqzeLpyXbZ28WuzxW4YeJ8tvJ6iOWfb4/wDCubbpfon4TVRJwaafBren4HrRMTG8Oh+OlGXxkvYv+diImsT6kbQ+ktnci0Rsl+gcx59N1MXiJVHdutVu32/CSMxggS2QabxOoG1ldJyS4zfowT7nJ9vJXZOwx84yevklTqs0pypy7L8JJdsZLdJeBAwQLN0aTcM2wuw2ruadu1OjUdn3q6T8kTHcdCFxEaqk44Wey+LivJyV0efxSZjTW293zZZvQlRT5dwgAAAAuGi5N0pp8FPdyvFXPoeDTPkrR7/pDr0/oysJ67oaT6aMROePhTnJ7EaMHGN9ylKdTalbvaSXkUsKCQPTD0JYqcaeGjKc5O0YxTbb5JcQM/OtPYnItn+K0ZU1Lg3ZxbfZtRbW1y4jYRgH5Pg/ADqPLvkafqR91Gg+8VJwpzceKi2vJActbbqelUbbe9t72297bfa2zMAJnItLYvP05ZXRcoq/pNqMW19WMpfGfh52J2EZjMLPAzdLGQlCceMZJpryfYQPEC+9DFWUMwnCLezKjJyXY3GcNltd6u/ayajdpcVzWbvGlHscnf2f7s8fjHo0j3ufUdoTuFw0MJHZw0VFcv37z1MeKmKvLSNobxWIjaGHDNdvFSw2zwV9q/3U+Hmc9dXvqJwbdvX+n8qRk8/lYeL1Fs1HTy+lKq1xav2cbWTuc2Xie15pipNpjx71LZuu1Y3eX9pKmHa/6/Dygn2+kvYpJX9pT+55KT/lxzEePbH1R5aY9KEnjqdLMqDnJKS2XKL7Vu4ruO3NXFqMPNMbxtvDS0VvXdhaOk5Yd37JtLlui/zbObhEzOn/ADn6Kaf0U6eo3AAHMWdfOsR+NV/UkZjFox25RUuDaXtYHUWGw8MJCNPDRUYRVoxikkkuxJGgida4WGLy/ErExUkqU5K64SjFuMl3NMiRzgUFl6N/pbC+tP8ARqEx3HQpcQ+q/msvGPvI87iv+tPxj5ss/oKMfMOEAAAAFu0V8lU9f/Sj6Dg34dvj9Iden7SsZ7DoaO6ZPpNfgU/fqlLdxRiBvfopy6lh8vpVqNOKqVFLbnb0pWqSSTfcrLdwLwLdicPDFwlTxUYzhJWlGSTUl3NPiSObdTYaODxuJpYZbMIVqkYrfuSk0lvM5EXPg/ADqPLvkafqR91Gg+sb8lP1ZfkwOWafBeCMxMaSw0MZj8NTxUVKEqsVKL4SV+D70TA3Ln+aVMJV6jBtU4QUbKCS+qmlyXJHh8Q1uauWcdJ2iNu36uTNktFtoQ+uJRzbJ6tfGwg6tOcFCdldXqU07PsupNNcD0dDntnw81+++zbFebV3lrfTelsTqOVsuh6F7SqSuoR79/1nyV2dcQ1bm0Zoijpa84SdStKOzKb3JK6bjCPYrpd73cS0RsLSSK3rLhR9Z/sePxftT4ufUepZD2HQrVD6Un6v/jgeNT/kbfD6Q54/Gli4eOIyCc+rpdZGT4pN3SvbeuHHtOfHGo0V7bU5onx6lI58cz03e1bUVPFxdLMKUop7nZp2577Gt+J4slZx5aTG/j3LTmi0bWhK4ONOGEawMnKGzOzfHfdtPu3nfhjFGm/xTvXaWlduTzWLoz5u/XfuxOfg/wCBPx+kK6f0U8eq3AAHMWd/OsR+NV/UkZjGw3x4etH80B1MaCK1X8wxX4FX3GJHNSMxZejb6WwvrT/RqEx3HQpcQ+q/msvGPvI87iv+tPxj5ss/oKMfMOEAAAAFu0V8lU9f/Sj6Dg34dvj9Iden7SsZ7DoaO6ZPpNfgU/fqlLdxRiBsro/6Q6eU0YYPN4OMI32asbu21Jv048eL4r2dpaJFu1F0jYPKYf3OaxFRq8Y02mlfg5z4R/q+RO40jmeNlmVepXrJKVScptK9k5Nuyv2bygxJ8H4AdR5d8jT9SPuo0H1jfkp+rL8mByzT4LwRmMzK8dLLK1Ovh7bVOSktrem12PkBt3JdW4HVjjHMl/09fct8rKfKM+D8HZ9xz59HhzzveOvthnbHW3dd6uVUK1F4erShKk+MJJNOzTTd+Luk/I6MeKmOvLSNoXisRG0MmjRjh4qFCKjFKyjFJJJdiS4I0S+wAFb1lwo+s/2PH4v2p8XPqPUsh7DoVmEdrMqiTteHHu+DieLWN+IXj3fSHNH4svLL85nlLlSzhTbvdS48t1+K3X8zPT62+mmceo3n39/EIrkmnS71zLUVHE05Qpwc200k0rJvt/8AhpqOJYMmOaREzM+5N81ZjZkZJhJYPBzVdWctuVnxScUlf2X8zbRYb4tLbm7zvP7fZbHWa0nc0Z83frv3YkcH/An4/SDT+inj1W4AA5izvfisRb/Pq/qSMxcNH9G+IzKUK2ap0KSalstfCTSd7KP1E+97+RMQN2lxj4/CRx9KpRrX2ZwlF242kmnbnvA0RqnQOK0/ecV11Ff4kE7xX8yPGPjvXMpMDx6NfpbCetP9CoI7joUuMTNcF/EKUqbdr2s+5p3X5HPqsHl8U499lL15q7KNmOV1Muf94ju7JLen59nmfMajSZcE+fHT2+pxXx2r3YRzKAADIwWBqY6Wzhot977F4vsNsODJmnakb/JatJt2XfIss/hdNxnLak3d24LclZew+m0Wl/p6TWZ3mZ3duOnJGySOxo1v0naJr53VWLyq05KmoSpvc2ouTTg3ub9K1nbgVmBqGvRlhpOGIi4yi7OMk00+afAqPMAAAsul9D4rUlpUo9XRfGrNOzX3Fxm/6cyYgdBUaaoxjGPCKSXkrFx+1IKonGXBpp+YGhNU9H2J0/edFOtRX14L0or+ZHs8VdeBSYFS48CAe/iBbdK9IGKyC0Kr6+ivqTbvFfy58V4O65ImJG4tMaow+poOWXSe1G23CStKF72uu1bnvV0WidxNkgBGZ9lf8TglTdpRd434c0zi12knUUiInaYZ5cfPCMpZ7Vy17Gc02+6Stv8A2fkcVeIZtP5mpr+fjp47Moy2r0vD5yObzHGVMTGLULW87RSXjZXK6K059VbPEbRt/EfQx+debLNOmqitUSa5pM9uaxbpMOmY3Y1edHLo7dTYguSSv4W4mN7YcFeadoUnlr1QdfNK2ct08phsw4SnLufP6v8AVnl31efVTNNPG0e2fHT5sZyWv0qmcny/+G0lTvd3bb5vu9iPS0mm/p8fJvu2x05Y2Zx0rgACAyjR+EyqtPEYentVZzlPbm9pwc5NtQv8VXb58yNhPkgAAAQEdHYSnjIY7D09irDafoPZjJyi4tyjwvaT4W477kbCfJAD5nBVE1NJp8U96ZExExtIruaaXjUvLL3sv7L4PwfZ/wA4Hj6nhNbedhnb3er7Oe+CJ61VqpgalOfVzhLa7rXv4W4njW0+Wt+Sazu5ppaJ22T+V6WvaWYu33Iv3n/69p6um4TM+dmn8o+s/wAfq3pg9dlmoUY4eKjQiopdi3Ht0pWkctY2h0xER0h6FkgACF1HpfDajjbMafpJejUj6M4+Eu1cndciJgah1V0d4nIr1ML8PRX1oL0or78P3V/IrMCv5FkWIz+exlVNz75cIw9aXBfnyIG2tK9GOHyu1TN2sRV42a+Di+UX8fxlu5IvEC+pbO5Ej9AAAKXqro5w2eXqYT4Cs/rQS2ZP78P3Vn4kTA1Jn+lMVkE9nHUm03aM4JyhLwaW58nZldhYNL9GWIzW1TNm8PS7mr1JLlF/E/7t/IRA23kGnsPp+GxldNRvbak98p27ZSfHt5K+4vsJQAAA/JRU90lfxImInuIzOKWISTyqSSXGFld+Df5bji1dNTtE4JiNvVt38fl8WWSL/wDVF/2irVF1VKi+u4Pc7Lns9nm7HF/cs9o5K4/P8er7s/LWnpEdXthNPyxMutzqbnL7Ke5cm1+SsXxcNtkt5TU23n2ePlCa4Zmd7p+lTVFKNJJJcEtyPWrWKxtWNobxG3Z9lkgAAAAAAAAAAAAAAAAAAAAAAAB8wgoboJLw3AfQ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jpeg;base64,/9j/4AAQSkZJRgABAQAAAQABAAD/2wCEAAkGBxMHEBQQBxMWFRUXFxgaFxgVGBIYHBUYFBUXGBUXFhsYHiksGBwlHBQWITEtJywrLi4uFx8zODMsNygtLisBCgoKDg0OGhAQGywkICQsLC84LCwsLCwsLy8tLS0sNCwsLCwsLCwsNCwsLDQsMDgsLzQ0LCwsNDQsLC8sLCwsLP/AABEIAJ8BPgMBEQACEQEDEQH/xAAcAAEAAgMBAQEAAAAAAAAAAAAABQYEBwgDAgH/xABEEAACAQIDBAYEDAMHBQAAAAAAAQIDEQQFBhIhMWEHE0FRcYEicpGyIzIzNDVCUmJzsbPBFWOhFiRDU8Lh8BSCw9Hx/8QAGgEBAAMBAQEAAAAAAAAAAAAAAAECAwQFBv/EADQRAQACAQIEAQoFBAMAAAAAAAABAgMEEQUSITHwEyIyQVFhcbHB4TOBkaHRFBUjNDVC8f/aAAwDAQACEQMRAD8A3iAAAAAAAAAAAAAAAAAAAAAAAAAAAAAAAAAAAAAAAAAAAAAAAAAAAAAAAAAAAAAAAAAAAAAAAAAAAAAAAAAAAAAAAAAAAAAAAAAAAAAAAAAAAAAAAAAAAAAAAAAAAAAAAAAAAAAAAAAAAAAAAAAAAAAAAAAAAAAAAAAAAAAAAAAAAAAAAAAAAAAAAAAAAAAAAAAAAAAAAAAAAAAAAAADFw2ZUcVUnSw1WEp03acYyi5Qf3l2AZQAAAAAAAAAAAAAAAAAAAAAAAAAAAAAAAAAAAAAAAAAAAABzlqrETwmaYqphZShONepaUW016T4NFJ7i4aX6Vp0LU9SR248OugkpLnOC3S8Y2fJkxYbchJTScd6e9eZYfoAAAAAAAAAAAAAAAAAAAAAAAAAAAAAAAAAAAAAAAAAAHN2s/pHF/j1PeZSRCz4PwIHUeXfI0/Uj7qNBkAAAAAAAAAAAAAAAAAAAAAAAAAAAAAAAAAAAAAAAAAAAc3az+kcX+PU95lJELPg/AgdR5d8jT9SPuo0GQAAAAAAAAAAAAAAAAAAAAAAApWp+knC5M3Twf8AeKq4qDShHvUp71fkr87ETIzdLa6wuorQpy6qt/lVLJv1Hwn5b+9IRItBIAAAAD4rVo0IuVZqKXFt2K3vWkc1p2hEzEdZQVTVdKM9mEZOP2uHmk+w8u3F8UX2iJmPb9mM6iu6awuKhjI7WGkpLl2eK7GelizUy15qTvDatotG8PY0SAAAACKz/UOH0/DbzSoo3+LFb5z9WK3vx4LtaG4g9P8ASPg85n1c3KhNu0VW2Up91pJtJ8m1yuREjT2sZKWYYtxd119Th6zKyIafB+BA6jy75Gn6kfdRoMgAB+N24gUnUPSZhMpn1eFviJJ+l1bjsx7/AE3uk/C/NojcTunNU4bUcb5dU9JK8qct04+Me1c1dcxEiaJAAAAAYuOzCngI3xMrdy4t+CMM+px4Y3vP8q2vFe6FjqrftVKMlTbspX/2s3yueZHF+u80nl9vjp+7Hy/u6J3B4yGNjtYaSkuXZya7D1cObHlrzUndtW0WjeHuarAGE8a6b+GikrtNp3tZXu9y70vM55zzWfOj9/spzbd2Th6nXQjJq11e3dyNaW5qxK0TvG70LpQGptX4XTatjZ3qWuqULOb7rr6q5uyImRp/VWvcVqC8E+pov/Dg36S/mS4y8Ny5FZkVQgPAC9aV6S8RlNqeaXxFLvb+EiuUn8fwl7SYkbcyHUOH1BDbyuopW+NHhKHrRe9fk+wvuJQABB5pqSnhbxwvwkuXxV4vt8jy9TxTHj6U86f2/X+GF88R26qnjsfUx8trEyv3LsXgjwc2oyZp3vO/yctrzbuxjFV7YXEzwktrDScXy7fHvNMWW+K3NSdpTW01neFoyvVEato5gtl/aXxX4/Z/I9zTcVrbzcvSfb6vs6qZ4npZYoSU1eDunwa7T14mJjeHQ/SR4Y3GU8BB1cbOMIR4yk0kvNgaw1V0q3vS01Hl101+nB/nL2FZsNY4vFTxs3Uxk5TnLjKTbb82VHiAA/J8H4AdR5d8jT9SPuo0GQBXdT6zwum044qe3VtupQs5ctr7C8fK5EyNPap1zitRXhUl1VH/ACoN2a+/LjP+i5FZkVggelCtLDyU8PJxlF3jKLaafemuAGyNK9Kk6FqWo4uceHWwXpL14r43it/JlosNqZdmNLNKaq5fUjUg+Eou/k+58nvLDKA+K1WNCLlWailxb3Ire9aRzWnaETMR1lX8Vn88ZLqslg5P7TXDmk+HizyMnEb5beT01d59vj6sJzTadqPTA6dTfWZrLrJvsu7ef2vyL4OGRvz555p/b7/JNcPrt1TcqMZx2JxTja1rK1u6x6k0rNeWY6exttG2yBxen5YeXW5NNwl9m+58k/2e48rLw21LeU007T7PH1YWwzE70fuC1F1UuqzeLpyXbZ28WuzxW4YeJ8tvJ6iOWfb4/wDCubbpfon4TVRJwaafBren4HrRMTG8Oh+OlGXxkvYv+diImsT6kbQ+ktnci0Rsl+gcx59N1MXiJVHdutVu32/CSMxggS2QabxOoG1ldJyS4zfowT7nJ9vJXZOwx84yevklTqs0pypy7L8JJdsZLdJeBAwQLN0aTcM2wuw2ruadu1OjUdn3q6T8kTHcdCFxEaqk44Wey+LivJyV0efxSZjTW293zZZvQlRT5dwgAAAAuGi5N0pp8FPdyvFXPoeDTPkrR7/pDr0/oysJ67oaT6aMROePhTnJ7EaMHGN9ylKdTalbvaSXkUsKCQPTD0JYqcaeGjKc5O0YxTbb5JcQM/OtPYnItn+K0ZU1Lg3ZxbfZtRbW1y4jYRgH5Pg/ADqPLvkafqR91Gg+8VJwpzceKi2vJActbbqelUbbe9t72297bfa2zMAJnItLYvP05ZXRcoq/pNqMW19WMpfGfh52J2EZjMLPAzdLGQlCceMZJpryfYQPEC+9DFWUMwnCLezKjJyXY3GcNltd6u/ayajdpcVzWbvGlHscnf2f7s8fjHo0j3ufUdoTuFw0MJHZw0VFcv37z1MeKmKvLSNobxWIjaGHDNdvFSw2zwV9q/3U+Hmc9dXvqJwbdvX+n8qRk8/lYeL1Fs1HTy+lKq1xav2cbWTuc2Xie15pipNpjx71LZuu1Y3eX9pKmHa/6/Dygn2+kvYpJX9pT+55KT/lxzEePbH1R5aY9KEnjqdLMqDnJKS2XKL7Vu4ruO3NXFqMPNMbxtvDS0VvXdhaOk5Yd37JtLlui/zbObhEzOn/ADn6Kaf0U6eo3AAHMWdfOsR+NV/UkZjFox25RUuDaXtYHUWGw8MJCNPDRUYRVoxikkkuxJGgida4WGLy/ErExUkqU5K64SjFuMl3NMiRzgUFl6N/pbC+tP8ARqEx3HQpcQ+q/msvGPvI87iv+tPxj5ss/oKMfMOEAAAAFu0V8lU9f/Sj6Dg34dvj9Iden7SsZ7DoaO6ZPpNfgU/fqlLdxRiBvfopy6lh8vpVqNOKqVFLbnb0pWqSSTfcrLdwLwLdicPDFwlTxUYzhJWlGSTUl3NPiSObdTYaODxuJpYZbMIVqkYrfuSk0lvM5EXPg/ADqPLvkafqR91Gg+sb8lP1ZfkwOWafBeCMxMaSw0MZj8NTxUVKEqsVKL4SV+D70TA3Ln+aVMJV6jBtU4QUbKCS+qmlyXJHh8Q1uauWcdJ2iNu36uTNktFtoQ+uJRzbJ6tfGwg6tOcFCdldXqU07PsupNNcD0dDntnw81+++zbFebV3lrfTelsTqOVsuh6F7SqSuoR79/1nyV2dcQ1bm0Zoijpa84SdStKOzKb3JK6bjCPYrpd73cS0RsLSSK3rLhR9Z/sePxftT4ufUepZD2HQrVD6Un6v/jgeNT/kbfD6Q54/Gli4eOIyCc+rpdZGT4pN3SvbeuHHtOfHGo0V7bU5onx6lI58cz03e1bUVPFxdLMKUop7nZp2577Gt+J4slZx5aTG/j3LTmi0bWhK4ONOGEawMnKGzOzfHfdtPu3nfhjFGm/xTvXaWlduTzWLoz5u/XfuxOfg/wCBPx+kK6f0U8eq3AAHMWd/OsR+NV/UkZjGw3x4etH80B1MaCK1X8wxX4FX3GJHNSMxZejb6WwvrT/RqEx3HQpcQ+q/msvGPvI87iv+tPxj5ss/oKMfMOEAAAAFu0V8lU9f/Sj6Dg34dvj9Iden7SsZ7DoaO6ZPpNfgU/fqlLdxRiBsro/6Q6eU0YYPN4OMI32asbu21Jv048eL4r2dpaJFu1F0jYPKYf3OaxFRq8Y02mlfg5z4R/q+RO40jmeNlmVepXrJKVScptK9k5Nuyv2bygxJ8H4AdR5d8jT9SPuo0H1jfkp+rL8mByzT4LwRmMzK8dLLK1Ovh7bVOSktrem12PkBt3JdW4HVjjHMl/09fct8rKfKM+D8HZ9xz59HhzzveOvthnbHW3dd6uVUK1F4erShKk+MJJNOzTTd+Luk/I6MeKmOvLSNoXisRG0MmjRjh4qFCKjFKyjFJJJdiS4I0S+wAFb1lwo+s/2PH4v2p8XPqPUsh7DoVmEdrMqiTteHHu+DieLWN+IXj3fSHNH4svLL85nlLlSzhTbvdS48t1+K3X8zPT62+mmceo3n39/EIrkmnS71zLUVHE05Qpwc200k0rJvt/8AhpqOJYMmOaREzM+5N81ZjZkZJhJYPBzVdWctuVnxScUlf2X8zbRYb4tLbm7zvP7fZbHWa0nc0Z83frv3YkcH/An4/SDT+inj1W4AA5izvfisRb/Pq/qSMxcNH9G+IzKUK2ap0KSalstfCTSd7KP1E+97+RMQN2lxj4/CRx9KpRrX2ZwlF242kmnbnvA0RqnQOK0/ecV11Ff4kE7xX8yPGPjvXMpMDx6NfpbCetP9CoI7joUuMTNcF/EKUqbdr2s+5p3X5HPqsHl8U499lL15q7KNmOV1Muf94ju7JLen59nmfMajSZcE+fHT2+pxXx2r3YRzKAADIwWBqY6Wzhot977F4vsNsODJmnakb/JatJt2XfIss/hdNxnLak3d24LclZew+m0Wl/p6TWZ3mZ3duOnJGySOxo1v0naJr53VWLyq05KmoSpvc2ouTTg3ub9K1nbgVmBqGvRlhpOGIi4yi7OMk00+afAqPMAAAsul9D4rUlpUo9XRfGrNOzX3Fxm/6cyYgdBUaaoxjGPCKSXkrFx+1IKonGXBpp+YGhNU9H2J0/edFOtRX14L0or+ZHs8VdeBSYFS48CAe/iBbdK9IGKyC0Kr6+ivqTbvFfy58V4O65ImJG4tMaow+poOWXSe1G23CStKF72uu1bnvV0WidxNkgBGZ9lf8TglTdpRd434c0zi12knUUiInaYZ5cfPCMpZ7Vy17Gc02+6Stv8A2fkcVeIZtP5mpr+fjp47Moy2r0vD5yObzHGVMTGLULW87RSXjZXK6K059VbPEbRt/EfQx+debLNOmqitUSa5pM9uaxbpMOmY3Y1edHLo7dTYguSSv4W4mN7YcFeadoUnlr1QdfNK2ct08phsw4SnLufP6v8AVnl31efVTNNPG0e2fHT5sZyWv0qmcny/+G0lTvd3bb5vu9iPS0mm/p8fJvu2x05Y2Zx0rgACAyjR+EyqtPEYentVZzlPbm9pwc5NtQv8VXb58yNhPkgAAAQEdHYSnjIY7D09irDafoPZjJyi4tyjwvaT4W477kbCfJAD5nBVE1NJp8U96ZExExtIruaaXjUvLL3sv7L4PwfZ/wA4Hj6nhNbedhnb3er7Oe+CJ61VqpgalOfVzhLa7rXv4W4njW0+Wt+Sazu5ppaJ22T+V6WvaWYu33Iv3n/69p6um4TM+dmn8o+s/wAfq3pg9dlmoUY4eKjQiopdi3Ht0pWkctY2h0xER0h6FkgACF1HpfDajjbMafpJejUj6M4+Eu1cndciJgah1V0d4nIr1ML8PRX1oL0or78P3V/IrMCv5FkWIz+exlVNz75cIw9aXBfnyIG2tK9GOHyu1TN2sRV42a+Di+UX8fxlu5IvEC+pbO5Ej9AAAKXqro5w2eXqYT4Cs/rQS2ZP78P3Vn4kTA1Jn+lMVkE9nHUm03aM4JyhLwaW58nZldhYNL9GWIzW1TNm8PS7mr1JLlF/E/7t/IRA23kGnsPp+GxldNRvbak98p27ZSfHt5K+4vsJQAAA/JRU90lfxImInuIzOKWISTyqSSXGFld+Df5bji1dNTtE4JiNvVt38fl8WWSL/wDVF/2irVF1VKi+u4Pc7Lns9nm7HF/cs9o5K4/P8er7s/LWnpEdXthNPyxMutzqbnL7Ke5cm1+SsXxcNtkt5TU23n2ePlCa4Zmd7p+lTVFKNJJJcEtyPWrWKxtWNobxG3Z9lkgAAAAAAAAAAAAAAAAAAAAAAAB8wgoboJLw3AfQ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data:image/jpeg;base64,/9j/4AAQSkZJRgABAQAAAQABAAD/2wCEAAkGBxMHEBQQBxMWFRUXFxgaFxgVGBIYHBUYFBUXGBUXFhsYHiksGBwlHBQWITEtJywrLi4uFx8zODMsNygtLisBCgoKDg0OGhAQGywkICQsLC84LCwsLCwsLy8tLS0sNCwsLCwsLCwsNCwsLDQsMDgsLzQ0LCwsNDQsLC8sLCwsLP/AABEIAJ8BPgMBEQACEQEDEQH/xAAcAAEAAgMBAQEAAAAAAAAAAAAABQYEBwgDAgH/xABEEAACAQIDBAYEDAMHBQAAAAAAAQIDEQQFBhIhMWEHE0FRcYEicpGyIzIzNDVCUmJzsbPBFWOhFiRDU8Lh8BSCw9Hx/8QAGgEBAAMBAQEAAAAAAAAAAAAAAAECAwQFBv/EADQRAQACAQIEAQoFBAMAAAAAAAABAgMEEQUSITHwEyIyQVFhcbHB4TOBkaHRFBUjNDVC8f/aAAwDAQACEQMRAD8A3iAAAAAAAAAAAAAAAAAAAAAAAAAAAAAAAAAAAAAAAAAAAAAAAAAAAAAAAAAAAAAAAAAAAAAAAAAAAAAAAAAAAAAAAAAAAAAAAAAAAAAAAAAAAAAAAAAAAAAAAAAAAAAAAAAAAAAAAAAAAAAAAAAAAAAAAAAAAAAAAAAAAAAAAAAAAAAAAAAAAAAAAAAAAAAAAAAAAAAAAAAAAAAAAAADFw2ZUcVUnSw1WEp03acYyi5Qf3l2AZQAAAAAAAAAAAAAAAAAAAAAAAAAAAAAAAAAAAAAAAAAAAABzlqrETwmaYqphZShONepaUW016T4NFJ7i4aX6Vp0LU9SR248OugkpLnOC3S8Y2fJkxYbchJTScd6e9eZYfoAAAAAAAAAAAAAAAAAAAAAAAAAAAAAAAAAAAAAAAAAAHN2s/pHF/j1PeZSRCz4PwIHUeXfI0/Uj7qNBkAAAAAAAAAAAAAAAAAAAAAAAAAAAAAAAAAAAAAAAAAAAc3az+kcX+PU95lJELPg/AgdR5d8jT9SPuo0GQAAAAAAAAAAAAAAAAAAAAAAApWp+knC5M3Twf8AeKq4qDShHvUp71fkr87ETIzdLa6wuorQpy6qt/lVLJv1Hwn5b+9IRItBIAAAAD4rVo0IuVZqKXFt2K3vWkc1p2hEzEdZQVTVdKM9mEZOP2uHmk+w8u3F8UX2iJmPb9mM6iu6awuKhjI7WGkpLl2eK7GelizUy15qTvDatotG8PY0SAAAACKz/UOH0/DbzSoo3+LFb5z9WK3vx4LtaG4g9P8ASPg85n1c3KhNu0VW2Up91pJtJ8m1yuREjT2sZKWYYtxd119Th6zKyIafB+BA6jy75Gn6kfdRoMgAB+N24gUnUPSZhMpn1eFviJJ+l1bjsx7/AE3uk/C/NojcTunNU4bUcb5dU9JK8qct04+Me1c1dcxEiaJAAAAAYuOzCngI3xMrdy4t+CMM+px4Y3vP8q2vFe6FjqrftVKMlTbspX/2s3yueZHF+u80nl9vjp+7Hy/u6J3B4yGNjtYaSkuXZya7D1cObHlrzUndtW0WjeHuarAGE8a6b+GikrtNp3tZXu9y70vM55zzWfOj9/spzbd2Th6nXQjJq11e3dyNaW5qxK0TvG70LpQGptX4XTatjZ3qWuqULOb7rr6q5uyImRp/VWvcVqC8E+pov/Dg36S/mS4y8Ny5FZkVQgPAC9aV6S8RlNqeaXxFLvb+EiuUn8fwl7SYkbcyHUOH1BDbyuopW+NHhKHrRe9fk+wvuJQABB5pqSnhbxwvwkuXxV4vt8jy9TxTHj6U86f2/X+GF88R26qnjsfUx8trEyv3LsXgjwc2oyZp3vO/yctrzbuxjFV7YXEzwktrDScXy7fHvNMWW+K3NSdpTW01neFoyvVEato5gtl/aXxX4/Z/I9zTcVrbzcvSfb6vs6qZ4npZYoSU1eDunwa7T14mJjeHQ/SR4Y3GU8BB1cbOMIR4yk0kvNgaw1V0q3vS01Hl101+nB/nL2FZsNY4vFTxs3Uxk5TnLjKTbb82VHiAA/J8H4AdR5d8jT9SPuo0GQBXdT6zwum044qe3VtupQs5ctr7C8fK5EyNPap1zitRXhUl1VH/ACoN2a+/LjP+i5FZkVggelCtLDyU8PJxlF3jKLaafemuAGyNK9Kk6FqWo4uceHWwXpL14r43it/JlosNqZdmNLNKaq5fUjUg+Eou/k+58nvLDKA+K1WNCLlWailxb3Ire9aRzWnaETMR1lX8Vn88ZLqslg5P7TXDmk+HizyMnEb5beT01d59vj6sJzTadqPTA6dTfWZrLrJvsu7ef2vyL4OGRvz555p/b7/JNcPrt1TcqMZx2JxTja1rK1u6x6k0rNeWY6exttG2yBxen5YeXW5NNwl9m+58k/2e48rLw21LeU007T7PH1YWwzE70fuC1F1UuqzeLpyXbZ28WuzxW4YeJ8tvJ6iOWfb4/wDCubbpfon4TVRJwaafBren4HrRMTG8Oh+OlGXxkvYv+diImsT6kbQ+ktnci0Rsl+gcx59N1MXiJVHdutVu32/CSMxggS2QabxOoG1ldJyS4zfowT7nJ9vJXZOwx84yevklTqs0pypy7L8JJdsZLdJeBAwQLN0aTcM2wuw2ruadu1OjUdn3q6T8kTHcdCFxEaqk44Wey+LivJyV0efxSZjTW293zZZvQlRT5dwgAAAAuGi5N0pp8FPdyvFXPoeDTPkrR7/pDr0/oysJ67oaT6aMROePhTnJ7EaMHGN9ylKdTalbvaSXkUsKCQPTD0JYqcaeGjKc5O0YxTbb5JcQM/OtPYnItn+K0ZU1Lg3ZxbfZtRbW1y4jYRgH5Pg/ADqPLvkafqR91Gg+8VJwpzceKi2vJActbbqelUbbe9t72297bfa2zMAJnItLYvP05ZXRcoq/pNqMW19WMpfGfh52J2EZjMLPAzdLGQlCceMZJpryfYQPEC+9DFWUMwnCLezKjJyXY3GcNltd6u/ayajdpcVzWbvGlHscnf2f7s8fjHo0j3ufUdoTuFw0MJHZw0VFcv37z1MeKmKvLSNobxWIjaGHDNdvFSw2zwV9q/3U+Hmc9dXvqJwbdvX+n8qRk8/lYeL1Fs1HTy+lKq1xav2cbWTuc2Xie15pipNpjx71LZuu1Y3eX9pKmHa/6/Dygn2+kvYpJX9pT+55KT/lxzEePbH1R5aY9KEnjqdLMqDnJKS2XKL7Vu4ruO3NXFqMPNMbxtvDS0VvXdhaOk5Yd37JtLlui/zbObhEzOn/ADn6Kaf0U6eo3AAHMWdfOsR+NV/UkZjFox25RUuDaXtYHUWGw8MJCNPDRUYRVoxikkkuxJGgida4WGLy/ErExUkqU5K64SjFuMl3NMiRzgUFl6N/pbC+tP8ARqEx3HQpcQ+q/msvGPvI87iv+tPxj5ss/oKMfMOEAAAAFu0V8lU9f/Sj6Dg34dvj9Iden7SsZ7DoaO6ZPpNfgU/fqlLdxRiBvfopy6lh8vpVqNOKqVFLbnb0pWqSSTfcrLdwLwLdicPDFwlTxUYzhJWlGSTUl3NPiSObdTYaODxuJpYZbMIVqkYrfuSk0lvM5EXPg/ADqPLvkafqR91Gg+sb8lP1ZfkwOWafBeCMxMaSw0MZj8NTxUVKEqsVKL4SV+D70TA3Ln+aVMJV6jBtU4QUbKCS+qmlyXJHh8Q1uauWcdJ2iNu36uTNktFtoQ+uJRzbJ6tfGwg6tOcFCdldXqU07PsupNNcD0dDntnw81+++zbFebV3lrfTelsTqOVsuh6F7SqSuoR79/1nyV2dcQ1bm0Zoijpa84SdStKOzKb3JK6bjCPYrpd73cS0RsLSSK3rLhR9Z/sePxftT4ufUepZD2HQrVD6Un6v/jgeNT/kbfD6Q54/Gli4eOIyCc+rpdZGT4pN3SvbeuHHtOfHGo0V7bU5onx6lI58cz03e1bUVPFxdLMKUop7nZp2577Gt+J4slZx5aTG/j3LTmi0bWhK4ONOGEawMnKGzOzfHfdtPu3nfhjFGm/xTvXaWlduTzWLoz5u/XfuxOfg/wCBPx+kK6f0U8eq3AAHMWd/OsR+NV/UkZjGw3x4etH80B1MaCK1X8wxX4FX3GJHNSMxZejb6WwvrT/RqEx3HQpcQ+q/msvGPvI87iv+tPxj5ss/oKMfMOEAAAAFu0V8lU9f/Sj6Dg34dvj9Iden7SsZ7DoaO6ZPpNfgU/fqlLdxRiBsro/6Q6eU0YYPN4OMI32asbu21Jv048eL4r2dpaJFu1F0jYPKYf3OaxFRq8Y02mlfg5z4R/q+RO40jmeNlmVepXrJKVScptK9k5Nuyv2bygxJ8H4AdR5d8jT9SPuo0H1jfkp+rL8mByzT4LwRmMzK8dLLK1Ovh7bVOSktrem12PkBt3JdW4HVjjHMl/09fct8rKfKM+D8HZ9xz59HhzzveOvthnbHW3dd6uVUK1F4erShKk+MJJNOzTTd+Luk/I6MeKmOvLSNoXisRG0MmjRjh4qFCKjFKyjFJJJdiS4I0S+wAFb1lwo+s/2PH4v2p8XPqPUsh7DoVmEdrMqiTteHHu+DieLWN+IXj3fSHNH4svLL85nlLlSzhTbvdS48t1+K3X8zPT62+mmceo3n39/EIrkmnS71zLUVHE05Qpwc200k0rJvt/8AhpqOJYMmOaREzM+5N81ZjZkZJhJYPBzVdWctuVnxScUlf2X8zbRYb4tLbm7zvP7fZbHWa0nc0Z83frv3YkcH/An4/SDT+inj1W4AA5izvfisRb/Pq/qSMxcNH9G+IzKUK2ap0KSalstfCTSd7KP1E+97+RMQN2lxj4/CRx9KpRrX2ZwlF242kmnbnvA0RqnQOK0/ecV11Ff4kE7xX8yPGPjvXMpMDx6NfpbCetP9CoI7joUuMTNcF/EKUqbdr2s+5p3X5HPqsHl8U499lL15q7KNmOV1Muf94ju7JLen59nmfMajSZcE+fHT2+pxXx2r3YRzKAADIwWBqY6Wzhot977F4vsNsODJmnakb/JatJt2XfIss/hdNxnLak3d24LclZew+m0Wl/p6TWZ3mZ3duOnJGySOxo1v0naJr53VWLyq05KmoSpvc2ouTTg3ub9K1nbgVmBqGvRlhpOGIi4yi7OMk00+afAqPMAAAsul9D4rUlpUo9XRfGrNOzX3Fxm/6cyYgdBUaaoxjGPCKSXkrFx+1IKonGXBpp+YGhNU9H2J0/edFOtRX14L0or+ZHs8VdeBSYFS48CAe/iBbdK9IGKyC0Kr6+ivqTbvFfy58V4O65ImJG4tMaow+poOWXSe1G23CStKF72uu1bnvV0WidxNkgBGZ9lf8TglTdpRd434c0zi12knUUiInaYZ5cfPCMpZ7Vy17Gc02+6Stv8A2fkcVeIZtP5mpr+fjp47Moy2r0vD5yObzHGVMTGLULW87RSXjZXK6K059VbPEbRt/EfQx+debLNOmqitUSa5pM9uaxbpMOmY3Y1edHLo7dTYguSSv4W4mN7YcFeadoUnlr1QdfNK2ct08phsw4SnLufP6v8AVnl31efVTNNPG0e2fHT5sZyWv0qmcny/+G0lTvd3bb5vu9iPS0mm/p8fJvu2x05Y2Zx0rgACAyjR+EyqtPEYentVZzlPbm9pwc5NtQv8VXb58yNhPkgAAAQEdHYSnjIY7D09irDafoPZjJyi4tyjwvaT4W477kbCfJAD5nBVE1NJp8U96ZExExtIruaaXjUvLL3sv7L4PwfZ/wA4Hj6nhNbedhnb3er7Oe+CJ61VqpgalOfVzhLa7rXv4W4njW0+Wt+Sazu5ppaJ22T+V6WvaWYu33Iv3n/69p6um4TM+dmn8o+s/wAfq3pg9dlmoUY4eKjQiopdi3Ht0pWkctY2h0xER0h6FkgACF1HpfDajjbMafpJejUj6M4+Eu1cndciJgah1V0d4nIr1ML8PRX1oL0or78P3V/IrMCv5FkWIz+exlVNz75cIw9aXBfnyIG2tK9GOHyu1TN2sRV42a+Di+UX8fxlu5IvEC+pbO5Ej9AAAKXqro5w2eXqYT4Cs/rQS2ZP78P3Vn4kTA1Jn+lMVkE9nHUm03aM4JyhLwaW58nZldhYNL9GWIzW1TNm8PS7mr1JLlF/E/7t/IRA23kGnsPp+GxldNRvbak98p27ZSfHt5K+4vsJQAAA/JRU90lfxImInuIzOKWISTyqSSXGFld+Df5bji1dNTtE4JiNvVt38fl8WWSL/wDVF/2irVF1VKi+u4Pc7Lns9nm7HF/cs9o5K4/P8er7s/LWnpEdXthNPyxMutzqbnL7Ke5cm1+SsXxcNtkt5TU23n2ePlCa4Zmd7p+lTVFKNJJJcEtyPWrWKxtWNobxG3Z9lkgAAAAAAAAAAAAAAAAAAAAAAAB8wgoboJLw3AfQ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data:image/jpeg;base64,/9j/4AAQSkZJRgABAQAAAQABAAD/2wCEAAkGBxMHEBQQBxMWFRUXFxgaFxgVGBIYHBUYFBUXGBUXFhsYHiksGBwlHBQWITEtJywrLi4uFx8zODMsNygtLisBCgoKDg0OGhAQGywkICQsLC84LCwsLCwsLy8tLS0sNCwsLCwsLCwsNCwsLDQsMDgsLzQ0LCwsNDQsLC8sLCwsLP/AABEIAJ8BPgMBEQACEQEDEQH/xAAcAAEAAgMBAQEAAAAAAAAAAAAABQYEBwgDAgH/xABEEAACAQIDBAYEDAMHBQAAAAAAAQIDEQQFBhIhMWEHE0FRcYEicpGyIzIzNDVCUmJzsbPBFWOhFiRDU8Lh8BSCw9Hx/8QAGgEBAAMBAQEAAAAAAAAAAAAAAAECAwQFBv/EADQRAQACAQIEAQoFBAMAAAAAAAABAgMEEQUSITHwEyIyQVFhcbHB4TOBkaHRFBUjNDVC8f/aAAwDAQACEQMRAD8A3iAAAAAAAAAAAAAAAAAAAAAAAAAAAAAAAAAAAAAAAAAAAAAAAAAAAAAAAAAAAAAAAAAAAAAAAAAAAAAAAAAAAAAAAAAAAAAAAAAAAAAAAAAAAAAAAAAAAAAAAAAAAAAAAAAAAAAAAAAAAAAAAAAAAAAAAAAAAAAAAAAAAAAAAAAAAAAAAAAAAAAAAAAAAAAAAAAAAAAAAAAAAAAAAAADFw2ZUcVUnSw1WEp03acYyi5Qf3l2AZQAAAAAAAAAAAAAAAAAAAAAAAAAAAAAAAAAAAAAAAAAAAABzlqrETwmaYqphZShONepaUW016T4NFJ7i4aX6Vp0LU9SR248OugkpLnOC3S8Y2fJkxYbchJTScd6e9eZYfoAAAAAAAAAAAAAAAAAAAAAAAAAAAAAAAAAAAAAAAAAAHN2s/pHF/j1PeZSRCz4PwIHUeXfI0/Uj7qNBkAAAAAAAAAAAAAAAAAAAAAAAAAAAAAAAAAAAAAAAAAAAc3az+kcX+PU95lJELPg/AgdR5d8jT9SPuo0GQAAAAAAAAAAAAAAAAAAAAAAApWp+knC5M3Twf8AeKq4qDShHvUp71fkr87ETIzdLa6wuorQpy6qt/lVLJv1Hwn5b+9IRItBIAAAAD4rVo0IuVZqKXFt2K3vWkc1p2hEzEdZQVTVdKM9mEZOP2uHmk+w8u3F8UX2iJmPb9mM6iu6awuKhjI7WGkpLl2eK7GelizUy15qTvDatotG8PY0SAAAACKz/UOH0/DbzSoo3+LFb5z9WK3vx4LtaG4g9P8ASPg85n1c3KhNu0VW2Up91pJtJ8m1yuREjT2sZKWYYtxd119Th6zKyIafB+BA6jy75Gn6kfdRoMgAB+N24gUnUPSZhMpn1eFviJJ+l1bjsx7/AE3uk/C/NojcTunNU4bUcb5dU9JK8qct04+Me1c1dcxEiaJAAAAAYuOzCngI3xMrdy4t+CMM+px4Y3vP8q2vFe6FjqrftVKMlTbspX/2s3yueZHF+u80nl9vjp+7Hy/u6J3B4yGNjtYaSkuXZya7D1cObHlrzUndtW0WjeHuarAGE8a6b+GikrtNp3tZXu9y70vM55zzWfOj9/spzbd2Th6nXQjJq11e3dyNaW5qxK0TvG70LpQGptX4XTatjZ3qWuqULOb7rr6q5uyImRp/VWvcVqC8E+pov/Dg36S/mS4y8Ny5FZkVQgPAC9aV6S8RlNqeaXxFLvb+EiuUn8fwl7SYkbcyHUOH1BDbyuopW+NHhKHrRe9fk+wvuJQABB5pqSnhbxwvwkuXxV4vt8jy9TxTHj6U86f2/X+GF88R26qnjsfUx8trEyv3LsXgjwc2oyZp3vO/yctrzbuxjFV7YXEzwktrDScXy7fHvNMWW+K3NSdpTW01neFoyvVEato5gtl/aXxX4/Z/I9zTcVrbzcvSfb6vs6qZ4npZYoSU1eDunwa7T14mJjeHQ/SR4Y3GU8BB1cbOMIR4yk0kvNgaw1V0q3vS01Hl101+nB/nL2FZsNY4vFTxs3Uxk5TnLjKTbb82VHiAA/J8H4AdR5d8jT9SPuo0GQBXdT6zwum044qe3VtupQs5ctr7C8fK5EyNPap1zitRXhUl1VH/ACoN2a+/LjP+i5FZkVggelCtLDyU8PJxlF3jKLaafemuAGyNK9Kk6FqWo4uceHWwXpL14r43it/JlosNqZdmNLNKaq5fUjUg+Eou/k+58nvLDKA+K1WNCLlWailxb3Ire9aRzWnaETMR1lX8Vn88ZLqslg5P7TXDmk+HizyMnEb5beT01d59vj6sJzTadqPTA6dTfWZrLrJvsu7ef2vyL4OGRvz555p/b7/JNcPrt1TcqMZx2JxTja1rK1u6x6k0rNeWY6exttG2yBxen5YeXW5NNwl9m+58k/2e48rLw21LeU007T7PH1YWwzE70fuC1F1UuqzeLpyXbZ28WuzxW4YeJ8tvJ6iOWfb4/wDCubbpfon4TVRJwaafBren4HrRMTG8Oh+OlGXxkvYv+diImsT6kbQ+ktnci0Rsl+gcx59N1MXiJVHdutVu32/CSMxggS2QabxOoG1ldJyS4zfowT7nJ9vJXZOwx84yevklTqs0pypy7L8JJdsZLdJeBAwQLN0aTcM2wuw2ruadu1OjUdn3q6T8kTHcdCFxEaqk44Wey+LivJyV0efxSZjTW293zZZvQlRT5dwgAAAAuGi5N0pp8FPdyvFXPoeDTPkrR7/pDr0/oysJ67oaT6aMROePhTnJ7EaMHGN9ylKdTalbvaSXkUsKCQPTD0JYqcaeGjKc5O0YxTbb5JcQM/OtPYnItn+K0ZU1Lg3ZxbfZtRbW1y4jYRgH5Pg/ADqPLvkafqR91Gg+8VJwpzceKi2vJActbbqelUbbe9t72297bfa2zMAJnItLYvP05ZXRcoq/pNqMW19WMpfGfh52J2EZjMLPAzdLGQlCceMZJpryfYQPEC+9DFWUMwnCLezKjJyXY3GcNltd6u/ayajdpcVzWbvGlHscnf2f7s8fjHo0j3ufUdoTuFw0MJHZw0VFcv37z1MeKmKvLSNobxWIjaGHDNdvFSw2zwV9q/3U+Hmc9dXvqJwbdvX+n8qRk8/lYeL1Fs1HTy+lKq1xav2cbWTuc2Xie15pipNpjx71LZuu1Y3eX9pKmHa/6/Dygn2+kvYpJX9pT+55KT/lxzEePbH1R5aY9KEnjqdLMqDnJKS2XKL7Vu4ruO3NXFqMPNMbxtvDS0VvXdhaOk5Yd37JtLlui/zbObhEzOn/ADn6Kaf0U6eo3AAHMWdfOsR+NV/UkZjFox25RUuDaXtYHUWGw8MJCNPDRUYRVoxikkkuxJGgida4WGLy/ErExUkqU5K64SjFuMl3NMiRzgUFl6N/pbC+tP8ARqEx3HQpcQ+q/msvGPvI87iv+tPxj5ss/oKMfMOEAAAAFu0V8lU9f/Sj6Dg34dvj9Iden7SsZ7DoaO6ZPpNfgU/fqlLdxRiBvfopy6lh8vpVqNOKqVFLbnb0pWqSSTfcrLdwLwLdicPDFwlTxUYzhJWlGSTUl3NPiSObdTYaODxuJpYZbMIVqkYrfuSk0lvM5EXPg/ADqPLvkafqR91Gg+sb8lP1ZfkwOWafBeCMxMaSw0MZj8NTxUVKEqsVKL4SV+D70TA3Ln+aVMJV6jBtU4QUbKCS+qmlyXJHh8Q1uauWcdJ2iNu36uTNktFtoQ+uJRzbJ6tfGwg6tOcFCdldXqU07PsupNNcD0dDntnw81+++zbFebV3lrfTelsTqOVsuh6F7SqSuoR79/1nyV2dcQ1bm0Zoijpa84SdStKOzKb3JK6bjCPYrpd73cS0RsLSSK3rLhR9Z/sePxftT4ufUepZD2HQrVD6Un6v/jgeNT/kbfD6Q54/Gli4eOIyCc+rpdZGT4pN3SvbeuHHtOfHGo0V7bU5onx6lI58cz03e1bUVPFxdLMKUop7nZp2577Gt+J4slZx5aTG/j3LTmi0bWhK4ONOGEawMnKGzOzfHfdtPu3nfhjFGm/xTvXaWlduTzWLoz5u/XfuxOfg/wCBPx+kK6f0U8eq3AAHMWd/OsR+NV/UkZjGw3x4etH80B1MaCK1X8wxX4FX3GJHNSMxZejb6WwvrT/RqEx3HQpcQ+q/msvGPvI87iv+tPxj5ss/oKMfMOEAAAAFu0V8lU9f/Sj6Dg34dvj9Iden7SsZ7DoaO6ZPpNfgU/fqlLdxRiBsro/6Q6eU0YYPN4OMI32asbu21Jv048eL4r2dpaJFu1F0jYPKYf3OaxFRq8Y02mlfg5z4R/q+RO40jmeNlmVepXrJKVScptK9k5Nuyv2bygxJ8H4AdR5d8jT9SPuo0H1jfkp+rL8mByzT4LwRmMzK8dLLK1Ovh7bVOSktrem12PkBt3JdW4HVjjHMl/09fct8rKfKM+D8HZ9xz59HhzzveOvthnbHW3dd6uVUK1F4erShKk+MJJNOzTTd+Luk/I6MeKmOvLSNoXisRG0MmjRjh4qFCKjFKyjFJJJdiS4I0S+wAFb1lwo+s/2PH4v2p8XPqPUsh7DoVmEdrMqiTteHHu+DieLWN+IXj3fSHNH4svLL85nlLlSzhTbvdS48t1+K3X8zPT62+mmceo3n39/EIrkmnS71zLUVHE05Qpwc200k0rJvt/8AhpqOJYMmOaREzM+5N81ZjZkZJhJYPBzVdWctuVnxScUlf2X8zbRYb4tLbm7zvP7fZbHWa0nc0Z83frv3YkcH/An4/SDT+inj1W4AA5izvfisRb/Pq/qSMxcNH9G+IzKUK2ap0KSalstfCTSd7KP1E+97+RMQN2lxj4/CRx9KpRrX2ZwlF242kmnbnvA0RqnQOK0/ecV11Ff4kE7xX8yPGPjvXMpMDx6NfpbCetP9CoI7joUuMTNcF/EKUqbdr2s+5p3X5HPqsHl8U499lL15q7KNmOV1Muf94ju7JLen59nmfMajSZcE+fHT2+pxXx2r3YRzKAADIwWBqY6Wzhot977F4vsNsODJmnakb/JatJt2XfIss/hdNxnLak3d24LclZew+m0Wl/p6TWZ3mZ3duOnJGySOxo1v0naJr53VWLyq05KmoSpvc2ouTTg3ub9K1nbgVmBqGvRlhpOGIi4yi7OMk00+afAqPMAAAsul9D4rUlpUo9XRfGrNOzX3Fxm/6cyYgdBUaaoxjGPCKSXkrFx+1IKonGXBpp+YGhNU9H2J0/edFOtRX14L0or+ZHs8VdeBSYFS48CAe/iBbdK9IGKyC0Kr6+ivqTbvFfy58V4O65ImJG4tMaow+poOWXSe1G23CStKF72uu1bnvV0WidxNkgBGZ9lf8TglTdpRd434c0zi12knUUiInaYZ5cfPCMpZ7Vy17Gc02+6Stv8A2fkcVeIZtP5mpr+fjp47Moy2r0vD5yObzHGVMTGLULW87RSXjZXK6K059VbPEbRt/EfQx+debLNOmqitUSa5pM9uaxbpMOmY3Y1edHLo7dTYguSSv4W4mN7YcFeadoUnlr1QdfNK2ct08phsw4SnLufP6v8AVnl31efVTNNPG0e2fHT5sZyWv0qmcny/+G0lTvd3bb5vu9iPS0mm/p8fJvu2x05Y2Zx0rgACAyjR+EyqtPEYentVZzlPbm9pwc5NtQv8VXb58yNhPkgAAAQEdHYSnjIY7D09irDafoPZjJyi4tyjwvaT4W477kbCfJAD5nBVE1NJp8U96ZExExtIruaaXjUvLL3sv7L4PwfZ/wA4Hj6nhNbedhnb3er7Oe+CJ61VqpgalOfVzhLa7rXv4W4njW0+Wt+Sazu5ppaJ22T+V6WvaWYu33Iv3n/69p6um4TM+dmn8o+s/wAfq3pg9dlmoUY4eKjQiopdi3Ht0pWkctY2h0xER0h6FkgACF1HpfDajjbMafpJejUj6M4+Eu1cndciJgah1V0d4nIr1ML8PRX1oL0or78P3V/IrMCv5FkWIz+exlVNz75cIw9aXBfnyIG2tK9GOHyu1TN2sRV42a+Di+UX8fxlu5IvEC+pbO5Ej9AAAKXqro5w2eXqYT4Cs/rQS2ZP78P3Vn4kTA1Jn+lMVkE9nHUm03aM4JyhLwaW58nZldhYNL9GWIzW1TNm8PS7mr1JLlF/E/7t/IRA23kGnsPp+GxldNRvbak98p27ZSfHt5K+4vsJQAAA/JRU90lfxImInuIzOKWISTyqSSXGFld+Df5bji1dNTtE4JiNvVt38fl8WWSL/wDVF/2irVF1VKi+u4Pc7Lns9nm7HF/cs9o5K4/P8er7s/LWnpEdXthNPyxMutzqbnL7Ke5cm1+SsXxcNtkt5TU23n2ePlCa4Zmd7p+lTVFKNJJJcEtyPWrWKxtWNobxG3Z9lkgAAAAAAAAAAAAAAAAAAAAAAAB8wgoboJLw3AfQ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data:image/jpeg;base64,/9j/4AAQSkZJRgABAQAAAQABAAD/2wCEAAkGBxQSEhUUExMVFRUVFhYaFRcWFxcVGBcbFxcXFxcZGRoYHCggGxolHhsbITEhJSkrLi4uFx80ODUsNygtLiwBCgoKDg0OGxAQGy8kICU3MjcsLDQtLzQvLCwvNDA0NywsLCw0LDQsLCw3NS80LCwsNC81LDQsLCwsNywsNCwvLP/AABEIAHIBuQMBIgACEQEDEQH/xAAcAAEAAgMBAQEAAAAAAAAAAAAABgcEBQgDAgH/xABTEAABAwICBAkEDAkKBwEAAAABAAIDBBESIQUGMUEHEyIyUWFxgZEUcqGxCCM1QlJic5Kys8HRMzQ2dIKTosLSFRYYQ1RjdYPD4SRTVZSj4/AX/8QAGgEBAAMBAQEAAAAAAAAAAAAAAAIDBAUBBv/EADARAQACAQIEAwcDBQEAAAAAAAABAgMEERIhMUEFEyIyUWFxobHwQlKBIzNTkdEU/9oADAMBAAIRAxEAPwC8URY9TWxx894HVv8AAZoMhFoKrWUDKNhPW7IeAzPoWg0nrC7+slwj4Iy9AzPpXkzEdXtazadojdM6rSMUfOeL9AzPgFqKrWXdGzvd9w+9QCp1jaMo2E9bsh4DM+haiq0pLJteQOhvJHo296ptqKR05t+Lw3Nf2uUfnZOqnT7i8B04DtzQ4N9AWypdYZW86zx15HxH3KuJdBE0RqN+M4R0saLPPj9A9K1VHpOWLmSEDoObfA5LyM094StoIneKW325T8150un4nbSWH42zxH22WzY8OFwQR0g3CpSj1sOyWO/Wz+E/et/o3T0bj7VLhd0XLD4Hb6VbXJWeksmTTZKdYWciitLrFI3J4Dx80+jL0Lb0unYn7TgPQ7L07FNQ2aL8a4EXBuOpfqAiIgIiICIiAiIgIiICIiAiIgIiICIiAiIgIiICIiAiIgIiICIiAiIgIiICIiAiIgIiICIiCFaU07IL45BG0G2XJ9O30qL1WsTBzAXnpPJHpz9Cz9dYrCXqkv4u/wB1CVlz5bVnaHW0GjxZacd+fPo2NVpmV/vsI6G5enateSvxFkm026u1THTHG1Y2F70NK6WRkbOc9waOq+89Q29y8FN+DXRd3vqHDJvIj84i7z3Cw/SK9x14rRCGozRixzf83SLTVI2OGKNo5LRhAO8BoGfaqh0rR8TK5m4G7etp2fd3FXLrLzWdp9Sr/W+hxRiUbWZHzT9x9ZW7LTevLs+f0Waa5Np7/dD0RFkdpm0elZouZIbfBPKHgdnct3R62bpY+9n8J+9RdFOuS0dJU5NPjv7ULK0TptrvwMpB2kC4Pe07VONA1b5Yy59iQ4gEC1wAFUWpLOVK7oDR4kn7FburrLQN6y4/tFa8dptXeXF1GOMeSaw2SIimoEREBERAREQEREBERAREQEREBERAREQEREBERAReNZVMijfJI4NYxpc9x2Na0XJPYF6goP1ERAREQEREBERAREQEREBERAREQQHXiLOfraHeDQfWFXKtbXKG7/OiI+kPtCqkLFqo5xLu+E29Fo+IiIszrPqOMuIa0Xc4gNHSSbAeKunQ2jxTwRxD3jcz0uObj3klQDg70Xxk5lcOTCMut7rhvgLn5qserqGxsdI7JrGlx7ALrZpqbRxS4fimbivGKvb7/n3RDW3TobVxU+WGxxnoe+2AeA/8g6F4yRhwLSLgggjpByKgOl6t0sjpHc57i49V9w7Ng7FMtC13HRNd77Y/zht8dvep4snHM7qNZpfJisx/PzQWvpTFI5h96cj0jaD3iyx1LNcaG7Wygc3ku7DzT3HL9JRNUXrw22dHT5fMxxb/AGIiKC5L9S2e1Pd0vt4NH3q29FMtDGPiN9Iuqu1VjtTN+MXH9oj7FbMbbADoAHgt2ONqw+f1M75bfNXHCNwqfyXUtgFLx2KMPLuN4uxLnNtbi3X5oN771JdQtcItKUwmjGB7ThliJuY3bbXsLtIzDrZ9oIFI+yG90Y/kG/TkWj1d0rU6Br2PcCWPYwvaObNC8XBF/fDcdzmkbL3modXIsTROko6mGOeFwfHI0OY4bwenoI2EHMEELLQQ7hJ14/kmGOTieOL5A3Dj4uwwuN74XX5uy29bHUTWT+UaOOq4risZeMGLHbA8t52EbbX2KvPZI/itP8sPoSKScBfuNB5031r0E/Ue1q11o9HAeUzBriLtjaC+R23PCNgyOZsOtYfCbreNGUTpWgOmecELTsxEE4j1NAJ67AZXVFag6k1GnKiSeeV4iDvbpjynveRfAy+V7W6mgjLYEE40j7ICMG0FE946ZZRGfmta71rBb7IKS+dCy3VMR+4rP0LweaOpWgR0rCR794xv+c7Nbh2gqcixhZbsQVxq3w409RLHFLTSxPke1jcLmytBc4NbcnCbZ9BVrvdYE9AuotPweaPdKyXyZjXse17SwcWcTTdpuy187bbqTVPMd5p9SCsNE8L5n0kKHyPCDO+LjOOvzS4YsHF77bL71aa5a1P/ACjZ+ey/SkXUqAvl7rAk7hfwX0vKq5jvNPqQVjoThfNRpJtD5IGh0z4+M46/MxcrBxe/DsvvVpONhfoXLmo/5RR/nc3+ouoZuaew+pBVlLwxY9JChFGLGqMHG8duEhZjwcX1XtfvVrLlXQ35Rt/xJ315XVSAiIgIi+XvABJNgBcnoAQVL7IbWTiaWOjY6z6g4pLbRGw7O91u5pW/4FtZfLdGsa83lpvapOkho9rd05tsLnaWuVTwxHWDTkjnXNOwOdYG3tMXJYARvc4j556F9cFekn6K0y6klPImcYHnYMV7wSW6yQOyUoOk0REEI4S+ED+SWwkQceZS4EcZxeGwBvfA66gf9IM/9PH/AHP/AKV6eyT5tL5z/UFIeB3V+mm0RTPkgje8ma7nNBJtPIBmR0BBGv6QZ/6eP+5/9Kz9FcP0DnAVFJJECedG9s1usgtYbdl1ZX806L+yw/Mb9yrXhk1BpWUb6mCJkUkdnXYAwOBcA4ODRY5EkG17t25oLY0RpSKqhZNBIJIni7XN39IIOYIORBzBGazFRvsatIOvVwEksHFyNG4OOJjz3gM+YFeSDxq6gRsc87Gi6h+qevhrZxCacR3Y52IS4+bbK2AdPSpRpz8BJ5qqbgr/AB5vyUn7qqvaYtEQ14MdbY72mOcdPqudaDWLW+mozhkcXSWvxcYxOF9l7kBvebrM1l0kaamllHOa04b/AArZKpNS9A/yhUv457i1oxyuvynlxyF91zck9XXl7e8xMRHV5p8NbRN79ISGo4VjfkUotuLpc/AMy8V5s4Vn76Vh7JSP3Cp3Sat0sQsyBg7sz2nevWXQVO7IxNPdf1rzhv8AuS83T/4/rKLaL4TIZXsY+GRjnua0EFr2guIAubg2uehTpRmTUakL2vEeEtcHDDycwbjm2G220FSZTrFv1Kcs4528uNkd1tZ+DPnD6JH2qoJmYXOHQ4jwNlc+tTLxNPQ8ekH/AGVQaWZaaQfGJ8c/tWfVRyiXR8Jt67QxERSDUjRfH1TSRyIuW7rIPIHe7PsaVkrXinaHZy5Ix0m89lharaL8mpmMIs88qTznbR3Czf0Vo+EnSeCJkAOcpxO8xpy8XW+aVMljz0MTzd8Ubza13Ma426LkbF0bU9HDD5fFniM3m3jfv/KiKrctnqnXYJcBPJky7HDm+OzwVk6xaNhDWWhiGZ2RsG4dS0Yoox/Vs+Y37lVTDNZ33bM+vpliYmvV91EIe1zHbHAg96riqgMb3MdtaSD9/ft71Zai2uNDm2YDbyX/ALp+zwU81d43VaDLw34J7/dGERCsjsLK1Yh5FO3pEd/0iCfWrKUH1eh9uib8H91p+5ThdCI2h81ed7TLm32Q3ujH8g36cisbXXUlukNGwFoAmZDGY3Hc7A24PxXWAPQbHcq59kN7ox/IN+nIugtAD/hYPkYvoNXqKgOB/Xh2jal1FVksge8tOPLiJb2JPQwnJ24ZHLO/R6pDhu1BxA1lO3lNHtoG17AOd1uaPFvm57HgN4QPKGCgqX+3Rj2hx2yRtHMPS9oHe0fFJIeXskfxWn+WH0JFJOAv3Gg86b616jfskfxWn+WH0JFJOAv3Gg86b616CuPZHaRLquCG+UcRdbdd7rfuK3OC7RjafRVIxotjhbK7pLpRxhv2YrdwVKeyDjI0kw7jA0Dukkv6x4q/dTZg/R9G4bHU0B7LxNyQbhERAXnU8x3mn1Kva/hdp4q7yLiJXO41kQeC0Nu8tANjnbNWFU8x3mn1IOXtT/yjZ+ey/SkXUq5a1P8AyjZ+ey/SkXUqAvKq5jvNPqXqvKq5jvNPqQcwaj/lFH+dzf6i6hm5p7D6ly9qP+UUf53N/qLqGbmnsPqQcsaG/KNv+JO+vK6qXKuhvyjb/iTvryuqkBERAVe8N2svkejnMYbS1J4tvSGke2O+blfpcFYS5q4Ra1+mdNspYTdjHiCMjMCxvNJboFj3MCCwvY+6u8RQuqXCz6p1xfaI4yWs29LsR6wWqGcP2r/E1EdWzIPsxxGVnNu6M9tgR/lhXHpfWOh0THBFPKIGYcELcL38mMNGxjTYAEZlQThE120RpCjkhbVgvLTgvFOOUOUzPi/hADsJQTrg81jGkKCGo9+W4ZRllIzkvyGwHnAdDgpIuefY86y8VVSUTzyKgYo+qVguR+ky+f8AdtG9dDIKQ9knzaXzn+oKacCHuLS9s/18qhfsk+bS+c/1BTTgQ9xaXtn+vlQTiaVrGlznBrRmSSAAOkk7FRfDZwjwTw+RUjxKHOBmlbmyzTcMY73xJAJIytlnc2hXC55UNISiofIWOdjhDnOLA05ckE2bY3BG6yt3gm1L0YIIq2AGeRwvjmsXRPHOaGDktc079uwg2KBwF6nSUNNJPO0slqcFozkWRsvhxDaHOLiSNwDdhuFZ6IgwdOfgJPNVTcFf4835KT91Wzpz8BJ5qqbgr/Hm/JSfuqnJ7VW7Tf2cn571la7Uhlo5GNFyQbdtjYeNgq24NtPR0tQ8SnCyVoGM7GuaSW4ugG5F92W65VySMDgQcwdqgWsPB22V5fE7A5xucgQT0kXFj1g9y9yVneLQhp8tIrbHk6SnMVWxwu17HA7CHAg94Xo14Owg96qB/BnU9MZ7b/7rwqODuqjGIcWbZ5Eg9xw2HiE47/tS/wDPhnpk+i6EVM6ua31FFMI6hz3xB1pGSEucwfCaTnlttsI2bbq4fKWfDb4hSpeLKc2C2KefOJ6SwtYWXgf1YT+0PsVQaxMtO7rDT6LfYro0my8Mg+I71ZKntaWe2NPSy3gT96r1Mehq8Lttn298S0qtfUXRfEUwJFny8t3UCOQPDPtcVXurOi/KalkZHJ50nmN2+OTf0lcaq01P1NXiufaIxR85aPXDTRpYA5luMe4NZcXHS4kdgt2kKFfz7q/7r5h/iX5wgaS42qLAeTCMA845vPjZv6KjKhly24p2ldo9Hj8mJvWJmebd6S1zqXgYuLyJ94R+8tf/ADpn6I/mn+Ja2r3LGSuS23VK+mwxb2YS/V/Tr5pCyTDci7bC2Y2jb0Z9xW7raYSxuY7Y4W7Og9xz7lXVNOY3te3a0gju3d+xWRBMHta5uxwBHetOK3FG0uXrMPlXi1OX/VazRFji12RaSD2jJetBHiljb0vYPFwW61wocLxKBk/J3nAZHvH0Vr9XWXqY+ok+DSVnmu1tnRrmi2Hj+C1dWGXmv0NcfSB9qlqjWqTOVIegNHiT9ykq3Pn3NvshvdGP5Bv05F0Hq/8AitP8jF9Bq589kN7ox/IN+nIug9X/AMVp/kYvoNQZVRCHtLTsPo61zRwnaoyaLq21VNdkZeHMLMuJkBxADoabXb3jdn04tTrLoOOsgfDK0Oa5tiDv37dxBsQdxAKCheEXXRmlNF00hs2eOZrZ2Dc7i5LOaPgO2jozG66tHgL9xoPOm+teudtb9W5NH1LoZMxtjf8ADZfI9R3EbiCuieAv3Gg86b616CJ+yK0GXRxVTRfizhf1NfYAnsc0D/MW64BNaW1FEKRzhx1LcAE5uiJu1w6mk4DbZZt+crD0zoxlTE6KRoc1wIIOwgixB6iudNZNQK7RVQKii41zWHEx0ecsfU5o57bGxIBBF7gbEHTKKhNC8PUzAGVdI2Rwyc+Nxidl0scCC7sLR1LdScP1Nbk0k5PQXMA8QT6kFb6c/KEfnkH0o11NM27SOkH1Lkqh0g6t0xDO2MgyVULsDbvLQHsvmALgAXvZdcIOUamo8g08ZH5NjrBI42J9re8POXTgcurWuBAINwcwRmCqe4ZODp9SRU0wvK0Wc3ZjbmQAdgeLm19oNtwUN1O4V6zRjRS1MJmjjyayQuiliG5tyDdo3AjLYCAAEHSiw9MVbIYJZJDhYyNznE7gAbqqncP1NbKknxdBcwDxv9igmt3CHXabIpYICyNxB4mK8j3kEWxusLtBz2AbzewsHjwPxOqdORS22Ommfb3oLX2/ac0d66fm5p7D6lX/AAQagHRkLpJ7GqmAxgWIiYMxGDvN83EZXsBfDc2BNzT2H1IOWNDflG3/ABJ315XVS5Fn0oKXTMlQWlwhrpHloNicMzja+5Wl/SAh/sUn61v8KC6EVL/0gIf7FJ+tb/Ctpqxw0R1tVDTNpHsMr8IcZGkDIm9g3PYglfCVrH5Bo+aYH2wjBF578ge7N3Y1Vd7HTV/HLPXPF+L9qjJz5bwHSO6bhpaP8wrX8P8ArEaisZRx3Lae2IC5xSvAytvIbYZb3EK69Q9ACgoIKewxMYDJbO8juVJnvGIkDqAQafXLg3g0nMJp5Jbtbha1hAaBcnYQczfM9QWh/wDwqh/5k/zh/CrVRBynr1oB2htIRugLsLSySFzsyHMIxAkWvyhfscF03q7pdlZTQ1MfNlYHWvfCffNNt7XXaesFQDh41c8oojM0cuDlg78IFpB2YbO/ywtH7HPWXEyagec2Xlhv8EkCRo7CWut8Z3Qg+PZJ82l85/qCmnAh7i0vbP8AXyqF+yT5tL5z/UFNOBD3Fpe2f6+VA4VNS26QpjhAErLujcdzugn4LrAHuO5UxwV65v0TWOhnxCCR+Cdp/qntOHjLdLTk620dJAXUJF1RPDlqNa9bC3YBxwA2tGQf2t2HqsdxQXqx4IBBBBFwRmCDsIPQvpUpwDa+Y2jR1Q7lNB8mc47WjMxEneNreoEZWANsax6YFJA6YtL8NrNBte7gNtstt+5JnZ7ETM7Q+9YHhtNKTkA0k9yqrgpb/wAcOqGQn9kfamsmvM1a3iI4+LY45taTI9/QLgDLqA71MODfVd9Kx00wtLKAA3exm2x+MTYkbsI33VG/HeNuzoRScGG0X627Jqi86iXC0uteyqnR/CdUsAE0UchFr7Ynd+0X7grLXivVkxYL5d+HstpFXsfCpF76mkB6nNd67LGr+FTkkQ09judI7Ifot2/OC882nvTjR5pnbhaHhMja2tIb/wAtt/nP+y3oWJer+MsvV3V6fSVQZpsXFOdilkOWL4rOm4yyyaO4G5PJmfAb4BVVpN5mejZkzxhrXH1mOr0e24I6Qqi1lo3uDC1pODEHW2523dyt5afSOgGPu5nId+ye7d3K+9YtXaXPwZZxXi8dlV6vawOo8ZZGxzn2BLsWQF8hYjefUtueEKo3Rw+Dz++srTWrwv7Ywsdue3f9jvX2KK1+ipIsyMTfhDZ3jcslq5Mccp5O1iyaXU23tHq+LCe8uJJNySSSd5OZK+URZnUeFXuWMsmr3LGVlejNk9oW40brA+FgYGtcATa97i+dsuu/itOs7RuiZZ+Y2zd7jk3/AH7lOszv6VGWMc1/qdGbX6xOljcx0bbHeCciMwVk6p6OeJONc0huE2JyuTbYNtrXzW40Pq2xhFmmWTcSL281u7tzU0oNXSc5Tb4o295+7xWmuOZnis5eXU0is48Ucpe+qbOQ89LreAB+1b1ecEDWDC0Bo6AvRXMDT6S1XpKiTjJ6aKV+QvJGx5sDe3KBy25dZW2jjDQGtAAAAAAsABkAANgX0iAiIg1OltW6WpIM8EcpF7cYxr7Xte2IG17DZ0LN0fQRQRiOGNkTG7GMaGNF8zk0AXJzWSiAvmSMOFiAR15r6RBptI6q0k/4Wnjk89jX/SBste3g70aDfyOD9Wz7lKUQYOjdDwU4tBDHEPiNDfUFnIiD8IvtWr0jq7TTi0sEbx0OaHDwcCAtqiCLN4O9G3v5HB+rZb6K3ujdFQ07cMMUcQ6GNDR6FmIgL8cLiy/UQR2XUbR73FzqOBznElznRRkkk3JJLbkk718/zC0d/Yqb9TH/AAqSIgjf8wtHf2Km/Ux/wrIoNT6GB4kipKdj281zYow5p6WkNuD1reIg0bNUKIS8d5LAZcWPGYmF2K98WItvivnfbdbxEQEREHjVUzZGljxdp2g71rNGaqUVO8SQ0sEcgvZ7Yo2ubcEGzg24uCRl0rcog1ml9X6aqI8ohjlw83jGteB2BwNll0FDHBG2OGNkcbb4WMaGNFzc2DQBmST2le7nAZk27V+oC8aqmbI0teLtO0FeyjGuusL6biIKcNdVVknFw4s2sAsZJXC+bWA3tvuEGRSal0ET2vZR04c0gtIhju0g3BBw5EHMELbV9DHM3BI0Ob8Ei4PaDtWoj1UjLfbpqqaQ86Q1M8dz0tZE9rI+xgHemrWhaimknElXJPA4t8nZLZ8kYtd+KUjE7M2AN7BozJJQbSi0XDD+DiYzzWgLMWnrNaKSIuD52AMdhkdmWRuy5MjwC1jsxk4jaFsX1cbYzKZGCMNxGQuAYG2vixXthtnfYhM7vZzQRYi46CsGp0NBJz42ntz9ByWLDrTSukZFxuF8n4LjGSRCX5J0jQ2T9Enas7SGk4YADNKyPESG4nAFxAuQ0bXEAE5bgg1btTaM/wBQzua0fYval1WpIzdtPHfpwi/qWm1o05S1mja7iJmTYaWoddhxAFsTiDcZXBsV9cHVRFBoeke9zI2cS0uc4hoxPO0k7XOce0krzhhPzLe+Uva0AWAsOpfq1ujtPU873RxyAyMF3RuDo5ADsdgeA7D12tmtkvUBERB8Sxhws4Ag7Qc1odIau74j+ifsP3+KkKIKq0rq80k5GJ/RbI9o+0elRmtoXxHlty3EZtPer0qqRkgs9oPR0jsO5RvSerrgDg9sbvabX8NjlRfBW3Tk36fxDJi5W5x+d1P1e5KKhkmNo2k9J2Adp2BTGfVyEvuQ4AbWXsL+sdilGitXXEAYREwbBax7m/afSoUwT3ac/iNZ50jn8UQ0XquxtjJ7Y7c0Dk+G13f4Kb6O1dc6xfyG/BHO+5v/ANkt/Q6Oji5rc97jmT3/AHLLWitYr0cvJlvkne0vCko2RCzGgdJ3ntK90RSViIiAiIgIiICIiAiIgIiICIiAiIgIiICIiAiIgIiICIiAiIgIiII1wi4vIJcIBdjp8Idk3F5RFhuRsF7LA0npKvp3vhxwzyPpZp4C2J0dn07oscRbxjrteJAGm4IO26k2mtFR1UL4JQTG/DiDSWnkuDhYjMZgbFg0mhBTOknDp6qbiy1nGPYXhgOLioyQxouQLl2Zs3E42Fg89E6eNVU2hsadtLFK51sy+oOKJoO60bS4j+8Z3xHhXmNJW6M0g4EwQSvjmIBOASgDFYdWLvaBvUt1H0D5HTlpaGPlkfK9oOIMxG0cYO8RxhkYtlyMluq6jjmjdFKxskbxZzXC4I6wUH62oDoxJH7Y0txMwFpDwRcYSTY33G9lB9J65zSOrqKKnfFVwUckrXB7X5ljcAZh2vu8d48djozURlLyaSsrKeK9xCySOSNtzc4RPG8t7itlorVeCCokqhjfUStDJJpHlznNGGwwizAOSNjRsQargydDPoema0Ncww4JW2uC7NswcOlzsRN9uK+9VfTTywaKp8Zc6ii0yAXc5rqaN4IvbbHxgdtyxW6lcR1PpMT3NjfHxpvK2KaaGOQnaXxxvDHE7zbPYbraHR0Rh4jio+Jw4OKwjBhtbDhta1tyCJcMNLHLomdziLs4uSFw2iQPaGYD0uuW5fDK1lJUVFJpCOqr2PMMmjoWOnax0jaeVgD5myYASxrnAuLyAObnkbS+h1TpYizDG4iM3iZJLNLHERsMccj3MjI3YQLXyso9o+vdpOqr6aaYwxQPdD5K0MD5oy2zpZHPa5xY+5sGYctt7oNPS0NqPTtVFdtJVwzPpm2LcVqaTjZg081r3HK4BIaDsstS6vdT0mrsj3NZTtxCRz24o2SuiwwPeLjJt3naLWJUk1V0B5NV1ejWyOqNHOpw8se4k075XFpp8Q965mJ1ui2XKJdLmar0gp3UvEtNO7bE4ue0W2YQ4nDY5jDaxz2oPOj1cZ5Q2rle6aoawtZIbMaxjtrWMZYYcyeXiOe1bxaTQWqlLR24hjxhFmh8s0oYNnIbI8hmWVwBkt2gIiICIiAiIgx3QNMgdhbiwnOwvtG9ZCIgIiICIiAiIgIiICIiAiIgIiICIiAiIgIiICIiAiIgIiICIiAiIgIiICIiAiIgIiICIiAiIgKN62aFppsD5aeGR4Ng58bHut0XcL2X4iDdaLoY4Y2shjZEwC4bG1rGgnMmzQAstEQEREH/2Q=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6" descr="data:image/jpeg;base64,/9j/4AAQSkZJRgABAQAAAQABAAD/2wCEAAkGBxQSEhUUExMVFRUVFhYaFRcWFxcVGBcbFxcXFxcZGRoYHCggGxolHhsbITEhJSkrLi4uFx80ODUsNygtLiwBCgoKDg0OGxAQGy8kICU3MjcsLDQtLzQvLCwvNDA0NywsLCw0LDQsLCw3NS80LCwsNC81LDQsLCwsNywsNCwvLP/AABEIAHIBuQMBIgACEQEDEQH/xAAcAAEAAgMBAQEAAAAAAAAAAAAABgcEBQgDAgH/xABTEAABAwICBAkEDAkKBwEAAAABAAIDBBESIQUGMUEHEyIyUWFxgZEUcqGxCCM1QlJic5Kys8HRMzQ2dIKTosLSFRYYQ1RjdYPD4SRTVZSj4/AX/8QAGgEBAAMBAQEAAAAAAAAAAAAAAAIDBAUBBv/EADARAQACAQIEAwcDBQEAAAAAAAABAgMEERIhMUEFEyIyUWFxobHwQlKBIzNTkdEU/9oADAMBAAIRAxEAPwC8URY9TWxx894HVv8AAZoMhFoKrWUDKNhPW7IeAzPoWg0nrC7+slwj4Iy9AzPpXkzEdXtazadojdM6rSMUfOeL9AzPgFqKrWXdGzvd9w+9QCp1jaMo2E9bsh4DM+haiq0pLJteQOhvJHo296ptqKR05t+Lw3Nf2uUfnZOqnT7i8B04DtzQ4N9AWypdYZW86zx15HxH3KuJdBE0RqN+M4R0saLPPj9A9K1VHpOWLmSEDoObfA5LyM094StoIneKW325T8150un4nbSWH42zxH22WzY8OFwQR0g3CpSj1sOyWO/Wz+E/et/o3T0bj7VLhd0XLD4Hb6VbXJWeksmTTZKdYWciitLrFI3J4Dx80+jL0Lb0unYn7TgPQ7L07FNQ2aL8a4EXBuOpfqAiIgIiICIiAiIgIiICIiAiIgIiICIiAiIgIiICIiAiIgIiICIiAiIgIiICIiAiIgIiICIiCFaU07IL45BG0G2XJ9O30qL1WsTBzAXnpPJHpz9Cz9dYrCXqkv4u/wB1CVlz5bVnaHW0GjxZacd+fPo2NVpmV/vsI6G5enateSvxFkm026u1THTHG1Y2F70NK6WRkbOc9waOq+89Q29y8FN+DXRd3vqHDJvIj84i7z3Cw/SK9x14rRCGozRixzf83SLTVI2OGKNo5LRhAO8BoGfaqh0rR8TK5m4G7etp2fd3FXLrLzWdp9Sr/W+hxRiUbWZHzT9x9ZW7LTevLs+f0Waa5Np7/dD0RFkdpm0elZouZIbfBPKHgdnct3R62bpY+9n8J+9RdFOuS0dJU5NPjv7ULK0TptrvwMpB2kC4Pe07VONA1b5Yy59iQ4gEC1wAFUWpLOVK7oDR4kn7FburrLQN6y4/tFa8dptXeXF1GOMeSaw2SIimoEREBERAREQEREBERAREQEREBERAREQEREBERAReNZVMijfJI4NYxpc9x2Na0XJPYF6goP1ERAREQEREBERAREQEREBERAREQQHXiLOfraHeDQfWFXKtbXKG7/OiI+kPtCqkLFqo5xLu+E29Fo+IiIszrPqOMuIa0Xc4gNHSSbAeKunQ2jxTwRxD3jcz0uObj3klQDg70Xxk5lcOTCMut7rhvgLn5qserqGxsdI7JrGlx7ALrZpqbRxS4fimbivGKvb7/n3RDW3TobVxU+WGxxnoe+2AeA/8g6F4yRhwLSLgggjpByKgOl6t0sjpHc57i49V9w7Ng7FMtC13HRNd77Y/zht8dvep4snHM7qNZpfJisx/PzQWvpTFI5h96cj0jaD3iyx1LNcaG7Wygc3ku7DzT3HL9JRNUXrw22dHT5fMxxb/AGIiKC5L9S2e1Pd0vt4NH3q29FMtDGPiN9Iuqu1VjtTN+MXH9oj7FbMbbADoAHgt2ONqw+f1M75bfNXHCNwqfyXUtgFLx2KMPLuN4uxLnNtbi3X5oN771JdQtcItKUwmjGB7ThliJuY3bbXsLtIzDrZ9oIFI+yG90Y/kG/TkWj1d0rU6Br2PcCWPYwvaObNC8XBF/fDcdzmkbL3modXIsTROko6mGOeFwfHI0OY4bwenoI2EHMEELLQQ7hJ14/kmGOTieOL5A3Dj4uwwuN74XX5uy29bHUTWT+UaOOq4risZeMGLHbA8t52EbbX2KvPZI/itP8sPoSKScBfuNB5031r0E/Ue1q11o9HAeUzBriLtjaC+R23PCNgyOZsOtYfCbreNGUTpWgOmecELTsxEE4j1NAJ67AZXVFag6k1GnKiSeeV4iDvbpjynveRfAy+V7W6mgjLYEE40j7ICMG0FE946ZZRGfmta71rBb7IKS+dCy3VMR+4rP0LweaOpWgR0rCR794xv+c7Nbh2gqcixhZbsQVxq3w409RLHFLTSxPke1jcLmytBc4NbcnCbZ9BVrvdYE9AuotPweaPdKyXyZjXse17SwcWcTTdpuy187bbqTVPMd5p9SCsNE8L5n0kKHyPCDO+LjOOvzS4YsHF77bL71aa5a1P/ACjZ+ey/SkXUqAvl7rAk7hfwX0vKq5jvNPqQVjoThfNRpJtD5IGh0z4+M46/MxcrBxe/DsvvVpONhfoXLmo/5RR/nc3+ouoZuaew+pBVlLwxY9JChFGLGqMHG8duEhZjwcX1XtfvVrLlXQ35Rt/xJ315XVSAiIgIi+XvABJNgBcnoAQVL7IbWTiaWOjY6z6g4pLbRGw7O91u5pW/4FtZfLdGsa83lpvapOkho9rd05tsLnaWuVTwxHWDTkjnXNOwOdYG3tMXJYARvc4j556F9cFekn6K0y6klPImcYHnYMV7wSW6yQOyUoOk0REEI4S+ED+SWwkQceZS4EcZxeGwBvfA66gf9IM/9PH/AHP/AKV6eyT5tL5z/UFIeB3V+mm0RTPkgje8ma7nNBJtPIBmR0BBGv6QZ/6eP+5/9Kz9FcP0DnAVFJJECedG9s1usgtYbdl1ZX806L+yw/Mb9yrXhk1BpWUb6mCJkUkdnXYAwOBcA4ODRY5EkG17t25oLY0RpSKqhZNBIJIni7XN39IIOYIORBzBGazFRvsatIOvVwEksHFyNG4OOJjz3gM+YFeSDxq6gRsc87Gi6h+qevhrZxCacR3Y52IS4+bbK2AdPSpRpz8BJ5qqbgr/AB5vyUn7qqvaYtEQ14MdbY72mOcdPqudaDWLW+mozhkcXSWvxcYxOF9l7kBvebrM1l0kaamllHOa04b/AArZKpNS9A/yhUv457i1oxyuvynlxyF91zck9XXl7e8xMRHV5p8NbRN79ISGo4VjfkUotuLpc/AMy8V5s4Vn76Vh7JSP3Cp3Sat0sQsyBg7sz2nevWXQVO7IxNPdf1rzhv8AuS83T/4/rKLaL4TIZXsY+GRjnua0EFr2guIAubg2uehTpRmTUakL2vEeEtcHDDycwbjm2G220FSZTrFv1Kcs4528uNkd1tZ+DPnD6JH2qoJmYXOHQ4jwNlc+tTLxNPQ8ekH/AGVQaWZaaQfGJ8c/tWfVRyiXR8Jt67QxERSDUjRfH1TSRyIuW7rIPIHe7PsaVkrXinaHZy5Ix0m89lharaL8mpmMIs88qTznbR3Czf0Vo+EnSeCJkAOcpxO8xpy8XW+aVMljz0MTzd8Ubza13Ma426LkbF0bU9HDD5fFniM3m3jfv/KiKrctnqnXYJcBPJky7HDm+OzwVk6xaNhDWWhiGZ2RsG4dS0Yoox/Vs+Y37lVTDNZ33bM+vpliYmvV91EIe1zHbHAg96riqgMb3MdtaSD9/ft71Zai2uNDm2YDbyX/ALp+zwU81d43VaDLw34J7/dGERCsjsLK1Yh5FO3pEd/0iCfWrKUH1eh9uib8H91p+5ThdCI2h81ed7TLm32Q3ujH8g36cisbXXUlukNGwFoAmZDGY3Hc7A24PxXWAPQbHcq59kN7ox/IN+nIugtAD/hYPkYvoNXqKgOB/Xh2jal1FVksge8tOPLiJb2JPQwnJ24ZHLO/R6pDhu1BxA1lO3lNHtoG17AOd1uaPFvm57HgN4QPKGCgqX+3Rj2hx2yRtHMPS9oHe0fFJIeXskfxWn+WH0JFJOAv3Gg86b616jfskfxWn+WH0JFJOAv3Gg86b616CuPZHaRLquCG+UcRdbdd7rfuK3OC7RjafRVIxotjhbK7pLpRxhv2YrdwVKeyDjI0kw7jA0Dukkv6x4q/dTZg/R9G4bHU0B7LxNyQbhERAXnU8x3mn1Kva/hdp4q7yLiJXO41kQeC0Nu8tANjnbNWFU8x3mn1IOXtT/yjZ+ey/SkXUq5a1P8AyjZ+ey/SkXUqAvKq5jvNPqXqvKq5jvNPqQcwaj/lFH+dzf6i6hm5p7D6ly9qP+UUf53N/qLqGbmnsPqQcsaG/KNv+JO+vK6qXKuhvyjb/iTvryuqkBERAVe8N2svkejnMYbS1J4tvSGke2O+blfpcFYS5q4Ra1+mdNspYTdjHiCMjMCxvNJboFj3MCCwvY+6u8RQuqXCz6p1xfaI4yWs29LsR6wWqGcP2r/E1EdWzIPsxxGVnNu6M9tgR/lhXHpfWOh0THBFPKIGYcELcL38mMNGxjTYAEZlQThE120RpCjkhbVgvLTgvFOOUOUzPi/hADsJQTrg81jGkKCGo9+W4ZRllIzkvyGwHnAdDgpIuefY86y8VVSUTzyKgYo+qVguR+ky+f8AdtG9dDIKQ9knzaXzn+oKacCHuLS9s/18qhfsk+bS+c/1BTTgQ9xaXtn+vlQTiaVrGlznBrRmSSAAOkk7FRfDZwjwTw+RUjxKHOBmlbmyzTcMY73xJAJIytlnc2hXC55UNISiofIWOdjhDnOLA05ckE2bY3BG6yt3gm1L0YIIq2AGeRwvjmsXRPHOaGDktc079uwg2KBwF6nSUNNJPO0slqcFozkWRsvhxDaHOLiSNwDdhuFZ6IgwdOfgJPNVTcFf4835KT91Wzpz8BJ5qqbgr/Hm/JSfuqnJ7VW7Tf2cn571la7Uhlo5GNFyQbdtjYeNgq24NtPR0tQ8SnCyVoGM7GuaSW4ugG5F92W65VySMDgQcwdqgWsPB22V5fE7A5xucgQT0kXFj1g9y9yVneLQhp8tIrbHk6SnMVWxwu17HA7CHAg94Xo14Owg96qB/BnU9MZ7b/7rwqODuqjGIcWbZ5Eg9xw2HiE47/tS/wDPhnpk+i6EVM6ua31FFMI6hz3xB1pGSEucwfCaTnlttsI2bbq4fKWfDb4hSpeLKc2C2KefOJ6SwtYWXgf1YT+0PsVQaxMtO7rDT6LfYro0my8Mg+I71ZKntaWe2NPSy3gT96r1Mehq8Lttn298S0qtfUXRfEUwJFny8t3UCOQPDPtcVXurOi/KalkZHJ50nmN2+OTf0lcaq01P1NXiufaIxR85aPXDTRpYA5luMe4NZcXHS4kdgt2kKFfz7q/7r5h/iX5wgaS42qLAeTCMA845vPjZv6KjKhly24p2ldo9Hj8mJvWJmebd6S1zqXgYuLyJ94R+8tf/ADpn6I/mn+Ja2r3LGSuS23VK+mwxb2YS/V/Tr5pCyTDci7bC2Y2jb0Z9xW7raYSxuY7Y4W7Og9xz7lXVNOY3te3a0gju3d+xWRBMHta5uxwBHetOK3FG0uXrMPlXi1OX/VazRFji12RaSD2jJetBHiljb0vYPFwW61wocLxKBk/J3nAZHvH0Vr9XWXqY+ok+DSVnmu1tnRrmi2Hj+C1dWGXmv0NcfSB9qlqjWqTOVIegNHiT9ykq3Pn3NvshvdGP5Bv05F0Hq/8AitP8jF9Bq589kN7ox/IN+nIug9X/AMVp/kYvoNQZVRCHtLTsPo61zRwnaoyaLq21VNdkZeHMLMuJkBxADoabXb3jdn04tTrLoOOsgfDK0Oa5tiDv37dxBsQdxAKCheEXXRmlNF00hs2eOZrZ2Dc7i5LOaPgO2jozG66tHgL9xoPOm+teudtb9W5NH1LoZMxtjf8ADZfI9R3EbiCuieAv3Gg86b616CJ+yK0GXRxVTRfizhf1NfYAnsc0D/MW64BNaW1FEKRzhx1LcAE5uiJu1w6mk4DbZZt+crD0zoxlTE6KRoc1wIIOwgixB6iudNZNQK7RVQKii41zWHEx0ecsfU5o57bGxIBBF7gbEHTKKhNC8PUzAGVdI2Rwyc+Nxidl0scCC7sLR1LdScP1Nbk0k5PQXMA8QT6kFb6c/KEfnkH0o11NM27SOkH1Lkqh0g6t0xDO2MgyVULsDbvLQHsvmALgAXvZdcIOUamo8g08ZH5NjrBI42J9re8POXTgcurWuBAINwcwRmCqe4ZODp9SRU0wvK0Wc3ZjbmQAdgeLm19oNtwUN1O4V6zRjRS1MJmjjyayQuiliG5tyDdo3AjLYCAAEHSiw9MVbIYJZJDhYyNznE7gAbqqncP1NbKknxdBcwDxv9igmt3CHXabIpYICyNxB4mK8j3kEWxusLtBz2AbzewsHjwPxOqdORS22Ommfb3oLX2/ac0d66fm5p7D6lX/AAQagHRkLpJ7GqmAxgWIiYMxGDvN83EZXsBfDc2BNzT2H1IOWNDflG3/ABJ315XVS5Fn0oKXTMlQWlwhrpHloNicMzja+5Wl/SAh/sUn61v8KC6EVL/0gIf7FJ+tb/Ctpqxw0R1tVDTNpHsMr8IcZGkDIm9g3PYglfCVrH5Bo+aYH2wjBF578ge7N3Y1Vd7HTV/HLPXPF+L9qjJz5bwHSO6bhpaP8wrX8P8ArEaisZRx3Lae2IC5xSvAytvIbYZb3EK69Q9ACgoIKewxMYDJbO8juVJnvGIkDqAQafXLg3g0nMJp5Jbtbha1hAaBcnYQczfM9QWh/wDwqh/5k/zh/CrVRBynr1oB2htIRugLsLSySFzsyHMIxAkWvyhfscF03q7pdlZTQ1MfNlYHWvfCffNNt7XXaesFQDh41c8oojM0cuDlg78IFpB2YbO/ywtH7HPWXEyagec2Xlhv8EkCRo7CWut8Z3Qg+PZJ82l85/qCmnAh7i0vbP8AXyqF+yT5tL5z/UFNOBD3Fpe2f6+VA4VNS26QpjhAErLujcdzugn4LrAHuO5UxwV65v0TWOhnxCCR+Cdp/qntOHjLdLTk620dJAXUJF1RPDlqNa9bC3YBxwA2tGQf2t2HqsdxQXqx4IBBBBFwRmCDsIPQvpUpwDa+Y2jR1Q7lNB8mc47WjMxEneNreoEZWANsax6YFJA6YtL8NrNBte7gNtstt+5JnZ7ETM7Q+9YHhtNKTkA0k9yqrgpb/wAcOqGQn9kfamsmvM1a3iI4+LY45taTI9/QLgDLqA71MODfVd9Kx00wtLKAA3exm2x+MTYkbsI33VG/HeNuzoRScGG0X627Jqi86iXC0uteyqnR/CdUsAE0UchFr7Ynd+0X7grLXivVkxYL5d+HstpFXsfCpF76mkB6nNd67LGr+FTkkQ09judI7Ifot2/OC882nvTjR5pnbhaHhMja2tIb/wAtt/nP+y3oWJer+MsvV3V6fSVQZpsXFOdilkOWL4rOm4yyyaO4G5PJmfAb4BVVpN5mejZkzxhrXH1mOr0e24I6Qqi1lo3uDC1pODEHW2523dyt5afSOgGPu5nId+ye7d3K+9YtXaXPwZZxXi8dlV6vawOo8ZZGxzn2BLsWQF8hYjefUtueEKo3Rw+Dz++srTWrwv7Ywsdue3f9jvX2KK1+ipIsyMTfhDZ3jcslq5Mccp5O1iyaXU23tHq+LCe8uJJNySSSd5OZK+URZnUeFXuWMsmr3LGVlejNk9oW40brA+FgYGtcATa97i+dsuu/itOs7RuiZZ+Y2zd7jk3/AH7lOszv6VGWMc1/qdGbX6xOljcx0bbHeCciMwVk6p6OeJONc0huE2JyuTbYNtrXzW40Pq2xhFmmWTcSL281u7tzU0oNXSc5Tb4o295+7xWmuOZnis5eXU0is48Ucpe+qbOQ89LreAB+1b1ecEDWDC0Bo6AvRXMDT6S1XpKiTjJ6aKV+QvJGx5sDe3KBy25dZW2jjDQGtAAAAAAsABkAANgX0iAiIg1OltW6WpIM8EcpF7cYxr7Xte2IG17DZ0LN0fQRQRiOGNkTG7GMaGNF8zk0AXJzWSiAvmSMOFiAR15r6RBptI6q0k/4Wnjk89jX/SBste3g70aDfyOD9Wz7lKUQYOjdDwU4tBDHEPiNDfUFnIiD8IvtWr0jq7TTi0sEbx0OaHDwcCAtqiCLN4O9G3v5HB+rZb6K3ujdFQ07cMMUcQ6GNDR6FmIgL8cLiy/UQR2XUbR73FzqOBznElznRRkkk3JJLbkk718/zC0d/Yqb9TH/AAqSIgjf8wtHf2Km/Ux/wrIoNT6GB4kipKdj281zYow5p6WkNuD1reIg0bNUKIS8d5LAZcWPGYmF2K98WItvivnfbdbxEQEREHjVUzZGljxdp2g71rNGaqUVO8SQ0sEcgvZ7Yo2ubcEGzg24uCRl0rcog1ml9X6aqI8ohjlw83jGteB2BwNll0FDHBG2OGNkcbb4WMaGNFzc2DQBmST2le7nAZk27V+oC8aqmbI0teLtO0FeyjGuusL6biIKcNdVVknFw4s2sAsZJXC+bWA3tvuEGRSal0ET2vZR04c0gtIhju0g3BBw5EHMELbV9DHM3BI0Ob8Ei4PaDtWoj1UjLfbpqqaQ86Q1M8dz0tZE9rI+xgHemrWhaimknElXJPA4t8nZLZ8kYtd+KUjE7M2AN7BozJJQbSi0XDD+DiYzzWgLMWnrNaKSIuD52AMdhkdmWRuy5MjwC1jsxk4jaFsX1cbYzKZGCMNxGQuAYG2vixXthtnfYhM7vZzQRYi46CsGp0NBJz42ntz9ByWLDrTSukZFxuF8n4LjGSRCX5J0jQ2T9Enas7SGk4YADNKyPESG4nAFxAuQ0bXEAE5bgg1btTaM/wBQzua0fYval1WpIzdtPHfpwi/qWm1o05S1mja7iJmTYaWoddhxAFsTiDcZXBsV9cHVRFBoeke9zI2cS0uc4hoxPO0k7XOce0krzhhPzLe+Uva0AWAsOpfq1ujtPU873RxyAyMF3RuDo5ADsdgeA7D12tmtkvUBERB8Sxhws4Ag7Qc1odIau74j+ifsP3+KkKIKq0rq80k5GJ/RbI9o+0elRmtoXxHlty3EZtPer0qqRkgs9oPR0jsO5RvSerrgDg9sbvabX8NjlRfBW3Tk36fxDJi5W5x+d1P1e5KKhkmNo2k9J2Adp2BTGfVyEvuQ4AbWXsL+sdilGitXXEAYREwbBax7m/afSoUwT3ac/iNZ50jn8UQ0XquxtjJ7Y7c0Dk+G13f4Kb6O1dc6xfyG/BHO+5v/ANkt/Q6Oji5rc97jmT3/AHLLWitYr0cvJlvkne0vCko2RCzGgdJ3ntK90RSViIiAiIgIiICIiAiIgIiICIiAiIgIiICIiAiIgIiICIiAiIgIiII1wi4vIJcIBdjp8Idk3F5RFhuRsF7LA0npKvp3vhxwzyPpZp4C2J0dn07oscRbxjrteJAGm4IO26k2mtFR1UL4JQTG/DiDSWnkuDhYjMZgbFg0mhBTOknDp6qbiy1nGPYXhgOLioyQxouQLl2Zs3E42Fg89E6eNVU2hsadtLFK51sy+oOKJoO60bS4j+8Z3xHhXmNJW6M0g4EwQSvjmIBOASgDFYdWLvaBvUt1H0D5HTlpaGPlkfK9oOIMxG0cYO8RxhkYtlyMluq6jjmjdFKxskbxZzXC4I6wUH62oDoxJH7Y0txMwFpDwRcYSTY33G9lB9J65zSOrqKKnfFVwUckrXB7X5ljcAZh2vu8d48djozURlLyaSsrKeK9xCySOSNtzc4RPG8t7itlorVeCCokqhjfUStDJJpHlznNGGwwizAOSNjRsQargydDPoema0Ncww4JW2uC7NswcOlzsRN9uK+9VfTTywaKp8Zc6ii0yAXc5rqaN4IvbbHxgdtyxW6lcR1PpMT3NjfHxpvK2KaaGOQnaXxxvDHE7zbPYbraHR0Rh4jio+Jw4OKwjBhtbDhta1tyCJcMNLHLomdziLs4uSFw2iQPaGYD0uuW5fDK1lJUVFJpCOqr2PMMmjoWOnax0jaeVgD5myYASxrnAuLyAObnkbS+h1TpYizDG4iM3iZJLNLHERsMccj3MjI3YQLXyso9o+vdpOqr6aaYwxQPdD5K0MD5oy2zpZHPa5xY+5sGYctt7oNPS0NqPTtVFdtJVwzPpm2LcVqaTjZg081r3HK4BIaDsstS6vdT0mrsj3NZTtxCRz24o2SuiwwPeLjJt3naLWJUk1V0B5NV1ejWyOqNHOpw8se4k075XFpp8Q965mJ1ui2XKJdLmar0gp3UvEtNO7bE4ue0W2YQ4nDY5jDaxz2oPOj1cZ5Q2rle6aoawtZIbMaxjtrWMZYYcyeXiOe1bxaTQWqlLR24hjxhFmh8s0oYNnIbI8hmWVwBkt2gIiICIiAiIgx3QNMgdhbiwnOwvtG9ZCIgIiICIiAiIgIiICIiAiIgIiICIiAiIgIiICIiAiIgIiICIiAiIgIiICIiAiIgIiICIiAiIgKN62aFppsD5aeGR4Ng58bHut0XcL2X4iDdaLoY4Y2shjZEwC4bG1rGgnMmzQAstEQEREH/2Q=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0" name="Picture 20" descr="http://red-badger.com/blog/wp-content/uploads/2013/01/AngularJS-large-resized-e135937531659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8" b="29179"/>
          <a:stretch/>
        </p:blipFill>
        <p:spPr bwMode="auto">
          <a:xfrm>
            <a:off x="4549345" y="2781306"/>
            <a:ext cx="1392032" cy="3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 descr="http://static.guim.co.uk/sys-images/Guardian/Pix/pictures/2013/1/11/1357921737290/Masterclass-in-HTML5-and--00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71" y="751310"/>
            <a:ext cx="1354663" cy="8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http://www.hanger-designs.co.uk/wp-content/uploads/2012/04/an-introduction-to-backbone-thumb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7" t="31691" r="9769" b="31778"/>
          <a:stretch/>
        </p:blipFill>
        <p:spPr bwMode="auto">
          <a:xfrm>
            <a:off x="6103724" y="4046768"/>
            <a:ext cx="2121127" cy="45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0" name="Picture 30" descr="http://ww1.prweb.com/prfiles/2013/11/08/11316449/mongodb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b="27926"/>
          <a:stretch/>
        </p:blipFill>
        <p:spPr bwMode="auto">
          <a:xfrm>
            <a:off x="4457243" y="5776656"/>
            <a:ext cx="1763837" cy="5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2" name="Picture 32" descr="http://blog.wgs.co.id/wp-content/uploads/2013/05/phonegap-logo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8"/>
          <a:stretch/>
        </p:blipFill>
        <p:spPr bwMode="auto">
          <a:xfrm>
            <a:off x="5486668" y="3379666"/>
            <a:ext cx="1701681" cy="46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4" name="Picture 34" descr="http://front-back.com/wp-content/uploads/2012/11/vertx_whit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33518" r="18954" b="32963"/>
          <a:stretch/>
        </p:blipFill>
        <p:spPr bwMode="auto">
          <a:xfrm>
            <a:off x="7164288" y="4862366"/>
            <a:ext cx="1423251" cy="4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6" name="Picture 36" descr="http://airdrum.co/assets/images/socket.io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44" y="5618208"/>
            <a:ext cx="1185639" cy="4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http://blog.3wdoc.com/en/wp-content/uploads/2011/05/acknowledgements_logo_modernizr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36784" r="16531" b="40282"/>
          <a:stretch/>
        </p:blipFill>
        <p:spPr bwMode="auto">
          <a:xfrm>
            <a:off x="4017445" y="1869928"/>
            <a:ext cx="221659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http://www.multi-access.de/assets/34/redis.p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805264"/>
            <a:ext cx="1492748" cy="57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6" name="Picture 46" descr="http://blog.smalleycreative.com/wp-content/uploads/2011/01/rail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27" y="1229146"/>
            <a:ext cx="555625" cy="7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8" name="Picture 48" descr="http://www.python.org/community/logos/python-logo-master-v3-TM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14803" b="26416"/>
          <a:stretch/>
        </p:blipFill>
        <p:spPr bwMode="auto">
          <a:xfrm>
            <a:off x="717550" y="2187228"/>
            <a:ext cx="1787773" cy="39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0" name="Picture 50" descr="http://techgearz.com/wp-content/uploads/2011/06/google-app-engine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99" y="2810640"/>
            <a:ext cx="908298" cy="8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52" descr="data:image/jpeg;base64,/9j/4AAQSkZJRgABAQAAAQABAAD/2wCEAAkGBhAQDg8NDxAQDxAQDhAPEA4PDxAOEA8PFhAXFBMQEhQXGyYeFxkjGRQSHy8gIykpLSwuFR8xNTAqNSgrLCkBCQoKDgwOGA8PGiwkHyEsLCo0LDUsMDUpLSoqLywvKSosKSwsKiwpLCksKSwsKiosLy0sKiwtNSwpLywtLCosKv/AABEIAMABBwMBIgACEQEDEQH/xAAbAAEAAgMBAQAAAAAAAAAAAAAAAQIFBgcDBP/EAEcQAAIBAwAFBwcICAUFAQAAAAABAgMEEQUGEiExBxNBUWFxgSIyQnKRkqEWI1JTVGKx0hQzgqKywcLRJENEg/B0o+Hi8Rf/xAAaAQEAAgMBAAAAAAAAAAAAAAAAAwUBBAYC/8QAMREAAgIBAQUECgMBAQAAAAAAAAECAwQREhMhMZEFQVGBIjJCUlNhcaGx0RTh8MEj/9oADAMBAAIRAxEAPwDuIAAAAAAAAAAAAAAAAAAAAAAAAAAAAAAAAAAAAAAAAAAAAAAAAAAAAAAAAAAAAAAAAAABEpJJtvCW9t7kl1gEmP0tp63tY5r1YwbW6HnTl3RW9mo6y8oTbdvY73wlcYyv9tP+J+HWaY6LlJ1KsnUnJ5lKTcm32t8SwpwnLjZw+Xf/AEVl+eovZr4vx7v7Nxv+U+Um42tvn79Z/wBEf7mFuNbdJVONdU11U4wjjxw38THIZN+NFceUUV08i2fOT/B7vSt8+N5X8Kk1/MtT05pCO+N3UfrS2/4kz5sjJJsx8F0ItqXi+rM3a8oF/T/WRp1105jsy9sf7GyaJ5R7Wq1GrtW0/v8AlU8+uuHikaBkpUpKXFePSQzxqp92n0J4Zd0Pa1+p2ynUUkpRakmspppprrTLHG9EacubKWaM9ulnMqM8uD68Lofajpur2s1G9htU3szivLoyflQ7e1dv4FZfiyq480W2Plwu4Pg/D9GXABqm4AAAAAAAAAAAAAAAAAAAAAAAAAAAAAADmWuet0rmcrS3lihF4qVF/mtcVn6H49xm+UTWN0aas6TxVrLy2nvhS4Y75b13JnPqUFFY9paYePw3kvL9lPnZL13UfP8AX7L04KKwv/pbJTaNj1d1TlXSr1swpPfGK3Tqrr+7Ht4vo6zesnGC2pFfXXKx7MUYW1talWWxShKpLqim8dr6vEzVvqZXlvnKnS7G3Ul7I7vibtb2cKcVTpxjCC9GKwu99b7WenNlZPNk/VWhbV9nwXrvU1COo66bh+FFY+MylTUeXoV4v16co/FNm5c0OaIv5dvj9if+FT4fdnOrzVm6pJvm+civSpPnMLra85ewxW0da5sxmmNWqVym2tir0VYre399ekvj2mzXm900alvZ/DWt+RzjJWjWqUakbihJwqQeU109ax0p9K6T6dJaOqW9R0qqw+Ka3xnHolF9KPlyWSaa1XJlU04vR8Gjq+q2ssL2jtrEasMKrT+i+iS+6+j2GaOKaL0rOzuIXNPgnipDonB+dH/nSkdltLuFWnCtTe1CcVKL600U2VRuparky9w8nfR0lzX+1PYAGmbwAAAAAAAAAAAAAAAAAAAPi0hpq3t189Wp0+yUltPujxZlJt6Iw5KK1Z9oNTueUuyi8R56r6lPC/eaPl//AFKh9nr4/wBv+5OsW1+yazy6V7SN2KVqyhGU5PEYxcpPqills1Shym2b3TjXp9soKS/dbfwPDW7W62qaPqxt60ZzqONPZWYzUW8ybi8PGE14mVjWbSTT4iWXVsuUZJ6Gi6Q0jK5uKt1PjOT2V9GPCMfBYR5ZPOG5JEuRfaJcEc223xZsGqGgv0qu5TWaNLEpronJ+bT+GX2LtOmKmYrU/RvM2VFY8qouen3z3peEdleBmtkocq3eTfgjo8SlV1rxfE8tgbB67IwaxtnlsDYNMv8AlOhCs4UqDq0oyw6jqbDnji4LD3d/HsNt0TpOldUY16LzGW7D3SjJcYyXQ0TTpnBJyRDXfXY3GL4o9tgbB67I2SEmMPrBoKN1QdPcqkcypT+jPqfY+D/8HKppxbjJNSi3Fp8U08NM7bsnMtf9Hc1ec4liNeG3+2vJn/S/EssG3ju2VXaNK0Vi8zXZb1g3rkx0u3CrZTe+m+cp+o3iSXdJp/tGh5MlqvfcxpC2qZwpTVKXqz8n8Wn4G/fXt1teZW41m7tjLy8mdlABzx04AAAAAAAAAAAAAAAPg0xpuhaU+crz2V6MVvnN9UY9J8us2stOyo7cvKqSyqVLO+T631RXSzld3dVbmq7i4k5yfBcFFdEUuhdhu4+K7PSlwX5NDKzFV6MeMvwZvS+vV1ctxof4alwzF/OSXbPo/Z9pgFarLlJucnvbk85faemRtFtCMYLSK0KWc5WPWb1LRilwSXcsE5KbQ2jJ51Ls8p20H0Y7txbaCkZHM8als1w3/ieCjlqPW1H2vB9+Tz2VtwlwanF57pIztHlxO106ailFcEkl3JYLYJBzJ1pGDE61XDp2F1OO5qjJJ9W15OfiZcx+sNo6tnc0lxlQqJets5XxSPdem2tfEjs12JaeDOJRhuNt5NdKOndStm/IrxbiuqrBZT8Y7XsRqUZbj7NC3XN3ltU+jXp57nJJ/Bs6K6G3BxOYos2LIy+Z3DAwSDmjqyMGlcqFD5i3qdMa0oeEoN/0I3Y1DlOf+Bp/9TD+CZsYr0tiauWtaZHNUysptYkuMZJrvW9E04uW5H0xtF6W/s4I6FtI5lJs3+55ULWO6FOtUfdGnHPi8/A+N8qr6LN47a3/AKGpRglwSXci20aSxaV3fcsHmXv2tPI2+jyq08/OW1SK64zjP4NIzWj9e7Gs0ud5qT9Gsub/AHvN+JzbJ5Tt4vil3rceZYdT5Jo9Rzro82n5fo7dGaaTTTT3pp5TXYScZ0Xpe6s3m3qNwzl0ZeVB/s/zWGdF1Z1zo3i5t/NV0t9KT87HFwfT3cV8TQuxJVrVcUWNGbC17L4M2EAGoboAAAPn0hfQoUqleo8Qpxcm/wAEu1vC8T6DnvKdpduVKxg926rVx18IRfxfsJqKt7NRIMi7c1uX+1NV0jpOpd153NXpeIQ4qEFwiu74vLPPJ5rduG0dBoktEcy229XzPTIyee0NoaDU9MjJ57Q2hoNT0yMnntDaGg1PXaKVXuI2ishoNTtmjLrnaFGqvTpQn7Ypn0mq8nWk+cs+Zb8qhNxx9yT2ov8AiX7JtRztsNibidRTPeQUvEAAjJTi2tWhXaXdSnjFOTdSk+h02848Hu8O0+HRltKrcUKUd8p1qaXvLL8Fl+B2nS+haF1T5uvBSSeYvhKD64yW9HwaE1NtbSo6tNTlUw0p1JbTgnx2cJJd/Eto563ej5lLPs6W91i/RM6ACpLoGlcqEs0Lan9Ku5PujBr+pG6nOeUq72rmjRT/AFdJyfY5y/tBe02sRa2o082WlL+Zq0EksIs5HnkZLs5/UvtDaKZGRoNS+0NopkZGg1L7R5zg8qcG4zi04yi8NNcHnofaTkZMg6PqVrd+lR/R67SuILjw52K9JL6S6V4921HDY150qkK9J7NSnJSTXZ1/84HYtBaXjdW1O4ju2liUfoTW6Ufb/IqMzHUHtx5P7Mu8HJdi2Jc190ZAAGgWIOJaZvufvLivnKlVko+onsx/dSOyaSrbFCtUXoUakvZBs4XR4Fp2fH1peRT9py9WP1Z7ZGSmRktCn1L5GSmRkDUvkZKZJQGpfIIRIPDmSSQSDw5mS1Z027O6jVeebl5FVL6DfnLtT3+3rOwUqqlFTi1KMkpRknlNNZTRwyUTYNV9c52eKNVOpb53JefSzxcM8V2ew0MvGdnpR5lngZyq9CfL8HVQY7RusNtcJOjWhJv0M7M13xe9GQckt73FO4uL0aOhjKMlrF6kgiM01lNNdaeSTB6AAABxrT9/+kXlesnmLqOMPUj5Mfgs+J0vW/Sv6NZVZp4nNc1T69uW7PgsvwOSU47i0wK+c/Io+1LtHGtfX9FyAQyzKdTGSNoFWZPakWyMlMjaB61L5GSm0NoDUvk23ky0psV6tm35NSPOwXVOPnY74/wmn7R9mgbvmr61q8MVoRfqyey/hJkV0NuuUSaizYsjL5nbAAc4dSfDpyObS5XXb1l/22cOpvcd8rUlKMoPhKLi+5rBwSpScJSpvjCTi+9PD/At+znwkvoUnai4xf1J2htFMjJaaFRqX2iUyiZZGDDkWRZFUWQInIsiUVRZGCJyJJIRII3MkhxJBg87Z80qAlBtYbbXU22j6MBQbaSTbbSSXFt8EjJhTZvPJVSkqd09+w6lNRXRtKLcmvBwN7MXq1oj9FtadF+fjbqNdNSW+Xs3LwMoc7kTU7JSR3WHW6qIxlz0ABhNbdPK0tZTT+dnmFJffa87uS3+zrIoRc5KK7yeyyNcXOXJGk6/aZ5+65iLzTt8x7HVfnvw3LwZrqKQXS97e9t8W+sudHXBVxUV3HD3ZDtsc33kEMlkM9nhTIZVkshmSRSIZVsllWZJVInIyUZGRoe9T0yRGWJQa6JxfxKZPawoupXo01xnWpx9s0g+BlcWd5AByp2IOP6/aL5m/qSS8it89Hve6a95N+KOwGta+aAd1auUFmrQzUglxlHHlw8Us96Rt4du7s48nwNLOp3tT05richJRBZI6E5hslIskEWSMEMmEiyQSLJGCFsJEpEpEpAibCROAWwYI2yMDBbAwDxqQbvqNqs9qN7XjjG+jCS3t/Wtfh7eoxuodjRq3UudxJwht06cuEpZ3yx043bu3sOmlZmZDj/5xOj7IwIz0vn5L/rAAKk6kpWrRhGU5tRjGLlKT3JJLLbOP6x6ble3Mqu9U4+RSi+iGeL7XxfgugzuvmtHOydlRlmnF/PTXCc0/MXYn7X3GpRiXOHj7C25c2cn2vnqyW5g+C5/N/0QkC+CMFgUKkUZDLlWge0yjIZdoq0ZJEyjKsu0VaMk0WUZRno0VaBNFlcmxagaPdbSFJ48mipVpeCxH95r2GuHVuTnQjoWrrzWKlxiSzxVJeYvHLfijWy7N3U/nwN/Cq3lq8FxNtABzp1AAABzHX3VF0ZyvKEfmZvNSKX6qb9L1W/Y+805HfZwUk4ySaaaaaymnxTRzfWvUGVJyr2kXOlxlRW+dPtj9KPZxXaXGJlprYn1KDPwWm7K1w70aYiyRCLIsygkyUWSIRZGCFslIsQSjBE2SkTgIkEbYwTgEmDw2RTqzpzjUpycJxeYyi8NM3nQXKNCSVO8XNz4c9FN05dskt8X7V3Gj4KSpENtMLV6Ru4mfbiv0Hw8O47XRvKc4c5CpCcMZ24yTjjvRpOt2vCalbWkst7qleL3JdMab6X972dmj8x8ePaXjTwa9eFGEtpvUssntydtexBbOvN6/jwIp08F8E4BvHP7WpXBGCxAPSZVogsyGZJEyjRVouVYJEyjKsuyrMk0WUZVouzP6r6n1LySnLNO3T8qpjfP7tPrfbwXwPM5xgtqXI2qa5WSUYrVjUvVZ3dbnKi/w9KSc39ZLiqa/n2d51xLG5bkug8bKyp0acaNKKhCCxGK/wCb32nuc/kXu6Wvcdbi4yohp394ABrm0AAAAAAa5p/Ui3us1I/M1nv5yC8mT+/Hp79zNB0tqndW2XOm5wX+bTzOGOt9MfE7CDbpy7K+HNFdk9nVX8eT8V+jhCLI69pHVO0r5c6MYyfp0/m5d7xufjk1285M1vdGu11RqwUv3o4/AsYZ1cufAobuyMiPq6S/3zNFJRslfk+vI+aqVT1amP4kj5ZanXy/08vCVN/1E6vrftLqVs8PIjzhLozDoky61Qvfs8vep/mJ+SF79nl71P8AMZ3tfvLqRPEv9yXRmIJMv8kb37PL3qf5ifkje/US96n+Yb2v3l1PDxMj4cujMOSZf5I3v1Evep/mJ+SN79RL3ofmG9r95dTz/EyPhy6Mw4Mx8kb36iXvQ/uPkje/US96H5hva/eXUfxMj4cujMMDMfJG9+ol71P8w+SN79RL3qf5hva/eXUz/EyPhy6MwxBmfkje/Z5e9T/MR8kL37PL3qf5hva/eXU9LEv+HLozDMqzNfJC9+zy96n+YLU2+f8Ap5eM6a/qG+r95dT2sS/3JdGYQqzY6eod8+NOEfWqw/lk+635NKz/AFlanBfcUqj+ODy8mpc5I2a8DJlyg/x+TTGetnYVa0+bo05VJdUVnHa3wS7zpNhyd2lPDqOdd9Unsx92P82bHbWlOlFQpQjTivRhFRXwNWzPivUWpa0djWPjY9Pz+jS9AcnKi1VvGpPiqEX5K9eXT3Ld2s3inTUUoxSjFLCikkkuhJdBYFZbdO16yZ0FGPXRHSC/YABETgAAA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4" descr="data:image/jpeg;base64,/9j/4AAQSkZJRgABAQAAAQABAAD/2wCEAAkGBhAQDg8NDxAQDxAQDhAPEA4PDxAOEA8PFhAXFBMQEhQXGyYeFxkjGRQSHy8gIykpLSwuFR8xNTAqNSgrLCkBCQoKDgwOGA8PGiwkHyEsLCo0LDUsMDUpLSoqLywvKSosKSwsKiwpLCksKSwsKiosLy0sKiwtNSwpLywtLCosKv/AABEIAMABBwMBIgACEQEDEQH/xAAbAAEAAgMBAQAAAAAAAAAAAAAAAQIFBgcDBP/EAEcQAAIBAwAFBwcICAUFAQAAAAABAgMEEQUGEiExBxNBUWFxgSIyQnKRkqEWI1JTVGKx0hQzgqKywcLRJENEg/B0o+Hi8Rf/xAAaAQEAAgMBAAAAAAAAAAAAAAAAAwUBBAYC/8QAMREAAgIBAQUECgMBAQAAAAAAAAECAwQREhMhMZEFQVGBIjJCUlNhcaGx0RTh8MEj/9oADAMBAAIRAxEAPwDuIAAAAAAAAAAAAAAAAAAAAAAAAAAAAAAAAAAAAAAAAAAAAAAAAAAAAAAAAAAAAAAAAAABEpJJtvCW9t7kl1gEmP0tp63tY5r1YwbW6HnTl3RW9mo6y8oTbdvY73wlcYyv9tP+J+HWaY6LlJ1KsnUnJ5lKTcm32t8SwpwnLjZw+Xf/AEVl+eovZr4vx7v7Nxv+U+Um42tvn79Z/wBEf7mFuNbdJVONdU11U4wjjxw38THIZN+NFceUUV08i2fOT/B7vSt8+N5X8Kk1/MtT05pCO+N3UfrS2/4kz5sjJJsx8F0ItqXi+rM3a8oF/T/WRp1105jsy9sf7GyaJ5R7Wq1GrtW0/v8AlU8+uuHikaBkpUpKXFePSQzxqp92n0J4Zd0Pa1+p2ynUUkpRakmspppprrTLHG9EacubKWaM9ulnMqM8uD68Lofajpur2s1G9htU3szivLoyflQ7e1dv4FZfiyq480W2Plwu4Pg/D9GXABqm4AAAAAAAAAAAAAAAAAAAAAAAAAAAAAADmWuet0rmcrS3lihF4qVF/mtcVn6H49xm+UTWN0aas6TxVrLy2nvhS4Y75b13JnPqUFFY9paYePw3kvL9lPnZL13UfP8AX7L04KKwv/pbJTaNj1d1TlXSr1swpPfGK3Tqrr+7Ht4vo6zesnGC2pFfXXKx7MUYW1talWWxShKpLqim8dr6vEzVvqZXlvnKnS7G3Ul7I7vibtb2cKcVTpxjCC9GKwu99b7WenNlZPNk/VWhbV9nwXrvU1COo66bh+FFY+MylTUeXoV4v16co/FNm5c0OaIv5dvj9if+FT4fdnOrzVm6pJvm+civSpPnMLra85ewxW0da5sxmmNWqVym2tir0VYre399ekvj2mzXm900alvZ/DWt+RzjJWjWqUakbihJwqQeU109ax0p9K6T6dJaOqW9R0qqw+Ka3xnHolF9KPlyWSaa1XJlU04vR8Gjq+q2ssL2jtrEasMKrT+i+iS+6+j2GaOKaL0rOzuIXNPgnipDonB+dH/nSkdltLuFWnCtTe1CcVKL600U2VRuparky9w8nfR0lzX+1PYAGmbwAAAAAAAAAAAAAAAAAAAPi0hpq3t189Wp0+yUltPujxZlJt6Iw5KK1Z9oNTueUuyi8R56r6lPC/eaPl//AFKh9nr4/wBv+5OsW1+yazy6V7SN2KVqyhGU5PEYxcpPqills1Shym2b3TjXp9soKS/dbfwPDW7W62qaPqxt60ZzqONPZWYzUW8ybi8PGE14mVjWbSTT4iWXVsuUZJ6Gi6Q0jK5uKt1PjOT2V9GPCMfBYR5ZPOG5JEuRfaJcEc223xZsGqGgv0qu5TWaNLEpronJ+bT+GX2LtOmKmYrU/RvM2VFY8qouen3z3peEdleBmtkocq3eTfgjo8SlV1rxfE8tgbB67IwaxtnlsDYNMv8AlOhCs4UqDq0oyw6jqbDnji4LD3d/HsNt0TpOldUY16LzGW7D3SjJcYyXQ0TTpnBJyRDXfXY3GL4o9tgbB67I2SEmMPrBoKN1QdPcqkcypT+jPqfY+D/8HKppxbjJNSi3Fp8U08NM7bsnMtf9Hc1ec4liNeG3+2vJn/S/EssG3ju2VXaNK0Vi8zXZb1g3rkx0u3CrZTe+m+cp+o3iSXdJp/tGh5MlqvfcxpC2qZwpTVKXqz8n8Wn4G/fXt1teZW41m7tjLy8mdlABzx04AAAAAAAAAAAAAAAPg0xpuhaU+crz2V6MVvnN9UY9J8us2stOyo7cvKqSyqVLO+T631RXSzld3dVbmq7i4k5yfBcFFdEUuhdhu4+K7PSlwX5NDKzFV6MeMvwZvS+vV1ctxof4alwzF/OSXbPo/Z9pgFarLlJucnvbk85faemRtFtCMYLSK0KWc5WPWb1LRilwSXcsE5KbQ2jJ51Ls8p20H0Y7txbaCkZHM8als1w3/ieCjlqPW1H2vB9+Tz2VtwlwanF57pIztHlxO106ailFcEkl3JYLYJBzJ1pGDE61XDp2F1OO5qjJJ9W15OfiZcx+sNo6tnc0lxlQqJets5XxSPdem2tfEjs12JaeDOJRhuNt5NdKOndStm/IrxbiuqrBZT8Y7XsRqUZbj7NC3XN3ltU+jXp57nJJ/Bs6K6G3BxOYos2LIy+Z3DAwSDmjqyMGlcqFD5i3qdMa0oeEoN/0I3Y1DlOf+Bp/9TD+CZsYr0tiauWtaZHNUysptYkuMZJrvW9E04uW5H0xtF6W/s4I6FtI5lJs3+55ULWO6FOtUfdGnHPi8/A+N8qr6LN47a3/AKGpRglwSXci20aSxaV3fcsHmXv2tPI2+jyq08/OW1SK64zjP4NIzWj9e7Gs0ud5qT9Gsub/AHvN+JzbJ5Tt4vil3rceZYdT5Jo9Rzro82n5fo7dGaaTTTT3pp5TXYScZ0Xpe6s3m3qNwzl0ZeVB/s/zWGdF1Z1zo3i5t/NV0t9KT87HFwfT3cV8TQuxJVrVcUWNGbC17L4M2EAGoboAAAPn0hfQoUqleo8Qpxcm/wAEu1vC8T6DnvKdpduVKxg926rVx18IRfxfsJqKt7NRIMi7c1uX+1NV0jpOpd153NXpeIQ4qEFwiu74vLPPJ5rduG0dBoktEcy229XzPTIyee0NoaDU9MjJ57Q2hoNT0yMnntDaGg1PXaKVXuI2ishoNTtmjLrnaFGqvTpQn7Ypn0mq8nWk+cs+Zb8qhNxx9yT2ov8AiX7JtRztsNibidRTPeQUvEAAjJTi2tWhXaXdSnjFOTdSk+h02848Hu8O0+HRltKrcUKUd8p1qaXvLL8Fl+B2nS+haF1T5uvBSSeYvhKD64yW9HwaE1NtbSo6tNTlUw0p1JbTgnx2cJJd/Eto563ej5lLPs6W91i/RM6ACpLoGlcqEs0Lan9Ku5PujBr+pG6nOeUq72rmjRT/AFdJyfY5y/tBe02sRa2o082WlL+Zq0EksIs5HnkZLs5/UvtDaKZGRoNS+0NopkZGg1L7R5zg8qcG4zi04yi8NNcHnofaTkZMg6PqVrd+lR/R67SuILjw52K9JL6S6V4921HDY150qkK9J7NSnJSTXZ1/84HYtBaXjdW1O4ju2liUfoTW6Ufb/IqMzHUHtx5P7Mu8HJdi2Jc190ZAAGgWIOJaZvufvLivnKlVko+onsx/dSOyaSrbFCtUXoUakvZBs4XR4Fp2fH1peRT9py9WP1Z7ZGSmRktCn1L5GSmRkDUvkZKZJQGpfIIRIPDmSSQSDw5mS1Z027O6jVeebl5FVL6DfnLtT3+3rOwUqqlFTi1KMkpRknlNNZTRwyUTYNV9c52eKNVOpb53JefSzxcM8V2ew0MvGdnpR5lngZyq9CfL8HVQY7RusNtcJOjWhJv0M7M13xe9GQckt73FO4uL0aOhjKMlrF6kgiM01lNNdaeSTB6AAABxrT9/+kXlesnmLqOMPUj5Mfgs+J0vW/Sv6NZVZp4nNc1T69uW7PgsvwOSU47i0wK+c/Io+1LtHGtfX9FyAQyzKdTGSNoFWZPakWyMlMjaB61L5GSm0NoDUvk23ky0psV6tm35NSPOwXVOPnY74/wmn7R9mgbvmr61q8MVoRfqyey/hJkV0NuuUSaizYsjL5nbAAc4dSfDpyObS5XXb1l/22cOpvcd8rUlKMoPhKLi+5rBwSpScJSpvjCTi+9PD/At+znwkvoUnai4xf1J2htFMjJaaFRqX2iUyiZZGDDkWRZFUWQInIsiUVRZGCJyJJIRII3MkhxJBg87Z80qAlBtYbbXU22j6MBQbaSTbbSSXFt8EjJhTZvPJVSkqd09+w6lNRXRtKLcmvBwN7MXq1oj9FtadF+fjbqNdNSW+Xs3LwMoc7kTU7JSR3WHW6qIxlz0ABhNbdPK0tZTT+dnmFJffa87uS3+zrIoRc5KK7yeyyNcXOXJGk6/aZ5+65iLzTt8x7HVfnvw3LwZrqKQXS97e9t8W+sudHXBVxUV3HD3ZDtsc33kEMlkM9nhTIZVkshmSRSIZVsllWZJVInIyUZGRoe9T0yRGWJQa6JxfxKZPawoupXo01xnWpx9s0g+BlcWd5AByp2IOP6/aL5m/qSS8it89Hve6a95N+KOwGta+aAd1auUFmrQzUglxlHHlw8Us96Rt4du7s48nwNLOp3tT05richJRBZI6E5hslIskEWSMEMmEiyQSLJGCFsJEpEpEpAibCROAWwYI2yMDBbAwDxqQbvqNqs9qN7XjjG+jCS3t/Wtfh7eoxuodjRq3UudxJwht06cuEpZ3yx043bu3sOmlZmZDj/5xOj7IwIz0vn5L/rAAKk6kpWrRhGU5tRjGLlKT3JJLLbOP6x6ble3Mqu9U4+RSi+iGeL7XxfgugzuvmtHOydlRlmnF/PTXCc0/MXYn7X3GpRiXOHj7C25c2cn2vnqyW5g+C5/N/0QkC+CMFgUKkUZDLlWge0yjIZdoq0ZJEyjKsu0VaMk0WUZRno0VaBNFlcmxagaPdbSFJ48mipVpeCxH95r2GuHVuTnQjoWrrzWKlxiSzxVJeYvHLfijWy7N3U/nwN/Cq3lq8FxNtABzp1AAABzHX3VF0ZyvKEfmZvNSKX6qb9L1W/Y+805HfZwUk4ySaaaaaymnxTRzfWvUGVJyr2kXOlxlRW+dPtj9KPZxXaXGJlprYn1KDPwWm7K1w70aYiyRCLIsygkyUWSIRZGCFslIsQSjBE2SkTgIkEbYwTgEmDw2RTqzpzjUpycJxeYyi8NM3nQXKNCSVO8XNz4c9FN05dskt8X7V3Gj4KSpENtMLV6Ru4mfbiv0Hw8O47XRvKc4c5CpCcMZ24yTjjvRpOt2vCalbWkst7qleL3JdMab6X972dmj8x8ePaXjTwa9eFGEtpvUssntydtexBbOvN6/jwIp08F8E4BvHP7WpXBGCxAPSZVogsyGZJEyjRVouVYJEyjKsuyrMk0WUZVouzP6r6n1LySnLNO3T8qpjfP7tPrfbwXwPM5xgtqXI2qa5WSUYrVjUvVZ3dbnKi/w9KSc39ZLiqa/n2d51xLG5bkug8bKyp0acaNKKhCCxGK/wCb32nuc/kXu6Wvcdbi4yohp394ABrm0AAAAAAa5p/Ui3us1I/M1nv5yC8mT+/Hp79zNB0tqndW2XOm5wX+bTzOGOt9MfE7CDbpy7K+HNFdk9nVX8eT8V+jhCLI69pHVO0r5c6MYyfp0/m5d7xufjk1285M1vdGu11RqwUv3o4/AsYZ1cufAobuyMiPq6S/3zNFJRslfk+vI+aqVT1amP4kj5ZanXy/08vCVN/1E6vrftLqVs8PIjzhLozDoky61Qvfs8vep/mJ+SF79nl71P8AMZ3tfvLqRPEv9yXRmIJMv8kb37PL3qf5ifkje/US96n+Yb2v3l1PDxMj4cujMOSZf5I3v1Evep/mJ+SN79RL3ofmG9r95dTz/EyPhy6Mw4Mx8kb36iXvQ/uPkje/US96H5hva/eXUfxMj4cujMMDMfJG9+ol71P8w+SN79RL3qf5hva/eXUz/EyPhy6MwxBmfkje/Z5e9T/MR8kL37PL3qf5hva/eXU9LEv+HLozDMqzNfJC9+zy96n+YLU2+f8Ap5eM6a/qG+r95dT2sS/3JdGYQqzY6eod8+NOEfWqw/lk+635NKz/AFlanBfcUqj+ODy8mpc5I2a8DJlyg/x+TTGetnYVa0+bo05VJdUVnHa3wS7zpNhyd2lPDqOdd9Unsx92P82bHbWlOlFQpQjTivRhFRXwNWzPivUWpa0djWPjY9Pz+jS9AcnKi1VvGpPiqEX5K9eXT3Ld2s3inTUUoxSjFLCikkkuhJdBYFZbdO16yZ0FGPXRHSC/YABETgAAA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56" descr="data:image/jpeg;base64,/9j/4AAQSkZJRgABAQAAAQABAAD/2wCEAAkGBhAQDg8NDxAQDxAQDhAPEA4PDxAOEA8PFhAXFBMQEhQXGyYeFxkjGRQSHy8gIykpLSwuFR8xNTAqNSgrLCkBCQoKDgwOGA8PGiwkHyEsLCo0LDUsMDUpLSoqLywvKSosKSwsKiwpLCksKSwsKiosLy0sKiwtNSwpLywtLCosKv/AABEIAMABBwMBIgACEQEDEQH/xAAbAAEAAgMBAQAAAAAAAAAAAAAAAQIFBgcDBP/EAEcQAAIBAwAFBwcICAUFAQAAAAABAgMEEQUGEiExBxNBUWFxgSIyQnKRkqEWI1JTVGKx0hQzgqKywcLRJENEg/B0o+Hi8Rf/xAAaAQEAAgMBAAAAAAAAAAAAAAAAAwUBBAYC/8QAMREAAgIBAQUECgMBAQAAAAAAAAECAwQREhMhMZEFQVGBIjJCUlNhcaGx0RTh8MEj/9oADAMBAAIRAxEAPwDuIAAAAAAAAAAAAAAAAAAAAAAAAAAAAAAAAAAAAAAAAAAAAAAAAAAAAAAAAAAAAAAAAAABEpJJtvCW9t7kl1gEmP0tp63tY5r1YwbW6HnTl3RW9mo6y8oTbdvY73wlcYyv9tP+J+HWaY6LlJ1KsnUnJ5lKTcm32t8SwpwnLjZw+Xf/AEVl+eovZr4vx7v7Nxv+U+Um42tvn79Z/wBEf7mFuNbdJVONdU11U4wjjxw38THIZN+NFceUUV08i2fOT/B7vSt8+N5X8Kk1/MtT05pCO+N3UfrS2/4kz5sjJJsx8F0ItqXi+rM3a8oF/T/WRp1105jsy9sf7GyaJ5R7Wq1GrtW0/v8AlU8+uuHikaBkpUpKXFePSQzxqp92n0J4Zd0Pa1+p2ynUUkpRakmspppprrTLHG9EacubKWaM9ulnMqM8uD68Lofajpur2s1G9htU3szivLoyflQ7e1dv4FZfiyq480W2Plwu4Pg/D9GXABqm4AAAAAAAAAAAAAAAAAAAAAAAAAAAAAADmWuet0rmcrS3lihF4qVF/mtcVn6H49xm+UTWN0aas6TxVrLy2nvhS4Y75b13JnPqUFFY9paYePw3kvL9lPnZL13UfP8AX7L04KKwv/pbJTaNj1d1TlXSr1swpPfGK3Tqrr+7Ht4vo6zesnGC2pFfXXKx7MUYW1talWWxShKpLqim8dr6vEzVvqZXlvnKnS7G3Ul7I7vibtb2cKcVTpxjCC9GKwu99b7WenNlZPNk/VWhbV9nwXrvU1COo66bh+FFY+MylTUeXoV4v16co/FNm5c0OaIv5dvj9if+FT4fdnOrzVm6pJvm+civSpPnMLra85ewxW0da5sxmmNWqVym2tir0VYre399ekvj2mzXm900alvZ/DWt+RzjJWjWqUakbihJwqQeU109ax0p9K6T6dJaOqW9R0qqw+Ka3xnHolF9KPlyWSaa1XJlU04vR8Gjq+q2ssL2jtrEasMKrT+i+iS+6+j2GaOKaL0rOzuIXNPgnipDonB+dH/nSkdltLuFWnCtTe1CcVKL600U2VRuparky9w8nfR0lzX+1PYAGmbwAAAAAAAAAAAAAAAAAAAPi0hpq3t189Wp0+yUltPujxZlJt6Iw5KK1Z9oNTueUuyi8R56r6lPC/eaPl//AFKh9nr4/wBv+5OsW1+yazy6V7SN2KVqyhGU5PEYxcpPqills1Shym2b3TjXp9soKS/dbfwPDW7W62qaPqxt60ZzqONPZWYzUW8ybi8PGE14mVjWbSTT4iWXVsuUZJ6Gi6Q0jK5uKt1PjOT2V9GPCMfBYR5ZPOG5JEuRfaJcEc223xZsGqGgv0qu5TWaNLEpronJ+bT+GX2LtOmKmYrU/RvM2VFY8qouen3z3peEdleBmtkocq3eTfgjo8SlV1rxfE8tgbB67IwaxtnlsDYNMv8AlOhCs4UqDq0oyw6jqbDnji4LD3d/HsNt0TpOldUY16LzGW7D3SjJcYyXQ0TTpnBJyRDXfXY3GL4o9tgbB67I2SEmMPrBoKN1QdPcqkcypT+jPqfY+D/8HKppxbjJNSi3Fp8U08NM7bsnMtf9Hc1ec4liNeG3+2vJn/S/EssG3ju2VXaNK0Vi8zXZb1g3rkx0u3CrZTe+m+cp+o3iSXdJp/tGh5MlqvfcxpC2qZwpTVKXqz8n8Wn4G/fXt1teZW41m7tjLy8mdlABzx04AAAAAAAAAAAAAAAPg0xpuhaU+crz2V6MVvnN9UY9J8us2stOyo7cvKqSyqVLO+T631RXSzld3dVbmq7i4k5yfBcFFdEUuhdhu4+K7PSlwX5NDKzFV6MeMvwZvS+vV1ctxof4alwzF/OSXbPo/Z9pgFarLlJucnvbk85faemRtFtCMYLSK0KWc5WPWb1LRilwSXcsE5KbQ2jJ51Ls8p20H0Y7txbaCkZHM8als1w3/ieCjlqPW1H2vB9+Tz2VtwlwanF57pIztHlxO106ailFcEkl3JYLYJBzJ1pGDE61XDp2F1OO5qjJJ9W15OfiZcx+sNo6tnc0lxlQqJets5XxSPdem2tfEjs12JaeDOJRhuNt5NdKOndStm/IrxbiuqrBZT8Y7XsRqUZbj7NC3XN3ltU+jXp57nJJ/Bs6K6G3BxOYos2LIy+Z3DAwSDmjqyMGlcqFD5i3qdMa0oeEoN/0I3Y1DlOf+Bp/9TD+CZsYr0tiauWtaZHNUysptYkuMZJrvW9E04uW5H0xtF6W/s4I6FtI5lJs3+55ULWO6FOtUfdGnHPi8/A+N8qr6LN47a3/AKGpRglwSXci20aSxaV3fcsHmXv2tPI2+jyq08/OW1SK64zjP4NIzWj9e7Gs0ud5qT9Gsub/AHvN+JzbJ5Tt4vil3rceZYdT5Jo9Rzro82n5fo7dGaaTTTT3pp5TXYScZ0Xpe6s3m3qNwzl0ZeVB/s/zWGdF1Z1zo3i5t/NV0t9KT87HFwfT3cV8TQuxJVrVcUWNGbC17L4M2EAGoboAAAPn0hfQoUqleo8Qpxcm/wAEu1vC8T6DnvKdpduVKxg926rVx18IRfxfsJqKt7NRIMi7c1uX+1NV0jpOpd153NXpeIQ4qEFwiu74vLPPJ5rduG0dBoktEcy229XzPTIyee0NoaDU9MjJ57Q2hoNT0yMnntDaGg1PXaKVXuI2ishoNTtmjLrnaFGqvTpQn7Ypn0mq8nWk+cs+Zb8qhNxx9yT2ov8AiX7JtRztsNibidRTPeQUvEAAjJTi2tWhXaXdSnjFOTdSk+h02848Hu8O0+HRltKrcUKUd8p1qaXvLL8Fl+B2nS+haF1T5uvBSSeYvhKD64yW9HwaE1NtbSo6tNTlUw0p1JbTgnx2cJJd/Eto563ej5lLPs6W91i/RM6ACpLoGlcqEs0Lan9Ku5PujBr+pG6nOeUq72rmjRT/AFdJyfY5y/tBe02sRa2o082WlL+Zq0EksIs5HnkZLs5/UvtDaKZGRoNS+0NopkZGg1L7R5zg8qcG4zi04yi8NNcHnofaTkZMg6PqVrd+lR/R67SuILjw52K9JL6S6V4921HDY150qkK9J7NSnJSTXZ1/84HYtBaXjdW1O4ju2liUfoTW6Ufb/IqMzHUHtx5P7Mu8HJdi2Jc190ZAAGgWIOJaZvufvLivnKlVko+onsx/dSOyaSrbFCtUXoUakvZBs4XR4Fp2fH1peRT9py9WP1Z7ZGSmRktCn1L5GSmRkDUvkZKZJQGpfIIRIPDmSSQSDw5mS1Z027O6jVeebl5FVL6DfnLtT3+3rOwUqqlFTi1KMkpRknlNNZTRwyUTYNV9c52eKNVOpb53JefSzxcM8V2ew0MvGdnpR5lngZyq9CfL8HVQY7RusNtcJOjWhJv0M7M13xe9GQckt73FO4uL0aOhjKMlrF6kgiM01lNNdaeSTB6AAABxrT9/+kXlesnmLqOMPUj5Mfgs+J0vW/Sv6NZVZp4nNc1T69uW7PgsvwOSU47i0wK+c/Io+1LtHGtfX9FyAQyzKdTGSNoFWZPakWyMlMjaB61L5GSm0NoDUvk23ky0psV6tm35NSPOwXVOPnY74/wmn7R9mgbvmr61q8MVoRfqyey/hJkV0NuuUSaizYsjL5nbAAc4dSfDpyObS5XXb1l/22cOpvcd8rUlKMoPhKLi+5rBwSpScJSpvjCTi+9PD/At+znwkvoUnai4xf1J2htFMjJaaFRqX2iUyiZZGDDkWRZFUWQInIsiUVRZGCJyJJIRII3MkhxJBg87Z80qAlBtYbbXU22j6MBQbaSTbbSSXFt8EjJhTZvPJVSkqd09+w6lNRXRtKLcmvBwN7MXq1oj9FtadF+fjbqNdNSW+Xs3LwMoc7kTU7JSR3WHW6qIxlz0ABhNbdPK0tZTT+dnmFJffa87uS3+zrIoRc5KK7yeyyNcXOXJGk6/aZ5+65iLzTt8x7HVfnvw3LwZrqKQXS97e9t8W+sudHXBVxUV3HD3ZDtsc33kEMlkM9nhTIZVkshmSRSIZVsllWZJVInIyUZGRoe9T0yRGWJQa6JxfxKZPawoupXo01xnWpx9s0g+BlcWd5AByp2IOP6/aL5m/qSS8it89Hve6a95N+KOwGta+aAd1auUFmrQzUglxlHHlw8Us96Rt4du7s48nwNLOp3tT05richJRBZI6E5hslIskEWSMEMmEiyQSLJGCFsJEpEpEpAibCROAWwYI2yMDBbAwDxqQbvqNqs9qN7XjjG+jCS3t/Wtfh7eoxuodjRq3UudxJwht06cuEpZ3yx043bu3sOmlZmZDj/5xOj7IwIz0vn5L/rAAKk6kpWrRhGU5tRjGLlKT3JJLLbOP6x6ble3Mqu9U4+RSi+iGeL7XxfgugzuvmtHOydlRlmnF/PTXCc0/MXYn7X3GpRiXOHj7C25c2cn2vnqyW5g+C5/N/0QkC+CMFgUKkUZDLlWge0yjIZdoq0ZJEyjKsu0VaMk0WUZRno0VaBNFlcmxagaPdbSFJ48mipVpeCxH95r2GuHVuTnQjoWrrzWKlxiSzxVJeYvHLfijWy7N3U/nwN/Cq3lq8FxNtABzp1AAABzHX3VF0ZyvKEfmZvNSKX6qb9L1W/Y+805HfZwUk4ySaaaaaymnxTRzfWvUGVJyr2kXOlxlRW+dPtj9KPZxXaXGJlprYn1KDPwWm7K1w70aYiyRCLIsygkyUWSIRZGCFslIsQSjBE2SkTgIkEbYwTgEmDw2RTqzpzjUpycJxeYyi8NM3nQXKNCSVO8XNz4c9FN05dskt8X7V3Gj4KSpENtMLV6Ru4mfbiv0Hw8O47XRvKc4c5CpCcMZ24yTjjvRpOt2vCalbWkst7qleL3JdMab6X972dmj8x8ePaXjTwa9eFGEtpvUssntydtexBbOvN6/jwIp08F8E4BvHP7WpXBGCxAPSZVogsyGZJEyjRVouVYJEyjKsuyrMk0WUZVouzP6r6n1LySnLNO3T8qpjfP7tPrfbwXwPM5xgtqXI2qa5WSUYrVjUvVZ3dbnKi/w9KSc39ZLiqa/n2d51xLG5bkug8bKyp0acaNKKhCCxGK/wCb32nuc/kXu6Wvcdbi4yohp394ABrm0AAAAAAa5p/Ui3us1I/M1nv5yC8mT+/Hp79zNB0tqndW2XOm5wX+bTzOGOt9MfE7CDbpy7K+HNFdk9nVX8eT8V+jhCLI69pHVO0r5c6MYyfp0/m5d7xufjk1285M1vdGu11RqwUv3o4/AsYZ1cufAobuyMiPq6S/3zNFJRslfk+vI+aqVT1amP4kj5ZanXy/08vCVN/1E6vrftLqVs8PIjzhLozDoky61Qvfs8vep/mJ+SF79nl71P8AMZ3tfvLqRPEv9yXRmIJMv8kb37PL3qf5ifkje/US96n+Yb2v3l1PDxMj4cujMOSZf5I3v1Evep/mJ+SN79RL3ofmG9r95dTz/EyPhy6Mw4Mx8kb36iXvQ/uPkje/US96H5hva/eXUfxMj4cujMMDMfJG9+ol71P8w+SN79RL3qf5hva/eXUz/EyPhy6MwxBmfkje/Z5e9T/MR8kL37PL3qf5hva/eXU9LEv+HLozDMqzNfJC9+zy96n+YLU2+f8Ap5eM6a/qG+r95dT2sS/3JdGYQqzY6eod8+NOEfWqw/lk+635NKz/AFlanBfcUqj+ODy8mpc5I2a8DJlyg/x+TTGetnYVa0+bo05VJdUVnHa3wS7zpNhyd2lPDqOdd9Unsx92P82bHbWlOlFQpQjTivRhFRXwNWzPivUWpa0djWPjY9Pz+jS9AcnKi1VvGpPiqEX5K9eXT3Ld2s3inTUUoxSjFLCikkkuhJdBYFZbdO16yZ0FGPXRHSC/YABETgAAA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58" descr="data:image/jpeg;base64,/9j/4AAQSkZJRgABAQAAAQABAAD/2wCEAAkGBhAQDg8NDxAQDxAQDhAPEA4PDxAOEA8PFhAXFBMQEhQXGyYeFxkjGRQSHy8gIykpLSwuFR8xNTAqNSgrLCkBCQoKDgwOGA8PGiwkHyEsLCo0LDUsMDUpLSoqLywvKSosKSwsKiwpLCksKSwsKiosLy0sKiwtNSwpLywtLCosKv/AABEIAMABBwMBIgACEQEDEQH/xAAbAAEAAgMBAQAAAAAAAAAAAAAAAQIFBgcDBP/EAEcQAAIBAwAFBwcICAUFAQAAAAABAgMEEQUGEiExBxNBUWFxgSIyQnKRkqEWI1JTVGKx0hQzgqKywcLRJENEg/B0o+Hi8Rf/xAAaAQEAAgMBAAAAAAAAAAAAAAAAAwUBBAYC/8QAMREAAgIBAQUECgMBAQAAAAAAAAECAwQREhMhMZEFQVGBIjJCUlNhcaGx0RTh8MEj/9oADAMBAAIRAxEAPwDuIAAAAAAAAAAAAAAAAAAAAAAAAAAAAAAAAAAAAAAAAAAAAAAAAAAAAAAAAAAAAAAAAAABEpJJtvCW9t7kl1gEmP0tp63tY5r1YwbW6HnTl3RW9mo6y8oTbdvY73wlcYyv9tP+J+HWaY6LlJ1KsnUnJ5lKTcm32t8SwpwnLjZw+Xf/AEVl+eovZr4vx7v7Nxv+U+Um42tvn79Z/wBEf7mFuNbdJVONdU11U4wjjxw38THIZN+NFceUUV08i2fOT/B7vSt8+N5X8Kk1/MtT05pCO+N3UfrS2/4kz5sjJJsx8F0ItqXi+rM3a8oF/T/WRp1105jsy9sf7GyaJ5R7Wq1GrtW0/v8AlU8+uuHikaBkpUpKXFePSQzxqp92n0J4Zd0Pa1+p2ynUUkpRakmspppprrTLHG9EacubKWaM9ulnMqM8uD68Lofajpur2s1G9htU3szivLoyflQ7e1dv4FZfiyq480W2Plwu4Pg/D9GXABqm4AAAAAAAAAAAAAAAAAAAAAAAAAAAAAADmWuet0rmcrS3lihF4qVF/mtcVn6H49xm+UTWN0aas6TxVrLy2nvhS4Y75b13JnPqUFFY9paYePw3kvL9lPnZL13UfP8AX7L04KKwv/pbJTaNj1d1TlXSr1swpPfGK3Tqrr+7Ht4vo6zesnGC2pFfXXKx7MUYW1talWWxShKpLqim8dr6vEzVvqZXlvnKnS7G3Ul7I7vibtb2cKcVTpxjCC9GKwu99b7WenNlZPNk/VWhbV9nwXrvU1COo66bh+FFY+MylTUeXoV4v16co/FNm5c0OaIv5dvj9if+FT4fdnOrzVm6pJvm+civSpPnMLra85ewxW0da5sxmmNWqVym2tir0VYre399ekvj2mzXm900alvZ/DWt+RzjJWjWqUakbihJwqQeU109ax0p9K6T6dJaOqW9R0qqw+Ka3xnHolF9KPlyWSaa1XJlU04vR8Gjq+q2ssL2jtrEasMKrT+i+iS+6+j2GaOKaL0rOzuIXNPgnipDonB+dH/nSkdltLuFWnCtTe1CcVKL600U2VRuparky9w8nfR0lzX+1PYAGmbwAAAAAAAAAAAAAAAAAAAPi0hpq3t189Wp0+yUltPujxZlJt6Iw5KK1Z9oNTueUuyi8R56r6lPC/eaPl//AFKh9nr4/wBv+5OsW1+yazy6V7SN2KVqyhGU5PEYxcpPqills1Shym2b3TjXp9soKS/dbfwPDW7W62qaPqxt60ZzqONPZWYzUW8ybi8PGE14mVjWbSTT4iWXVsuUZJ6Gi6Q0jK5uKt1PjOT2V9GPCMfBYR5ZPOG5JEuRfaJcEc223xZsGqGgv0qu5TWaNLEpronJ+bT+GX2LtOmKmYrU/RvM2VFY8qouen3z3peEdleBmtkocq3eTfgjo8SlV1rxfE8tgbB67IwaxtnlsDYNMv8AlOhCs4UqDq0oyw6jqbDnji4LD3d/HsNt0TpOldUY16LzGW7D3SjJcYyXQ0TTpnBJyRDXfXY3GL4o9tgbB67I2SEmMPrBoKN1QdPcqkcypT+jPqfY+D/8HKppxbjJNSi3Fp8U08NM7bsnMtf9Hc1ec4liNeG3+2vJn/S/EssG3ju2VXaNK0Vi8zXZb1g3rkx0u3CrZTe+m+cp+o3iSXdJp/tGh5MlqvfcxpC2qZwpTVKXqz8n8Wn4G/fXt1teZW41m7tjLy8mdlABzx04AAAAAAAAAAAAAAAPg0xpuhaU+crz2V6MVvnN9UY9J8us2stOyo7cvKqSyqVLO+T631RXSzld3dVbmq7i4k5yfBcFFdEUuhdhu4+K7PSlwX5NDKzFV6MeMvwZvS+vV1ctxof4alwzF/OSXbPo/Z9pgFarLlJucnvbk85faemRtFtCMYLSK0KWc5WPWb1LRilwSXcsE5KbQ2jJ51Ls8p20H0Y7txbaCkZHM8als1w3/ieCjlqPW1H2vB9+Tz2VtwlwanF57pIztHlxO106ailFcEkl3JYLYJBzJ1pGDE61XDp2F1OO5qjJJ9W15OfiZcx+sNo6tnc0lxlQqJets5XxSPdem2tfEjs12JaeDOJRhuNt5NdKOndStm/IrxbiuqrBZT8Y7XsRqUZbj7NC3XN3ltU+jXp57nJJ/Bs6K6G3BxOYos2LIy+Z3DAwSDmjqyMGlcqFD5i3qdMa0oeEoN/0I3Y1DlOf+Bp/9TD+CZsYr0tiauWtaZHNUysptYkuMZJrvW9E04uW5H0xtF6W/s4I6FtI5lJs3+55ULWO6FOtUfdGnHPi8/A+N8qr6LN47a3/AKGpRglwSXci20aSxaV3fcsHmXv2tPI2+jyq08/OW1SK64zjP4NIzWj9e7Gs0ud5qT9Gsub/AHvN+JzbJ5Tt4vil3rceZYdT5Jo9Rzro82n5fo7dGaaTTTT3pp5TXYScZ0Xpe6s3m3qNwzl0ZeVB/s/zWGdF1Z1zo3i5t/NV0t9KT87HFwfT3cV8TQuxJVrVcUWNGbC17L4M2EAGoboAAAPn0hfQoUqleo8Qpxcm/wAEu1vC8T6DnvKdpduVKxg926rVx18IRfxfsJqKt7NRIMi7c1uX+1NV0jpOpd153NXpeIQ4qEFwiu74vLPPJ5rduG0dBoktEcy229XzPTIyee0NoaDU9MjJ57Q2hoNT0yMnntDaGg1PXaKVXuI2ishoNTtmjLrnaFGqvTpQn7Ypn0mq8nWk+cs+Zb8qhNxx9yT2ov8AiX7JtRztsNibidRTPeQUvEAAjJTi2tWhXaXdSnjFOTdSk+h02848Hu8O0+HRltKrcUKUd8p1qaXvLL8Fl+B2nS+haF1T5uvBSSeYvhKD64yW9HwaE1NtbSo6tNTlUw0p1JbTgnx2cJJd/Eto563ej5lLPs6W91i/RM6ACpLoGlcqEs0Lan9Ku5PujBr+pG6nOeUq72rmjRT/AFdJyfY5y/tBe02sRa2o082WlL+Zq0EksIs5HnkZLs5/UvtDaKZGRoNS+0NopkZGg1L7R5zg8qcG4zi04yi8NNcHnofaTkZMg6PqVrd+lR/R67SuILjw52K9JL6S6V4921HDY150qkK9J7NSnJSTXZ1/84HYtBaXjdW1O4ju2liUfoTW6Ufb/IqMzHUHtx5P7Mu8HJdi2Jc190ZAAGgWIOJaZvufvLivnKlVko+onsx/dSOyaSrbFCtUXoUakvZBs4XR4Fp2fH1peRT9py9WP1Z7ZGSmRktCn1L5GSmRkDUvkZKZJQGpfIIRIPDmSSQSDw5mS1Z027O6jVeebl5FVL6DfnLtT3+3rOwUqqlFTi1KMkpRknlNNZTRwyUTYNV9c52eKNVOpb53JefSzxcM8V2ew0MvGdnpR5lngZyq9CfL8HVQY7RusNtcJOjWhJv0M7M13xe9GQckt73FO4uL0aOhjKMlrF6kgiM01lNNdaeSTB6AAABxrT9/+kXlesnmLqOMPUj5Mfgs+J0vW/Sv6NZVZp4nNc1T69uW7PgsvwOSU47i0wK+c/Io+1LtHGtfX9FyAQyzKdTGSNoFWZPakWyMlMjaB61L5GSm0NoDUvk23ky0psV6tm35NSPOwXVOPnY74/wmn7R9mgbvmr61q8MVoRfqyey/hJkV0NuuUSaizYsjL5nbAAc4dSfDpyObS5XXb1l/22cOpvcd8rUlKMoPhKLi+5rBwSpScJSpvjCTi+9PD/At+znwkvoUnai4xf1J2htFMjJaaFRqX2iUyiZZGDDkWRZFUWQInIsiUVRZGCJyJJIRII3MkhxJBg87Z80qAlBtYbbXU22j6MBQbaSTbbSSXFt8EjJhTZvPJVSkqd09+w6lNRXRtKLcmvBwN7MXq1oj9FtadF+fjbqNdNSW+Xs3LwMoc7kTU7JSR3WHW6qIxlz0ABhNbdPK0tZTT+dnmFJffa87uS3+zrIoRc5KK7yeyyNcXOXJGk6/aZ5+65iLzTt8x7HVfnvw3LwZrqKQXS97e9t8W+sudHXBVxUV3HD3ZDtsc33kEMlkM9nhTIZVkshmSRSIZVsllWZJVInIyUZGRoe9T0yRGWJQa6JxfxKZPawoupXo01xnWpx9s0g+BlcWd5AByp2IOP6/aL5m/qSS8it89Hve6a95N+KOwGta+aAd1auUFmrQzUglxlHHlw8Us96Rt4du7s48nwNLOp3tT05richJRBZI6E5hslIskEWSMEMmEiyQSLJGCFsJEpEpEpAibCROAWwYI2yMDBbAwDxqQbvqNqs9qN7XjjG+jCS3t/Wtfh7eoxuodjRq3UudxJwht06cuEpZ3yx043bu3sOmlZmZDj/5xOj7IwIz0vn5L/rAAKk6kpWrRhGU5tRjGLlKT3JJLLbOP6x6ble3Mqu9U4+RSi+iGeL7XxfgugzuvmtHOydlRlmnF/PTXCc0/MXYn7X3GpRiXOHj7C25c2cn2vnqyW5g+C5/N/0QkC+CMFgUKkUZDLlWge0yjIZdoq0ZJEyjKsu0VaMk0WUZRno0VaBNFlcmxagaPdbSFJ48mipVpeCxH95r2GuHVuTnQjoWrrzWKlxiSzxVJeYvHLfijWy7N3U/nwN/Cq3lq8FxNtABzp1AAABzHX3VF0ZyvKEfmZvNSKX6qb9L1W/Y+805HfZwUk4ySaaaaaymnxTRzfWvUGVJyr2kXOlxlRW+dPtj9KPZxXaXGJlprYn1KDPwWm7K1w70aYiyRCLIsygkyUWSIRZGCFslIsQSjBE2SkTgIkEbYwTgEmDw2RTqzpzjUpycJxeYyi8NM3nQXKNCSVO8XNz4c9FN05dskt8X7V3Gj4KSpENtMLV6Ru4mfbiv0Hw8O47XRvKc4c5CpCcMZ24yTjjvRpOt2vCalbWkst7qleL3JdMab6X972dmj8x8ePaXjTwa9eFGEtpvUssntydtexBbOvN6/jwIp08F8E4BvHP7WpXBGCxAPSZVogsyGZJEyjRVouVYJEyjKsuyrMk0WUZVouzP6r6n1LySnLNO3T8qpjfP7tPrfbwXwPM5xgtqXI2qa5WSUYrVjUvVZ3dbnKi/w9KSc39ZLiqa/n2d51xLG5bkug8bKyp0acaNKKhCCxGK/wCb32nuc/kXu6Wvcdbi4yohp394ABrm0AAAAAAa5p/Ui3us1I/M1nv5yC8mT+/Hp79zNB0tqndW2XOm5wX+bTzOGOt9MfE7CDbpy7K+HNFdk9nVX8eT8V+jhCLI69pHVO0r5c6MYyfp0/m5d7xufjk1285M1vdGu11RqwUv3o4/AsYZ1cufAobuyMiPq6S/3zNFJRslfk+vI+aqVT1amP4kj5ZanXy/08vCVN/1E6vrftLqVs8PIjzhLozDoky61Qvfs8vep/mJ+SF79nl71P8AMZ3tfvLqRPEv9yXRmIJMv8kb37PL3qf5ifkje/US96n+Yb2v3l1PDxMj4cujMOSZf5I3v1Evep/mJ+SN79RL3ofmG9r95dTz/EyPhy6Mw4Mx8kb36iXvQ/uPkje/US96H5hva/eXUfxMj4cujMMDMfJG9+ol71P8w+SN79RL3qf5hva/eXUz/EyPhy6MwxBmfkje/Z5e9T/MR8kL37PL3qf5hva/eXU9LEv+HLozDMqzNfJC9+zy96n+YLU2+f8Ap5eM6a/qG+r95dT2sS/3JdGYQqzY6eod8+NOEfWqw/lk+635NKz/AFlanBfcUqj+ODy8mpc5I2a8DJlyg/x+TTGetnYVa0+bo05VJdUVnHa3wS7zpNhyd2lPDqOdd9Unsx92P82bHbWlOlFQpQjTivRhFRXwNWzPivUWpa0djWPjY9Pz+jS9AcnKi1VvGpPiqEX5K9eXT3Ld2s3inTUUoxSjFLCikkkuhJdBYFZbdO16yZ0FGPXRHSC/YABETgAAA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0" name="Picture 60" descr="http://wcdn1.dataknet.com/static/common/img/set2/csslogo-21_3B692FE4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t="6933" r="17133" b="6866"/>
          <a:stretch/>
        </p:blipFill>
        <p:spPr bwMode="auto">
          <a:xfrm>
            <a:off x="1044947" y="3928573"/>
            <a:ext cx="933450" cy="57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2" name="Picture 62" descr="http://www.mathieu-elie.net/wp-content/uploads/2013/10/d3js-logo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14" y="4862366"/>
            <a:ext cx="1073980" cy="66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rgbClr val="C08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ADMINI~1\AppData\Local\Temp\ScreenCl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765892"/>
            <a:ext cx="6605488" cy="609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Trouble Shooting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904" y="1927373"/>
            <a:ext cx="8229600" cy="4525963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solidFill>
                  <a:schemeClr val="bg2">
                    <a:lumMod val="50000"/>
                  </a:schemeClr>
                </a:solidFill>
              </a:rPr>
              <a:t>구글크롬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</a:rPr>
              <a:t> 개발자도구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</a:rPr>
              <a:t>Fiddler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</a:rPr>
              <a:t>사용법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</a:rPr>
              <a:t>MSSQL 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</a:rPr>
              <a:t>쿼리 튜닝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</a:rPr>
              <a:t>SQL Server Profiler</a:t>
            </a:r>
          </a:p>
          <a:p>
            <a:pPr algn="r"/>
            <a:r>
              <a:rPr lang="ko-KR" altLang="en-US" sz="2800" dirty="0" err="1" smtClean="0">
                <a:solidFill>
                  <a:schemeClr val="bg2">
                    <a:lumMod val="50000"/>
                  </a:schemeClr>
                </a:solidFill>
              </a:rPr>
              <a:t>인코딩</a:t>
            </a:r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2800" dirty="0" err="1" smtClean="0">
                <a:solidFill>
                  <a:schemeClr val="bg2">
                    <a:lumMod val="50000"/>
                  </a:schemeClr>
                </a:solidFill>
              </a:rPr>
              <a:t>euc-kr</a:t>
            </a:r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</a:rPr>
              <a:t>, MS949, UTF8)</a:t>
            </a:r>
          </a:p>
          <a:p>
            <a:pPr algn="r"/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</a:rPr>
              <a:t>자바스크립트 디버깅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altLang="ko-K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ko-KR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Last but not the least</a:t>
            </a:r>
            <a:endParaRPr lang="ko-KR" altLang="en-US" dirty="0"/>
          </a:p>
        </p:txBody>
      </p:sp>
      <p:pic>
        <p:nvPicPr>
          <p:cNvPr id="1026" name="Picture 2" descr="http://www.cnr.berkeley.edu/~gsposito/Kearney/soil_and_little_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16" y="891827"/>
            <a:ext cx="3456384" cy="56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4098" name="Picture 2" descr="C:\Users\ADMINI~1\AppData\Local\Tem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89" y="441473"/>
            <a:ext cx="6164263" cy="60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우리의 현실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128792" cy="4644682"/>
          </a:xfrm>
        </p:spPr>
      </p:pic>
    </p:spTree>
    <p:extLst>
      <p:ext uri="{BB962C8B-B14F-4D97-AF65-F5344CB8AC3E}">
        <p14:creationId xmlns:p14="http://schemas.microsoft.com/office/powerpoint/2010/main" val="18825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구성원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94928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ko-KR" altLang="en-US" dirty="0" smtClean="0"/>
              <a:t>구매      심민규 </a:t>
            </a:r>
            <a:r>
              <a:rPr lang="en-US" altLang="ko-KR" dirty="0"/>
              <a:t>(</a:t>
            </a:r>
            <a:r>
              <a:rPr lang="ko-KR" altLang="en-US" dirty="0"/>
              <a:t>강사</a:t>
            </a:r>
            <a:r>
              <a:rPr lang="en-US" altLang="ko-KR" dirty="0"/>
              <a:t>1)</a:t>
            </a:r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en-US" altLang="ko-KR" dirty="0" smtClean="0"/>
              <a:t>EHR       </a:t>
            </a:r>
            <a:r>
              <a:rPr lang="ko-KR" altLang="en-US" dirty="0" smtClean="0"/>
              <a:t>이정훈 </a:t>
            </a:r>
            <a:r>
              <a:rPr lang="en-US" altLang="ko-KR" dirty="0"/>
              <a:t>(</a:t>
            </a:r>
            <a:r>
              <a:rPr lang="ko-KR" altLang="en-US" dirty="0"/>
              <a:t>강사</a:t>
            </a:r>
            <a:r>
              <a:rPr lang="en-US" altLang="ko-KR" dirty="0"/>
              <a:t>2)</a:t>
            </a:r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박유리 </a:t>
            </a:r>
            <a:r>
              <a:rPr lang="en-US" altLang="ko-KR" dirty="0"/>
              <a:t>(</a:t>
            </a:r>
            <a:r>
              <a:rPr lang="ko-KR" altLang="en-US" dirty="0"/>
              <a:t>누나</a:t>
            </a:r>
            <a:r>
              <a:rPr lang="en-US" altLang="ko-KR" dirty="0"/>
              <a:t>1)</a:t>
            </a:r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김영 </a:t>
            </a:r>
            <a:r>
              <a:rPr lang="en-US" altLang="ko-KR" dirty="0"/>
              <a:t>(</a:t>
            </a:r>
            <a:r>
              <a:rPr lang="ko-KR" altLang="en-US" dirty="0"/>
              <a:t>오빠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이소윤 </a:t>
            </a:r>
            <a:r>
              <a:rPr lang="en-US" altLang="ko-KR" dirty="0" smtClean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1/</a:t>
            </a:r>
            <a:r>
              <a:rPr lang="ko-KR" altLang="en-US" dirty="0"/>
              <a:t>누나</a:t>
            </a:r>
            <a:r>
              <a:rPr lang="en-US" altLang="ko-KR" dirty="0"/>
              <a:t>2) </a:t>
            </a:r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ko-KR" altLang="en-US" dirty="0" smtClean="0"/>
              <a:t>에너지  안재권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sz="2500" dirty="0"/>
              <a:t>채용시스템 서버모니터링 및 </a:t>
            </a:r>
            <a:r>
              <a:rPr lang="ko-KR" altLang="en-US" sz="2500" dirty="0" err="1"/>
              <a:t>데몬봇</a:t>
            </a:r>
            <a:r>
              <a:rPr lang="en-US" altLang="ko-KR" sz="2500" dirty="0"/>
              <a:t>, </a:t>
            </a:r>
            <a:r>
              <a:rPr lang="ko-KR" altLang="en-US" sz="2500" dirty="0"/>
              <a:t>커피내기의 일인자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ko-KR" altLang="en-US" dirty="0"/>
              <a:t>        </a:t>
            </a:r>
            <a:r>
              <a:rPr lang="ko-KR" altLang="en-US" dirty="0" smtClean="0"/>
              <a:t>      정준 </a:t>
            </a:r>
            <a:r>
              <a:rPr lang="en-US" altLang="ko-KR" sz="2600" dirty="0"/>
              <a:t>(</a:t>
            </a:r>
            <a:r>
              <a:rPr lang="ko-KR" altLang="en-US" sz="2600" dirty="0"/>
              <a:t>종로에 있던 </a:t>
            </a:r>
            <a:r>
              <a:rPr lang="ko-KR" altLang="en-US" sz="2600" dirty="0" err="1"/>
              <a:t>스터디</a:t>
            </a:r>
            <a:r>
              <a:rPr lang="ko-KR" altLang="en-US" sz="2600" dirty="0"/>
              <a:t> 초기 열심참여 </a:t>
            </a:r>
            <a:r>
              <a:rPr lang="en-US" altLang="ko-KR" sz="2600" dirty="0"/>
              <a:t>But, </a:t>
            </a:r>
            <a:r>
              <a:rPr lang="ko-KR" altLang="en-US" sz="2600" dirty="0"/>
              <a:t>분당으로 간 후는 </a:t>
            </a:r>
            <a:r>
              <a:rPr lang="ko-KR" altLang="en-US" sz="2600" dirty="0" err="1"/>
              <a:t>회의올때만</a:t>
            </a:r>
            <a:r>
              <a:rPr lang="ko-KR" altLang="en-US" sz="2600" dirty="0"/>
              <a:t> 참여</a:t>
            </a:r>
            <a:r>
              <a:rPr lang="en-US" altLang="ko-KR" sz="26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en-US" altLang="ko-KR" sz="2600" dirty="0"/>
              <a:t>	</a:t>
            </a:r>
            <a:r>
              <a:rPr lang="ko-KR" altLang="en-US" dirty="0" smtClean="0"/>
              <a:t>유재섭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취합봇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학생</a:t>
            </a:r>
            <a:r>
              <a:rPr lang="en-US" altLang="ko-KR" sz="2600" dirty="0" smtClean="0"/>
              <a:t>3)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en-US" altLang="ko-KR" dirty="0" smtClean="0"/>
              <a:t>E&amp;S       </a:t>
            </a:r>
            <a:r>
              <a:rPr lang="ko-KR" altLang="en-US" dirty="0" smtClean="0"/>
              <a:t>박혜수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ko-KR" altLang="en-US" dirty="0" smtClean="0"/>
              <a:t>화학      </a:t>
            </a:r>
            <a:r>
              <a:rPr lang="ko-KR" altLang="en-US" dirty="0" err="1" smtClean="0"/>
              <a:t>이돈휘</a:t>
            </a:r>
            <a:r>
              <a:rPr lang="ko-KR" altLang="en-US" dirty="0" smtClean="0"/>
              <a:t> </a:t>
            </a:r>
            <a:r>
              <a:rPr lang="en-US" altLang="ko-KR" sz="2900" dirty="0"/>
              <a:t>(</a:t>
            </a:r>
            <a:r>
              <a:rPr lang="ko-KR" altLang="en-US" sz="2900" dirty="0"/>
              <a:t>후반에 조인</a:t>
            </a:r>
            <a:r>
              <a:rPr lang="en-US" altLang="ko-KR" sz="2900" dirty="0"/>
              <a:t>, </a:t>
            </a:r>
            <a:r>
              <a:rPr lang="ko-KR" altLang="en-US" sz="2900" dirty="0"/>
              <a:t>조인 후 전달교육 발표도 하고 </a:t>
            </a:r>
            <a:r>
              <a:rPr lang="ko-KR" altLang="en-US" sz="2900" dirty="0" err="1"/>
              <a:t>열씸참여</a:t>
            </a:r>
            <a:r>
              <a:rPr lang="en-US" altLang="ko-KR" sz="2900" dirty="0" smtClean="0"/>
              <a:t>)</a:t>
            </a:r>
            <a:endParaRPr lang="en-US" altLang="ko-KR" sz="2900" dirty="0"/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ko-KR" altLang="en-US" dirty="0" smtClean="0"/>
              <a:t>객원      서현지 </a:t>
            </a:r>
            <a:r>
              <a:rPr lang="en-US" altLang="ko-KR" sz="2900" dirty="0" smtClean="0"/>
              <a:t>(</a:t>
            </a:r>
            <a:r>
              <a:rPr lang="ko-KR" altLang="en-US" sz="2900" dirty="0" err="1" smtClean="0"/>
              <a:t>넥스코어</a:t>
            </a:r>
            <a:r>
              <a:rPr lang="ko-KR" altLang="en-US" sz="2900" dirty="0" smtClean="0"/>
              <a:t> </a:t>
            </a:r>
            <a:r>
              <a:rPr lang="ko-KR" altLang="en-US" sz="2900" dirty="0" err="1"/>
              <a:t>모바일</a:t>
            </a:r>
            <a:r>
              <a:rPr lang="ko-KR" altLang="en-US" sz="2900" dirty="0"/>
              <a:t> 초청 </a:t>
            </a:r>
            <a:r>
              <a:rPr lang="ko-KR" altLang="en-US" sz="2900" dirty="0" smtClean="0"/>
              <a:t>강연</a:t>
            </a:r>
            <a:r>
              <a:rPr lang="en-US" altLang="ko-KR" sz="2900" dirty="0" smtClean="0"/>
              <a:t>)</a:t>
            </a:r>
            <a:endParaRPr lang="en-US" altLang="ko-KR" sz="2900" dirty="0"/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ko-KR" altLang="en-US" dirty="0"/>
              <a:t>      </a:t>
            </a:r>
            <a:r>
              <a:rPr lang="ko-KR" altLang="en-US" dirty="0" smtClean="0"/>
              <a:t>        현준석 </a:t>
            </a:r>
            <a:r>
              <a:rPr lang="en-US" altLang="ko-KR" dirty="0" smtClean="0"/>
              <a:t>(</a:t>
            </a:r>
            <a:r>
              <a:rPr lang="ko-KR" altLang="en-US" sz="2500" dirty="0" smtClean="0"/>
              <a:t>함께 </a:t>
            </a:r>
            <a:r>
              <a:rPr lang="ko-KR" altLang="en-US" sz="2500" dirty="0"/>
              <a:t>하고 싶었지만 지리적 위치와 업무로 함께 하지는 못했던 </a:t>
            </a:r>
            <a:r>
              <a:rPr lang="ko-KR" altLang="en-US" sz="2500" dirty="0" smtClean="0"/>
              <a:t> 구성원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1050"/>
              </a:spcBef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      </a:t>
            </a:r>
            <a:r>
              <a:rPr lang="ko-KR" altLang="en-US" dirty="0"/>
              <a:t>전종수 </a:t>
            </a:r>
            <a:r>
              <a:rPr lang="en-US" altLang="ko-KR" dirty="0"/>
              <a:t>: </a:t>
            </a:r>
            <a:r>
              <a:rPr lang="ko-KR" altLang="en-US" dirty="0" err="1"/>
              <a:t>멘토</a:t>
            </a:r>
            <a:r>
              <a:rPr lang="en-US" altLang="ko-KR" dirty="0"/>
              <a:t>, </a:t>
            </a:r>
            <a:r>
              <a:rPr lang="ko-KR" altLang="en-US" dirty="0"/>
              <a:t>초청세미나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337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594" y="1425476"/>
            <a:ext cx="2655440" cy="1152128"/>
          </a:xfrm>
          <a:prstGeom prst="roundRect">
            <a:avLst>
              <a:gd name="adj" fmla="val 674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en-US" altLang="ko-KR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77580" y="1425476"/>
            <a:ext cx="2836068" cy="1152128"/>
          </a:xfrm>
          <a:prstGeom prst="roundRect">
            <a:avLst>
              <a:gd name="adj" fmla="val 784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확산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49194" y="1425476"/>
            <a:ext cx="2655440" cy="1152128"/>
          </a:xfrm>
          <a:prstGeom prst="roundRect">
            <a:avLst>
              <a:gd name="adj" fmla="val 10053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협업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6594" y="5599968"/>
            <a:ext cx="8208912" cy="64307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매주 수요일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참석할 수 있는 사람만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6594" y="4905281"/>
            <a:ext cx="8208912" cy="64307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Code Project / WIKI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6594" y="3344947"/>
            <a:ext cx="4028256" cy="1494542"/>
          </a:xfrm>
          <a:prstGeom prst="roundRect">
            <a:avLst>
              <a:gd name="adj" fmla="val 6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Beginner’s Study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82344" y="3344947"/>
            <a:ext cx="4104456" cy="1494542"/>
          </a:xfrm>
          <a:prstGeom prst="roundRect">
            <a:avLst>
              <a:gd name="adj" fmla="val 6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Frontline Seminar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6526" y="422761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프로그래밍언어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74604" y="422761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60662" y="422761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6526" y="3731407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오픈소스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라이센</a:t>
            </a:r>
            <a:r>
              <a:rPr lang="ko-KR" altLang="en-US" sz="1400" dirty="0" err="1"/>
              <a:t>스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74604" y="370305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HTML</a:t>
            </a:r>
          </a:p>
          <a:p>
            <a:pPr algn="ctr"/>
            <a:r>
              <a:rPr lang="en-US" altLang="ko-KR" sz="1400" dirty="0" smtClean="0"/>
              <a:t>DOM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60662" y="370305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암호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70354" y="422761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Trouble</a:t>
            </a:r>
          </a:p>
          <a:p>
            <a:pPr algn="ctr"/>
            <a:r>
              <a:rPr lang="en-US" altLang="ko-KR" sz="1400" dirty="0" smtClean="0"/>
              <a:t>Shooting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32276" y="4227613"/>
            <a:ext cx="1224136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모바일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32276" y="370305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안드로이드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70354" y="370305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신기술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트랜드</a:t>
            </a:r>
            <a:endParaRPr lang="en-US" altLang="ko-KR" sz="1400" dirty="0" smtClean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56412" y="370305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PhoneGap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056412" y="4227613"/>
            <a:ext cx="1181372" cy="4823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중급</a:t>
            </a:r>
            <a:endParaRPr lang="ko-KR" altLang="en-US" sz="14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6594" y="2636912"/>
            <a:ext cx="8208912" cy="64307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종로 대리 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사원 정기적인 만남의 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0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91680" y="2564904"/>
            <a:ext cx="57606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우리는 더 </a:t>
            </a:r>
            <a:r>
              <a:rPr lang="ko-KR" altLang="en-US" sz="2000" dirty="0" smtClean="0"/>
              <a:t>친해졌고 더 서로를 알게 </a:t>
            </a:r>
            <a:r>
              <a:rPr lang="ko-KR" altLang="en-US" sz="2000" dirty="0" smtClean="0"/>
              <a:t>되었습니다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57669" y="3801234"/>
            <a:ext cx="1978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&lt;END/&gt;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217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1863874"/>
            <a:ext cx="71287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어떻게 했는지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3107060"/>
            <a:ext cx="71287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무엇을 했는지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잘했는지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4379962"/>
            <a:ext cx="71287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앞으로 무엇을 어떻게 할건지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03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하면 </a:t>
            </a:r>
            <a:r>
              <a:rPr lang="ko-KR" altLang="en-US" u="sng" dirty="0" smtClean="0"/>
              <a:t>함께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꾸준히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공부</a:t>
            </a:r>
            <a:r>
              <a:rPr lang="ko-KR" altLang="en-US" dirty="0" smtClean="0"/>
              <a:t>할 수 있을까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636912"/>
            <a:ext cx="7632848" cy="10081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꾸준히 모임을 갖자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3789040"/>
            <a:ext cx="76328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자발적으로 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무엇을 공부할까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41811" y="3068960"/>
            <a:ext cx="1492529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모바일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76096" y="4504928"/>
            <a:ext cx="4700160" cy="108431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기반지식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27784" y="2636912"/>
            <a:ext cx="869672" cy="1800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업무관련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02528" y="2636912"/>
            <a:ext cx="869672" cy="1800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기술트랜드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86594" y="1397496"/>
            <a:ext cx="8208912" cy="4845546"/>
            <a:chOff x="486594" y="1397496"/>
            <a:chExt cx="8208912" cy="484554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6594" y="5378946"/>
              <a:ext cx="8208912" cy="86409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매주 수요일 </a:t>
              </a:r>
              <a:r>
                <a:rPr lang="en-US" altLang="ko-KR" dirty="0" smtClean="0"/>
                <a:t>11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~12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참석할 수 있는 사람만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86594" y="4445496"/>
              <a:ext cx="8208912" cy="8640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Google Code Project / WIKI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86594" y="2348880"/>
              <a:ext cx="4028256" cy="2008212"/>
            </a:xfrm>
            <a:prstGeom prst="roundRect">
              <a:avLst>
                <a:gd name="adj" fmla="val 62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Beginner’s Study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582344" y="2348880"/>
              <a:ext cx="4104456" cy="2008212"/>
            </a:xfrm>
            <a:prstGeom prst="roundRect">
              <a:avLst>
                <a:gd name="adj" fmla="val 62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Frontline Seminar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6526" y="353491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프로그래밍언어</a:t>
              </a:r>
              <a:endParaRPr lang="ko-KR" altLang="en-US" sz="14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74604" y="353491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WEB</a:t>
              </a:r>
              <a:endParaRPr lang="ko-KR" altLang="en-US" sz="14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960662" y="353491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DB</a:t>
              </a:r>
              <a:endParaRPr lang="ko-KR" altLang="en-US" sz="14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36526" y="286816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오픈소스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err="1" smtClean="0"/>
                <a:t>라이센</a:t>
              </a:r>
              <a:r>
                <a:rPr lang="ko-KR" altLang="en-US" sz="1400" dirty="0" err="1"/>
                <a:t>스</a:t>
              </a:r>
              <a:endParaRPr lang="ko-KR" altLang="en-US" sz="14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74604" y="283006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HTML</a:t>
              </a:r>
            </a:p>
            <a:p>
              <a:pPr algn="ctr"/>
              <a:r>
                <a:rPr lang="en-US" altLang="ko-KR" sz="1400" dirty="0" smtClean="0"/>
                <a:t>DOM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960662" y="283006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보안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암호</a:t>
              </a:r>
              <a:endParaRPr lang="ko-KR" altLang="en-US" sz="14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270354" y="353491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Trouble</a:t>
              </a:r>
            </a:p>
            <a:p>
              <a:pPr algn="ctr"/>
              <a:r>
                <a:rPr lang="en-US" altLang="ko-KR" sz="1400" dirty="0" smtClean="0"/>
                <a:t>Shooting</a:t>
              </a:r>
              <a:endParaRPr lang="ko-KR" altLang="en-US" sz="14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832276" y="3534916"/>
              <a:ext cx="1224136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모바일</a:t>
              </a:r>
              <a:endParaRPr lang="ko-KR" altLang="en-US" sz="14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832276" y="283006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안드로이드</a:t>
              </a:r>
              <a:endParaRPr lang="ko-KR" altLang="en-US" sz="14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270354" y="283006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신기술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err="1" smtClean="0"/>
                <a:t>트랜드</a:t>
              </a:r>
              <a:endParaRPr lang="en-US" altLang="ko-KR" sz="1400" dirty="0" smtClean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056412" y="283006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PhoneGap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056412" y="3534916"/>
              <a:ext cx="1181372" cy="64807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Java</a:t>
              </a:r>
              <a:r>
                <a:rPr lang="ko-KR" altLang="en-US" sz="1400" dirty="0" smtClean="0"/>
                <a:t>중급</a:t>
              </a:r>
              <a:endParaRPr lang="ko-KR" altLang="en-US" sz="14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86594" y="1397496"/>
              <a:ext cx="8208912" cy="86409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종로 대리 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사원 정기적인 만남의 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0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ko-KR" sz="7100" dirty="0" smtClean="0"/>
              <a:t>2013</a:t>
            </a:r>
            <a:r>
              <a:rPr lang="ko-KR" altLang="en-US" sz="4300" dirty="0" smtClean="0"/>
              <a:t>년 </a:t>
            </a:r>
            <a:r>
              <a:rPr lang="en-US" altLang="ko-KR" sz="7100" dirty="0" smtClean="0"/>
              <a:t>3</a:t>
            </a:r>
            <a:r>
              <a:rPr lang="ko-KR" altLang="en-US" sz="4300" dirty="0" smtClean="0"/>
              <a:t>월 </a:t>
            </a:r>
            <a:r>
              <a:rPr lang="en-US" altLang="ko-KR" sz="7100" dirty="0" smtClean="0"/>
              <a:t>13</a:t>
            </a:r>
            <a:r>
              <a:rPr lang="ko-KR" altLang="en-US" sz="4300" dirty="0" smtClean="0"/>
              <a:t>일부터</a:t>
            </a:r>
            <a:r>
              <a:rPr lang="en-US" altLang="ko-KR" sz="4300" dirty="0" smtClean="0"/>
              <a:t> </a:t>
            </a:r>
            <a:r>
              <a:rPr lang="ko-KR" altLang="en-US" sz="6200" dirty="0" smtClean="0"/>
              <a:t>현재</a:t>
            </a:r>
            <a:r>
              <a:rPr lang="ko-KR" altLang="en-US" sz="4300" dirty="0" smtClean="0"/>
              <a:t>까지</a:t>
            </a:r>
            <a:endParaRPr lang="en-US" altLang="ko-KR" sz="4300" dirty="0" smtClean="0"/>
          </a:p>
          <a:p>
            <a:pPr marL="0" indent="0" algn="ctr">
              <a:buNone/>
            </a:pPr>
            <a:r>
              <a:rPr lang="en-US" altLang="ko-KR" sz="12400" dirty="0" smtClean="0"/>
              <a:t>36</a:t>
            </a:r>
            <a:r>
              <a:rPr lang="en-US" altLang="ko-KR" sz="4800" dirty="0" smtClean="0"/>
              <a:t> </a:t>
            </a:r>
            <a:r>
              <a:rPr lang="ko-KR" altLang="en-US" sz="4000" dirty="0" smtClean="0"/>
              <a:t>주간 </a:t>
            </a:r>
            <a:r>
              <a:rPr lang="en-US" altLang="ko-KR" sz="12400" dirty="0" smtClean="0"/>
              <a:t>31</a:t>
            </a:r>
            <a:r>
              <a:rPr lang="ko-KR" altLang="en-US" sz="4000" dirty="0" smtClean="0"/>
              <a:t>회</a:t>
            </a:r>
            <a:endParaRPr lang="en-US" altLang="ko-KR" sz="4000" dirty="0" smtClean="0"/>
          </a:p>
          <a:p>
            <a:pPr marL="0" indent="0" algn="ctr">
              <a:buNone/>
            </a:pPr>
            <a:r>
              <a:rPr lang="en-US" altLang="ko-KR" sz="8500" dirty="0" smtClean="0"/>
              <a:t>16</a:t>
            </a:r>
            <a:r>
              <a:rPr lang="ko-KR" altLang="en-US" sz="4000" dirty="0" smtClean="0"/>
              <a:t>회 </a:t>
            </a:r>
            <a:r>
              <a:rPr lang="en-US" altLang="ko-KR" sz="4000" dirty="0" smtClean="0"/>
              <a:t>Beginner’s </a:t>
            </a:r>
            <a:r>
              <a:rPr lang="ko-KR" altLang="en-US" sz="4000" dirty="0" err="1" smtClean="0"/>
              <a:t>스터디</a:t>
            </a:r>
            <a:r>
              <a:rPr lang="ko-KR" altLang="en-US" sz="4000" dirty="0" smtClean="0"/>
              <a:t> </a:t>
            </a:r>
            <a:endParaRPr lang="en-US" altLang="ko-KR" sz="4000" dirty="0" smtClean="0"/>
          </a:p>
          <a:p>
            <a:pPr marL="0" indent="0" algn="ctr">
              <a:buNone/>
            </a:pPr>
            <a:r>
              <a:rPr lang="en-US" altLang="ko-KR" sz="8600" dirty="0" smtClean="0"/>
              <a:t>15</a:t>
            </a:r>
            <a:r>
              <a:rPr lang="ko-KR" altLang="en-US" sz="4000" dirty="0" smtClean="0"/>
              <a:t>회 </a:t>
            </a:r>
            <a:r>
              <a:rPr lang="en-US" altLang="ko-KR" sz="4000" dirty="0" smtClean="0"/>
              <a:t>Frontline </a:t>
            </a:r>
            <a:r>
              <a:rPr lang="ko-KR" altLang="en-US" sz="4000" dirty="0" smtClean="0"/>
              <a:t>세미나</a:t>
            </a:r>
            <a:endParaRPr lang="en-US" altLang="ko-KR" sz="4000" dirty="0" smtClean="0"/>
          </a:p>
          <a:p>
            <a:pPr marL="0" indent="0" algn="ctr">
              <a:buNone/>
            </a:pPr>
            <a:r>
              <a:rPr lang="en-US" altLang="ko-KR" sz="6900" dirty="0" smtClean="0"/>
              <a:t>118</a:t>
            </a:r>
            <a:r>
              <a:rPr lang="ko-KR" altLang="en-US" sz="4000" dirty="0" smtClean="0"/>
              <a:t>개 </a:t>
            </a:r>
            <a:r>
              <a:rPr lang="en-US" altLang="ko-KR" sz="4000" dirty="0" smtClean="0"/>
              <a:t>Wiki </a:t>
            </a:r>
            <a:r>
              <a:rPr lang="ko-KR" altLang="en-US" sz="4000" dirty="0" smtClean="0"/>
              <a:t>문서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079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초기계획</a:t>
            </a:r>
            <a:endParaRPr lang="ko-KR" altLang="en-US" dirty="0"/>
          </a:p>
        </p:txBody>
      </p:sp>
      <p:pic>
        <p:nvPicPr>
          <p:cNvPr id="1026" name="Picture 2" descr="C:\Users\ADMINI~1\AppData\Local\Tem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" y="1300561"/>
            <a:ext cx="8962900" cy="462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OS </a:t>
            </a:r>
            <a:r>
              <a:rPr lang="ko-KR" altLang="en-US" dirty="0" err="1" smtClean="0"/>
              <a:t>마켓쉐어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://connect.icrossing.co.uk/wp-content/uploads/2013/01/iCrossing_2013_Mobile_Market_Shar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6" y="713441"/>
            <a:ext cx="8628244" cy="60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643</Words>
  <Application>Microsoft Office PowerPoint</Application>
  <PresentationFormat>화면 슬라이드 쇼(4:3)</PresentationFormat>
  <Paragraphs>173</Paragraphs>
  <Slides>21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2013년 모바일 스터디 회고</vt:lpstr>
      <vt:lpstr>모바일 스터디 구성원</vt:lpstr>
      <vt:lpstr>순서</vt:lpstr>
      <vt:lpstr>PowerPoint 프레젠테이션</vt:lpstr>
      <vt:lpstr>PowerPoint 프레젠테이션</vt:lpstr>
      <vt:lpstr>PowerPoint 프레젠테이션</vt:lpstr>
      <vt:lpstr>PowerPoint 프레젠테이션</vt:lpstr>
      <vt:lpstr>초기계획</vt:lpstr>
      <vt:lpstr>모바일 OS 마켓쉐어</vt:lpstr>
      <vt:lpstr>모바일 기술비교 (Native vs. Web App)</vt:lpstr>
      <vt:lpstr>모바일 기술비교 (Native vs. Web App) </vt:lpstr>
      <vt:lpstr>모바일 벤더</vt:lpstr>
      <vt:lpstr>모바일 사내플랫폼 Nexcore Mobile</vt:lpstr>
      <vt:lpstr>PowerPoint 프레젠테이션</vt:lpstr>
      <vt:lpstr>신기술트렌드</vt:lpstr>
      <vt:lpstr>Trouble Shooting</vt:lpstr>
      <vt:lpstr>Last but not the least</vt:lpstr>
      <vt:lpstr>PowerPoint 프레젠테이션</vt:lpstr>
      <vt:lpstr>우리의 현실</vt:lpstr>
      <vt:lpstr>2014년의 모바일 스터디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스터디 결과발표</dc:title>
  <dc:creator>Minkyu, Shim</dc:creator>
  <cp:lastModifiedBy>Minkyu, Shim</cp:lastModifiedBy>
  <cp:revision>41</cp:revision>
  <dcterms:created xsi:type="dcterms:W3CDTF">2013-11-21T08:44:08Z</dcterms:created>
  <dcterms:modified xsi:type="dcterms:W3CDTF">2013-11-29T10:27:45Z</dcterms:modified>
</cp:coreProperties>
</file>