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-1576" y="-104"/>
      </p:cViewPr>
      <p:guideLst>
        <p:guide orient="horz" pos="197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303F-3AE6-114E-BFFE-2D65A2D7B3A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3266-9CAD-E648-B4CA-74829DDF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870325" y="1135063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800000"/>
                </a:solidFill>
              </a:rPr>
              <a:t>f_list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994" y="1626810"/>
            <a:ext cx="2008064" cy="3881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7, 4, 9,12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3134" y="1626810"/>
            <a:ext cx="2008064" cy="38810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49, 81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4" idx="2"/>
          </p:cNvCxnSpPr>
          <p:nvPr/>
        </p:nvCxnSpPr>
        <p:spPr>
          <a:xfrm>
            <a:off x="2724058" y="1820863"/>
            <a:ext cx="1146267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1"/>
          </p:cNvCxnSpPr>
          <p:nvPr/>
        </p:nvCxnSpPr>
        <p:spPr>
          <a:xfrm>
            <a:off x="5241925" y="1820863"/>
            <a:ext cx="120120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4259" y="1165145"/>
            <a:ext cx="83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x_list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90008" y="1165145"/>
            <a:ext cx="84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err="1" smtClean="0"/>
              <a:t>_list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32783" y="581543"/>
            <a:ext cx="470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dirty="0" err="1" smtClean="0"/>
              <a:t>_list</a:t>
            </a:r>
            <a:r>
              <a:rPr lang="en-US" sz="2400" dirty="0" smtClean="0"/>
              <a:t> is a function </a:t>
            </a:r>
            <a:r>
              <a:rPr lang="en-US" sz="2400" dirty="0" smtClean="0"/>
              <a:t>from a list to a list</a:t>
            </a:r>
            <a:endParaRPr lang="en-US" sz="24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870325" y="4553166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800000"/>
                </a:solidFill>
              </a:rPr>
              <a:t>f</a:t>
            </a:r>
            <a:r>
              <a:rPr lang="en-US" sz="1600" dirty="0" err="1" smtClean="0">
                <a:solidFill>
                  <a:srgbClr val="800000"/>
                </a:solidFill>
              </a:rPr>
              <a:t>_stream</a:t>
            </a:r>
            <a:endParaRPr lang="en-US" sz="1600" dirty="0">
              <a:solidFill>
                <a:srgbClr val="800000"/>
              </a:solidFill>
            </a:endParaRPr>
          </a:p>
        </p:txBody>
      </p:sp>
      <p:cxnSp>
        <p:nvCxnSpPr>
          <p:cNvPr id="23" name="Straight Arrow Connector 22"/>
          <p:cNvCxnSpPr>
            <a:endCxn id="20" idx="2"/>
          </p:cNvCxnSpPr>
          <p:nvPr/>
        </p:nvCxnSpPr>
        <p:spPr>
          <a:xfrm>
            <a:off x="2771775" y="5238966"/>
            <a:ext cx="1098550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</p:cNvCxnSpPr>
          <p:nvPr/>
        </p:nvCxnSpPr>
        <p:spPr>
          <a:xfrm>
            <a:off x="5241925" y="5238966"/>
            <a:ext cx="144701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0957" y="5693933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7028" y="4040086"/>
            <a:ext cx="628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dirty="0" err="1" smtClean="0"/>
              <a:t>_stream</a:t>
            </a:r>
            <a:r>
              <a:rPr lang="en-US" sz="2400" dirty="0" smtClean="0"/>
              <a:t> is a function </a:t>
            </a:r>
            <a:r>
              <a:rPr lang="en-US" sz="2400" dirty="0" smtClean="0"/>
              <a:t>from a stream to a stream</a:t>
            </a:r>
            <a:endParaRPr lang="en-US" sz="2400" dirty="0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623757" y="4983691"/>
            <a:ext cx="4572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0327" y="4458576"/>
            <a:ext cx="135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err="1" smtClean="0"/>
              <a:t>_stream</a:t>
            </a:r>
            <a:endParaRPr lang="en-US" sz="2400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2266858" y="4981725"/>
            <a:ext cx="4572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7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1534658" y="4983691"/>
            <a:ext cx="412515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4</a:t>
            </a:r>
          </a:p>
        </p:txBody>
      </p:sp>
      <p:cxnSp>
        <p:nvCxnSpPr>
          <p:cNvPr id="43" name="Straight Arrow Connector 42"/>
          <p:cNvCxnSpPr>
            <a:stCxn id="41" idx="3"/>
            <a:endCxn id="40" idx="1"/>
          </p:cNvCxnSpPr>
          <p:nvPr/>
        </p:nvCxnSpPr>
        <p:spPr>
          <a:xfrm flipV="1">
            <a:off x="1947173" y="5210325"/>
            <a:ext cx="319685" cy="1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41" idx="1"/>
          </p:cNvCxnSpPr>
          <p:nvPr/>
        </p:nvCxnSpPr>
        <p:spPr>
          <a:xfrm>
            <a:off x="1080957" y="5212291"/>
            <a:ext cx="453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spect="1"/>
          </p:cNvSpPr>
          <p:nvPr/>
        </p:nvSpPr>
        <p:spPr>
          <a:xfrm>
            <a:off x="7698167" y="4983691"/>
            <a:ext cx="4572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49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6699026" y="4983691"/>
            <a:ext cx="4572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81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>
            <a:stCxn id="26" idx="3"/>
            <a:endCxn id="47" idx="1"/>
          </p:cNvCxnSpPr>
          <p:nvPr/>
        </p:nvCxnSpPr>
        <p:spPr>
          <a:xfrm>
            <a:off x="7156226" y="5212291"/>
            <a:ext cx="5419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01469" y="452658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dirty="0" err="1" smtClean="0"/>
              <a:t>_stream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65143" y="5724502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messages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25" idx="0"/>
            <a:endCxn id="38" idx="2"/>
          </p:cNvCxnSpPr>
          <p:nvPr/>
        </p:nvCxnSpPr>
        <p:spPr>
          <a:xfrm flipH="1" flipV="1">
            <a:off x="852357" y="5440891"/>
            <a:ext cx="923712" cy="2530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5" idx="0"/>
            <a:endCxn id="41" idx="2"/>
          </p:cNvCxnSpPr>
          <p:nvPr/>
        </p:nvCxnSpPr>
        <p:spPr>
          <a:xfrm flipH="1" flipV="1">
            <a:off x="1740916" y="5440891"/>
            <a:ext cx="35153" cy="253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0"/>
            <a:endCxn id="40" idx="2"/>
          </p:cNvCxnSpPr>
          <p:nvPr/>
        </p:nvCxnSpPr>
        <p:spPr>
          <a:xfrm flipV="1">
            <a:off x="1776069" y="5438925"/>
            <a:ext cx="719389" cy="255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6765143" y="5440891"/>
            <a:ext cx="695112" cy="2836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  <a:endCxn id="47" idx="2"/>
          </p:cNvCxnSpPr>
          <p:nvPr/>
        </p:nvCxnSpPr>
        <p:spPr>
          <a:xfrm flipV="1">
            <a:off x="7460255" y="5440891"/>
            <a:ext cx="466512" cy="2836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83311" y="3081439"/>
            <a:ext cx="625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3366FF"/>
                </a:solidFill>
              </a:rPr>
              <a:t>f</a:t>
            </a:r>
            <a:r>
              <a:rPr lang="en-US" sz="2800" dirty="0" err="1" smtClean="0">
                <a:solidFill>
                  <a:srgbClr val="3366FF"/>
                </a:solidFill>
              </a:rPr>
              <a:t>_stream</a:t>
            </a:r>
            <a:r>
              <a:rPr lang="en-US" sz="2800" dirty="0" smtClean="0">
                <a:solidFill>
                  <a:srgbClr val="3366FF"/>
                </a:solidFill>
              </a:rPr>
              <a:t>(</a:t>
            </a:r>
            <a:r>
              <a:rPr lang="en-US" sz="2800" dirty="0" err="1" smtClean="0">
                <a:solidFill>
                  <a:srgbClr val="3366FF"/>
                </a:solidFill>
              </a:rPr>
              <a:t>x_stream</a:t>
            </a:r>
            <a:r>
              <a:rPr lang="en-US" sz="2800" dirty="0" smtClean="0">
                <a:solidFill>
                  <a:srgbClr val="3366FF"/>
                </a:solidFill>
              </a:rPr>
              <a:t>) = op(</a:t>
            </a:r>
            <a:r>
              <a:rPr lang="en-US" sz="2800" dirty="0" err="1" smtClean="0">
                <a:solidFill>
                  <a:srgbClr val="3366FF"/>
                </a:solidFill>
              </a:rPr>
              <a:t>f_list</a:t>
            </a:r>
            <a:r>
              <a:rPr lang="en-US" sz="2800" dirty="0" smtClean="0">
                <a:solidFill>
                  <a:srgbClr val="3366FF"/>
                </a:solidFill>
              </a:rPr>
              <a:t>, </a:t>
            </a:r>
            <a:r>
              <a:rPr lang="en-US" sz="2800" dirty="0" err="1" smtClean="0">
                <a:solidFill>
                  <a:srgbClr val="3366FF"/>
                </a:solidFill>
              </a:rPr>
              <a:t>x_stream</a:t>
            </a:r>
            <a:r>
              <a:rPr lang="en-US" sz="2800" dirty="0" smtClean="0">
                <a:solidFill>
                  <a:srgbClr val="3366FF"/>
                </a:solidFill>
              </a:rPr>
              <a:t>)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8925" y="581543"/>
            <a:ext cx="8534400" cy="209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8925" y="4022970"/>
            <a:ext cx="8534400" cy="253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4556125" y="2672076"/>
            <a:ext cx="0" cy="409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56125" y="3604659"/>
            <a:ext cx="0" cy="418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83311" y="3081439"/>
            <a:ext cx="634345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32971" y="2210411"/>
            <a:ext cx="258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err="1" smtClean="0"/>
              <a:t>_list</a:t>
            </a:r>
            <a:r>
              <a:rPr lang="en-US" sz="2400" dirty="0" smtClean="0"/>
              <a:t> = </a:t>
            </a:r>
            <a:r>
              <a:rPr lang="en-US" sz="2400" dirty="0" err="1" smtClean="0"/>
              <a:t>f_list</a:t>
            </a:r>
            <a:r>
              <a:rPr lang="en-US" sz="2400" dirty="0" smtClean="0"/>
              <a:t>(</a:t>
            </a:r>
            <a:r>
              <a:rPr lang="en-US" sz="2400" dirty="0" err="1" smtClean="0"/>
              <a:t>x_list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712470" y="6155051"/>
            <a:ext cx="412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y_stream</a:t>
            </a:r>
            <a:r>
              <a:rPr lang="en-US" sz="2400" dirty="0" smtClean="0"/>
              <a:t> = </a:t>
            </a:r>
            <a:r>
              <a:rPr lang="en-US" sz="2400" dirty="0" err="1" smtClean="0"/>
              <a:t>f_stream</a:t>
            </a:r>
            <a:r>
              <a:rPr lang="en-US" sz="2400" dirty="0" smtClean="0"/>
              <a:t>(</a:t>
            </a:r>
            <a:r>
              <a:rPr lang="en-US" sz="2400" dirty="0" err="1" smtClean="0"/>
              <a:t>x_stream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06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1600200" y="914400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f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6232525" y="9175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f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66182" y="45751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f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199868" y="45751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f</a:t>
            </a:r>
            <a:endParaRPr lang="en-US" sz="2800" dirty="0">
              <a:solidFill>
                <a:srgbClr val="800000"/>
              </a:solidFill>
            </a:endParaRPr>
          </a:p>
        </p:txBody>
      </p:sp>
      <p:cxnSp>
        <p:nvCxnSpPr>
          <p:cNvPr id="7" name="Straight Arrow Connector 6"/>
          <p:cNvCxnSpPr>
            <a:endCxn id="2" idx="2"/>
          </p:cNvCxnSpPr>
          <p:nvPr/>
        </p:nvCxnSpPr>
        <p:spPr>
          <a:xfrm>
            <a:off x="609600" y="1600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1800" y="162922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04125" y="162922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18125" y="1371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18125" y="1981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5582" y="5315857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5771" y="5638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5771" y="4953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51725" y="5624286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71468" y="4956175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18125" y="5638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25" y="4953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0351" y="112432"/>
            <a:ext cx="133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 op:</a:t>
            </a:r>
          </a:p>
          <a:p>
            <a:pPr algn="ctr"/>
            <a:r>
              <a:rPr lang="en-US" sz="2400" b="1" dirty="0">
                <a:solidFill>
                  <a:srgbClr val="3366FF"/>
                </a:solidFill>
              </a:rPr>
              <a:t>l</a:t>
            </a:r>
            <a:r>
              <a:rPr lang="en-US" sz="2400" b="1" dirty="0" smtClean="0">
                <a:solidFill>
                  <a:srgbClr val="3366FF"/>
                </a:solidFill>
              </a:rPr>
              <a:t>ist -&gt; list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4479" y="143799"/>
            <a:ext cx="2307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66FF"/>
                </a:solidFill>
              </a:rPr>
              <a:t>m</a:t>
            </a:r>
            <a:r>
              <a:rPr lang="en-US" sz="2400" b="1" dirty="0" smtClean="0">
                <a:solidFill>
                  <a:srgbClr val="3366FF"/>
                </a:solidFill>
              </a:rPr>
              <a:t>erge:</a:t>
            </a:r>
          </a:p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list of lists  -&gt; list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1070" y="3744178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 split:</a:t>
            </a:r>
          </a:p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list -&gt; list of lists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2640" y="3744178"/>
            <a:ext cx="3143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 many-to-many:</a:t>
            </a:r>
          </a:p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list of lists -&gt; list of lists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3561" y="1519534"/>
            <a:ext cx="84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y_list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035" y="1519534"/>
            <a:ext cx="83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x_list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435423" y="1288702"/>
            <a:ext cx="83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x_list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41328" y="1831032"/>
            <a:ext cx="84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y_list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695511" y="1519535"/>
            <a:ext cx="82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</a:t>
            </a:r>
            <a:r>
              <a:rPr lang="en-US" sz="2400" dirty="0" err="1" smtClean="0"/>
              <a:t>_list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44035" y="5227934"/>
            <a:ext cx="83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x_list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6098" y="4854192"/>
            <a:ext cx="84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y_list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6098" y="5485110"/>
            <a:ext cx="82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</a:t>
            </a:r>
            <a:r>
              <a:rPr lang="en-US" sz="2400" dirty="0" err="1" smtClean="0"/>
              <a:t>_list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677778" y="4854192"/>
            <a:ext cx="84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y_list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95511" y="5575088"/>
            <a:ext cx="82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</a:t>
            </a:r>
            <a:r>
              <a:rPr lang="en-US" sz="2400" dirty="0" err="1" smtClean="0"/>
              <a:t>_list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7280" y="5575088"/>
            <a:ext cx="83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x_list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52" y="491866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</a:t>
            </a:r>
            <a:r>
              <a:rPr lang="en-US" sz="2400" dirty="0" err="1" smtClean="0"/>
              <a:t>_list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82717" y="2552557"/>
            <a:ext cx="2134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3366FF"/>
                </a:solidFill>
              </a:rPr>
              <a:t>y_list</a:t>
            </a:r>
            <a:r>
              <a:rPr lang="en-US" sz="2400" b="1" dirty="0" smtClean="0">
                <a:solidFill>
                  <a:srgbClr val="3366FF"/>
                </a:solidFill>
              </a:rPr>
              <a:t> = f(</a:t>
            </a:r>
            <a:r>
              <a:rPr lang="en-US" sz="2400" b="1" dirty="0" err="1" smtClean="0">
                <a:solidFill>
                  <a:srgbClr val="3366FF"/>
                </a:solidFill>
              </a:rPr>
              <a:t>x_list</a:t>
            </a:r>
            <a:r>
              <a:rPr lang="en-US" sz="2400" b="1" dirty="0" smtClean="0">
                <a:solidFill>
                  <a:srgbClr val="3366FF"/>
                </a:solidFill>
              </a:rPr>
              <a:t>)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3560" y="2552557"/>
            <a:ext cx="312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3366FF"/>
                </a:solidFill>
              </a:rPr>
              <a:t>z</a:t>
            </a:r>
            <a:r>
              <a:rPr lang="en-US" sz="2400" b="1" dirty="0" err="1" smtClean="0">
                <a:solidFill>
                  <a:srgbClr val="3366FF"/>
                </a:solidFill>
              </a:rPr>
              <a:t>_list</a:t>
            </a:r>
            <a:r>
              <a:rPr lang="en-US" sz="2400" b="1" dirty="0" smtClean="0">
                <a:solidFill>
                  <a:srgbClr val="3366FF"/>
                </a:solidFill>
              </a:rPr>
              <a:t> = f([</a:t>
            </a:r>
            <a:r>
              <a:rPr lang="en-US" sz="2400" b="1" dirty="0" err="1" smtClean="0">
                <a:solidFill>
                  <a:srgbClr val="3366FF"/>
                </a:solidFill>
              </a:rPr>
              <a:t>x_list</a:t>
            </a:r>
            <a:r>
              <a:rPr lang="en-US" sz="2400" b="1" dirty="0" smtClean="0">
                <a:solidFill>
                  <a:srgbClr val="3366FF"/>
                </a:solidFill>
              </a:rPr>
              <a:t>, </a:t>
            </a:r>
            <a:r>
              <a:rPr lang="en-US" sz="2400" b="1" dirty="0" err="1" smtClean="0">
                <a:solidFill>
                  <a:srgbClr val="3366FF"/>
                </a:solidFill>
              </a:rPr>
              <a:t>y_list</a:t>
            </a:r>
            <a:r>
              <a:rPr lang="en-US" sz="2400" b="1" dirty="0" smtClean="0">
                <a:solidFill>
                  <a:srgbClr val="3366FF"/>
                </a:solidFill>
              </a:rPr>
              <a:t>])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437" y="6163368"/>
            <a:ext cx="29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3366FF"/>
                </a:solidFill>
              </a:rPr>
              <a:t>y_list</a:t>
            </a:r>
            <a:r>
              <a:rPr lang="en-US" sz="2400" b="1" dirty="0" smtClean="0">
                <a:solidFill>
                  <a:srgbClr val="3366FF"/>
                </a:solidFill>
              </a:rPr>
              <a:t>, </a:t>
            </a:r>
            <a:r>
              <a:rPr lang="en-US" sz="2400" b="1" dirty="0" err="1" smtClean="0">
                <a:solidFill>
                  <a:srgbClr val="3366FF"/>
                </a:solidFill>
              </a:rPr>
              <a:t>z_list</a:t>
            </a:r>
            <a:r>
              <a:rPr lang="en-US" sz="2400" b="1" dirty="0" smtClean="0">
                <a:solidFill>
                  <a:srgbClr val="3366FF"/>
                </a:solidFill>
              </a:rPr>
              <a:t> = f(</a:t>
            </a:r>
            <a:r>
              <a:rPr lang="en-US" sz="2400" b="1" dirty="0" err="1" smtClean="0">
                <a:solidFill>
                  <a:srgbClr val="3366FF"/>
                </a:solidFill>
              </a:rPr>
              <a:t>x_list</a:t>
            </a:r>
            <a:r>
              <a:rPr lang="en-US" sz="2400" b="1" dirty="0" smtClean="0">
                <a:solidFill>
                  <a:srgbClr val="3366FF"/>
                </a:solidFill>
              </a:rPr>
              <a:t>)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909" y="6163368"/>
            <a:ext cx="4051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3366FF"/>
                </a:solidFill>
              </a:rPr>
              <a:t>y_list</a:t>
            </a:r>
            <a:r>
              <a:rPr lang="en-US" sz="2400" b="1" dirty="0" smtClean="0">
                <a:solidFill>
                  <a:srgbClr val="3366FF"/>
                </a:solidFill>
              </a:rPr>
              <a:t>, </a:t>
            </a:r>
            <a:r>
              <a:rPr lang="en-US" sz="2400" b="1" dirty="0" err="1" smtClean="0">
                <a:solidFill>
                  <a:srgbClr val="3366FF"/>
                </a:solidFill>
              </a:rPr>
              <a:t>z_list</a:t>
            </a:r>
            <a:r>
              <a:rPr lang="en-US" sz="2400" b="1" dirty="0" smtClean="0">
                <a:solidFill>
                  <a:srgbClr val="3366FF"/>
                </a:solidFill>
              </a:rPr>
              <a:t> = f([</a:t>
            </a:r>
            <a:r>
              <a:rPr lang="en-US" sz="2400" b="1" dirty="0" err="1" smtClean="0">
                <a:solidFill>
                  <a:srgbClr val="3366FF"/>
                </a:solidFill>
              </a:rPr>
              <a:t>w_list</a:t>
            </a:r>
            <a:r>
              <a:rPr lang="en-US" sz="2400" b="1" dirty="0" smtClean="0">
                <a:solidFill>
                  <a:srgbClr val="3366FF"/>
                </a:solidFill>
              </a:rPr>
              <a:t>, </a:t>
            </a:r>
            <a:r>
              <a:rPr lang="en-US" sz="2400" b="1" dirty="0" err="1" smtClean="0">
                <a:solidFill>
                  <a:srgbClr val="3366FF"/>
                </a:solidFill>
              </a:rPr>
              <a:t>x_list</a:t>
            </a:r>
            <a:r>
              <a:rPr lang="en-US" sz="2400" b="1" dirty="0" smtClean="0">
                <a:solidFill>
                  <a:srgbClr val="3366FF"/>
                </a:solidFill>
              </a:rPr>
              <a:t>])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200" y="-84854"/>
            <a:ext cx="0" cy="6858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998369" y="0"/>
            <a:ext cx="0" cy="6858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0" y="71228"/>
            <a:ext cx="91440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-14514" y="6773146"/>
            <a:ext cx="91440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9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155</Words>
  <Application>Microsoft Macintosh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Chandy</dc:creator>
  <cp:lastModifiedBy>Mani Chandy</cp:lastModifiedBy>
  <cp:revision>12</cp:revision>
  <dcterms:created xsi:type="dcterms:W3CDTF">2015-02-17T00:09:54Z</dcterms:created>
  <dcterms:modified xsi:type="dcterms:W3CDTF">2015-02-17T19:03:20Z</dcterms:modified>
</cp:coreProperties>
</file>