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6669-263B-4D7B-ABA7-B5159F6E1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0D6F2-F3EB-41BF-BDF2-135BC54E0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0107-B1CE-498A-BE22-15C7EA6A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B49F-096C-490E-AF1D-3C057B08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3922-2CFC-4875-99AC-7783747D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0F1E-5ECE-4A1F-8BC7-E7513484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8B9F2-C500-4E59-B1AA-4F4412D50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7D5A-1A6E-4B2F-B96D-18D6CC70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B599-57A6-46C3-90B1-4694AD7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96330-EB31-4401-BBD0-B308CFC6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1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BA23-9AF9-4637-9497-93912BE83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0F3CB-8843-402A-B08E-8BE473881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0601-8FCA-4D7E-A1F7-C572469F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C57-2252-4A92-A600-73B76FB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FB62-7D14-47B7-84A0-78993768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048D-B619-4BB7-A1ED-5789E7D1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2383-1004-4C5B-973C-E2B06F36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3BDE-8323-450A-8CF7-69CF8749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A386-9784-429E-9C83-1405CF53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6595-7BFB-44F0-A8AA-081D1C8C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1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4CD1-18E3-4560-86CD-8648AA11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28412-C314-485C-8ABE-A7839378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87C70-CAE6-4E94-884D-5148BDBA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8634-61C9-4325-9B66-D432C82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DE4C-82C0-4F30-8B78-E2BFB335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4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3108-7B8C-47EE-9EBE-EFCF34CE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5CFE-3E04-49B6-AC65-93062326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3D84E-804B-4A58-AE05-D1AF0747F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FF651-05CD-4B13-A04B-D96195C3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9E8-D134-4FD0-A7DE-127CA2EF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AE12-0F63-462A-85FD-34A9E305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897C-E4FE-4392-8792-5D419983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FDF0F-3159-4B16-AE4F-FD9E5DD81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232C6-DB38-4BBB-B82C-62D5C3B55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82F88-9FB3-4AA6-85B1-5C0105A1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828-3DA0-417E-B1B6-BC6B8806D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E8CEA-1299-43C4-AE89-974DDE5D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C566E-B62E-4126-B1CF-C32CBB7D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6A326-EA65-43FA-BF3B-C6EE71EC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47E0-7B21-435B-8ACD-3478445F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59C34-F11B-444A-B37C-C654AE4E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17D62-2B7E-4C2B-98BE-E524006D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19D76-B784-432B-B3F7-1F7B9F86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B8BC6-1145-4B81-A92E-03402FE2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34BCA-FDF4-4816-844D-4AD7FD7F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A795B-D7F5-4AE2-9DF6-2D8795AF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8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CF2D-3251-430E-8A2B-9A00C313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9C8C-4BE4-45EB-AB76-CC614566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77DAA-805C-443D-9415-81A019C7C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05159-3B84-4C64-A620-2D503BD1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100A6-9968-4DA7-8691-D6B94BA1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5875D-2161-4355-9D53-A5C8595E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0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CD99-AA56-4AAF-BC41-2A1891C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D4752-F1B9-4530-8BF5-3EDF44552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9CC4F-2D78-4F34-B607-775E5C2E9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6EE19-AE81-4413-890D-5A400C0F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C197E-3913-46BB-9C68-B463107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1AFBE-0218-4F24-B3E9-6C030C2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94246-83F9-457D-AB6A-0369E2D3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D302C-2403-46F2-8DD4-76113B6A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A1F4-FD8A-4841-A16E-B28711CD9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8759-D5AC-422C-B7D3-B3F7D659B04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B1E0-C6F8-48E1-AD92-B2C09A18B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1D04-5357-4C02-AA54-9CED6E0FE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4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E768-5871-487B-9200-7DB897E0A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Passwordless</a:t>
            </a:r>
            <a:r>
              <a:rPr lang="en-US" dirty="0"/>
              <a:t> login into Web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A0E12-AE2C-42A7-A2DF-91A2FD5AA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 err="1"/>
              <a:t>WhatsClub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76929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7472-FC36-4B68-8684-28138411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scale backend horizontally?</a:t>
            </a:r>
          </a:p>
          <a:p>
            <a:r>
              <a:rPr lang="en-US" dirty="0"/>
              <a:t>How to protect against attacks of stealing the access token?</a:t>
            </a:r>
          </a:p>
        </p:txBody>
      </p:sp>
    </p:spTree>
    <p:extLst>
      <p:ext uri="{BB962C8B-B14F-4D97-AF65-F5344CB8AC3E}">
        <p14:creationId xmlns:p14="http://schemas.microsoft.com/office/powerpoint/2010/main" val="166303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9605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WhatsClub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7472-FC36-4B68-8684-28138411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application when Users can create clubs or audio chats to say “</a:t>
            </a:r>
            <a:r>
              <a:rPr lang="en-US" dirty="0" err="1"/>
              <a:t>Whats</a:t>
            </a:r>
            <a:r>
              <a:rPr lang="en-US" dirty="0"/>
              <a:t> Up” each other.</a:t>
            </a:r>
          </a:p>
          <a:p>
            <a:r>
              <a:rPr lang="en-US" dirty="0"/>
              <a:t>Users are a big company employees.</a:t>
            </a:r>
          </a:p>
          <a:p>
            <a:r>
              <a:rPr lang="en-US" dirty="0"/>
              <a:t>Main components:</a:t>
            </a:r>
          </a:p>
          <a:p>
            <a:pPr lvl="1"/>
            <a:r>
              <a:rPr lang="en-US" dirty="0" err="1"/>
              <a:t>Whatsclub</a:t>
            </a:r>
            <a:r>
              <a:rPr lang="en-US" dirty="0"/>
              <a:t> Backend API on NodeJS (JS)</a:t>
            </a:r>
          </a:p>
          <a:p>
            <a:pPr lvl="1"/>
            <a:r>
              <a:rPr lang="en-US" dirty="0" err="1"/>
              <a:t>Whatsclub</a:t>
            </a:r>
            <a:r>
              <a:rPr lang="en-US" dirty="0"/>
              <a:t> Mobile App on </a:t>
            </a:r>
            <a:r>
              <a:rPr lang="en-US" dirty="0" err="1"/>
              <a:t>ReactNative</a:t>
            </a:r>
            <a:r>
              <a:rPr lang="en-US" dirty="0"/>
              <a:t> (JS)</a:t>
            </a:r>
          </a:p>
          <a:p>
            <a:pPr lvl="1"/>
            <a:r>
              <a:rPr lang="en-US" dirty="0" err="1"/>
              <a:t>Whatsclub</a:t>
            </a:r>
            <a:r>
              <a:rPr lang="en-US" dirty="0"/>
              <a:t> Web App on React (JS)</a:t>
            </a:r>
          </a:p>
        </p:txBody>
      </p:sp>
    </p:spTree>
    <p:extLst>
      <p:ext uri="{BB962C8B-B14F-4D97-AF65-F5344CB8AC3E}">
        <p14:creationId xmlns:p14="http://schemas.microsoft.com/office/powerpoint/2010/main" val="135760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WhatsClub’s</a:t>
            </a:r>
            <a:r>
              <a:rPr lang="en-US" dirty="0"/>
              <a:t>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C91F3-4E0D-4E94-80AB-7F746C5E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46" y="1545478"/>
            <a:ext cx="5574108" cy="49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3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into Web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52582-6F8B-4689-A1A2-635C21A08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0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A199-F266-439C-B851-523BAC85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" y="349885"/>
            <a:ext cx="10515600" cy="1325563"/>
          </a:xfrm>
        </p:spPr>
        <p:txBody>
          <a:bodyPr/>
          <a:lstStyle/>
          <a:p>
            <a:r>
              <a:rPr lang="en-US" dirty="0"/>
              <a:t>New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7AC3B-2EE3-44A9-BC37-2BFFCBE24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3" y="2049780"/>
            <a:ext cx="5432479" cy="32051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756EA5-ECE8-475A-8217-F809E60AC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99" y="2049779"/>
            <a:ext cx="6118948" cy="3205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44E33-238D-4B4F-AFA9-302125E44CAE}"/>
              </a:ext>
            </a:extLst>
          </p:cNvPr>
          <p:cNvSpPr txBox="1"/>
          <p:nvPr/>
        </p:nvSpPr>
        <p:spPr>
          <a:xfrm>
            <a:off x="4137660" y="1526559"/>
            <a:ext cx="4503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QR code vs Push Notification</a:t>
            </a:r>
          </a:p>
        </p:txBody>
      </p:sp>
    </p:spTree>
    <p:extLst>
      <p:ext uri="{BB962C8B-B14F-4D97-AF65-F5344CB8AC3E}">
        <p14:creationId xmlns:p14="http://schemas.microsoft.com/office/powerpoint/2010/main" val="344632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8678-BF03-44F9-94F0-678B42E1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BB8B-729B-4966-9C1E-2A46C585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MFA is enabled to login into Mobile App</a:t>
            </a:r>
          </a:p>
          <a:p>
            <a:r>
              <a:rPr lang="en-US" dirty="0" err="1"/>
              <a:t>PoC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23-1639-49C6-B4FC-0EFE23CB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Design: QR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C6BCB-9BD1-4D57-A364-F86A4C14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18" y="1769962"/>
            <a:ext cx="2416360" cy="33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23-1639-49C6-B4FC-0EFE23CB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Design: Push Notification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C6BCB-9BD1-4D57-A364-F86A4C14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18" y="1769962"/>
            <a:ext cx="2416360" cy="33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2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23-1639-49C6-B4FC-0EFE23CB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42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4377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122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Passwordless login into Web app </vt:lpstr>
      <vt:lpstr>What is WhatsClub</vt:lpstr>
      <vt:lpstr>WhatsClub’s Architecture</vt:lpstr>
      <vt:lpstr>Login into Web app</vt:lpstr>
      <vt:lpstr>New Feature</vt:lpstr>
      <vt:lpstr>Assumptions</vt:lpstr>
      <vt:lpstr>Solution Design: QR code</vt:lpstr>
      <vt:lpstr>Solution Design: Push Notification</vt:lpstr>
      <vt:lpstr>Implementation</vt:lpstr>
      <vt:lpstr>Open Questions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WhatsClub</dc:title>
  <dc:creator>Vladimir Zatsepin</dc:creator>
  <cp:lastModifiedBy>Vladimir Zatsepin</cp:lastModifiedBy>
  <cp:revision>13</cp:revision>
  <dcterms:created xsi:type="dcterms:W3CDTF">2021-03-02T16:06:26Z</dcterms:created>
  <dcterms:modified xsi:type="dcterms:W3CDTF">2021-03-09T08:53:38Z</dcterms:modified>
</cp:coreProperties>
</file>