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6"/>
  </p:notesMasterIdLst>
  <p:handoutMasterIdLst>
    <p:handoutMasterId r:id="rId17"/>
  </p:handoutMasterIdLst>
  <p:sldIdLst>
    <p:sldId id="298" r:id="rId4"/>
    <p:sldId id="283" r:id="rId5"/>
    <p:sldId id="284" r:id="rId6"/>
    <p:sldId id="299" r:id="rId7"/>
    <p:sldId id="301" r:id="rId8"/>
    <p:sldId id="300" r:id="rId9"/>
    <p:sldId id="293" r:id="rId10"/>
    <p:sldId id="294" r:id="rId11"/>
    <p:sldId id="295" r:id="rId12"/>
    <p:sldId id="285" r:id="rId13"/>
    <p:sldId id="296" r:id="rId14"/>
    <p:sldId id="281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574" autoAdjust="0"/>
  </p:normalViewPr>
  <p:slideViewPr>
    <p:cSldViewPr snapToGrid="0">
      <p:cViewPr varScale="1">
        <p:scale>
          <a:sx n="82" d="100"/>
          <a:sy n="82" d="100"/>
        </p:scale>
        <p:origin x="48" y="17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de-DE" sz="1862" b="0" i="0" u="none" strike="noStrike" kern="1200" spc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Bruttoeinnahmen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de-DE" sz="1862" b="0" i="0" u="none" strike="noStrike" kern="1200" spc="0" baseline="0" noProof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20JJ</c:v>
                </c:pt>
                <c:pt idx="1">
                  <c:v>20JJ</c:v>
                </c:pt>
                <c:pt idx="2">
                  <c:v>20JJ</c:v>
                </c:pt>
                <c:pt idx="3">
                  <c:v>20JJ</c:v>
                </c:pt>
                <c:pt idx="4">
                  <c:v>20JJ</c:v>
                </c:pt>
              </c:strCache>
            </c:strRef>
          </c:cat>
          <c:val>
            <c:numRef>
              <c:f>Sheet1!$B$2:$B$6</c:f>
              <c:numCache>
                <c:formatCode>#,##0\ [$€-407]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\ [$€-407]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de-DE" sz="1862" b="0" i="0" u="none" strike="noStrike" kern="1200" spc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Unternehmensumsatz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de-DE" sz="1862" b="0" i="0" u="none" strike="noStrike" kern="1200" spc="0" baseline="0" noProof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FA-4A5E-AB52-FBB4B74C74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EFA-4A5E-AB52-FBB4B74C74A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EFA-4A5E-AB52-FBB4B74C74A7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ADA-48E7-A321-402E979D2202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EFA-4A5E-AB52-FBB4B74C74A7}"/>
                </c:ext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ADA-48E7-A321-402E979D2202}"/>
                </c:ext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ADA-48E7-A321-402E979D22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20JJ</c:v>
                </c:pt>
                <c:pt idx="1">
                  <c:v>20JJ</c:v>
                </c:pt>
                <c:pt idx="2">
                  <c:v>20JJ</c:v>
                </c:pt>
                <c:pt idx="3">
                  <c:v>20JJ</c:v>
                </c:pt>
                <c:pt idx="4">
                  <c:v>20JJ</c:v>
                </c:pt>
              </c:strCache>
            </c:strRef>
          </c:cat>
          <c:val>
            <c:numRef>
              <c:f>Sheet1!$B$2:$B$6</c:f>
              <c:numCache>
                <c:formatCode>#,##0\ [$€-407]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de-DE" sz="1862" b="0" i="0" u="none" strike="noStrike" kern="1200" spc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Umsatz</a:t>
            </a:r>
            <a:r>
              <a:rPr lang="de-DE" baseline="0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der zeitlichen Entwicklung</a:t>
            </a:r>
            <a:endParaRPr lang="de-DE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de-DE" sz="1862" b="0" i="0" u="none" strike="noStrike" kern="1200" spc="0" baseline="0" noProof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Datenreihe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20JJ</c:v>
                </c:pt>
                <c:pt idx="1">
                  <c:v>20JJ</c:v>
                </c:pt>
                <c:pt idx="2">
                  <c:v>20JJ</c:v>
                </c:pt>
                <c:pt idx="3">
                  <c:v>20JJ</c:v>
                </c:pt>
                <c:pt idx="4">
                  <c:v>20JJ</c:v>
                </c:pt>
              </c:strCache>
            </c:strRef>
          </c:cat>
          <c:val>
            <c:numRef>
              <c:f>Sheet1!$B$2:$B$6</c:f>
              <c:numCache>
                <c:formatCode>#,##0\ [$€-407]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\ [$€-407]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D0AD56-5B6C-4E6A-B7B4-295B40FE9287}" type="datetime1">
              <a:rPr lang="de-DE" smtClean="0"/>
              <a:t>09.12.2024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C25127B-56B1-41E7-870A-1A288A9B9CCE}" type="datetime1">
              <a:rPr lang="de-DE" noProof="0" smtClean="0"/>
              <a:t>09.12.2024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063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962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145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392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938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483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DD596-6461-C4C5-0632-0DEAC874E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58A7D76-676D-2F01-1C91-3612C6CCB5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BAD12D4-4A48-19BB-169A-1E882CBCF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822B21-3225-CB86-7E6A-BCEC3166A6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712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428B3-D9C6-5570-7D29-8EA86DE65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66AF0C0-C080-7F5C-2923-897DC860D6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B78AA5D-C640-A763-7A7D-E17F06D69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2E8A3D-2FDC-C7E6-3FC5-F73E986A13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89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63F4B-17DC-5618-9E7B-64D91E87E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DDE8569-A6DC-CAC1-946D-C97DB3F790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E7C83C8-7B5F-758E-95F6-69E847AE53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FBB525-B54F-9F3C-FE08-31764FBEAB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571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037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757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837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ildplatzhalt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4600" b="1" spc="-300" dirty="0"/>
            </a:lvl1pPr>
          </a:lstStyle>
          <a:p>
            <a:pPr lvl="0" algn="r" rtl="0"/>
            <a:r>
              <a:rPr lang="de-DE" noProof="0"/>
              <a:t>Klicken, um Präsentationstitel zu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linienfoli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ildplatzhalt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Hier einfügen oder ablegen: </a:t>
            </a:r>
            <a:br>
              <a:rPr lang="de-DE" noProof="0"/>
            </a:br>
            <a:r>
              <a:rPr lang="de-DE" noProof="0"/>
              <a:t>Ihr Foto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4700" b="1" spc="-300" dirty="0"/>
            </a:lvl1pPr>
          </a:lstStyle>
          <a:p>
            <a:pPr lvl="0" algn="r" rtl="0"/>
            <a:r>
              <a:rPr lang="de-DE" noProof="0"/>
              <a:t>Zum Bearbeiten der Abschnittstrennlinie klicken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linienfoli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ildplatzhalt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Hier einfügen oder ablegen: </a:t>
            </a:r>
            <a:br>
              <a:rPr lang="de-DE" noProof="0"/>
            </a:br>
            <a:r>
              <a:rPr lang="de-DE" noProof="0"/>
              <a:t>Ihr Foto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5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Zum Bearbeiten der Abschnittstrennlinie klicken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de-DE" noProof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ild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400" b="1" spc="-38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ild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55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Linker Platzhalter für Vergleich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2" name="Linker Platzhalter für Vergleich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Geben Sie Ihre Beschriftung ein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ildplatzhalt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5500" b="1" spc="-300" dirty="0"/>
            </a:lvl1pPr>
          </a:lstStyle>
          <a:p>
            <a:pPr lvl="0" algn="r" rtl="0"/>
            <a:r>
              <a:rPr lang="de-DE" noProof="0"/>
              <a:t>Vielen Dank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Vollständiger Name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Telefonnummer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E-Mail-Adresse oder Handle für soziale Medien</a:t>
            </a:r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Firmenwebsite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de-DE" sz="2500" b="1" i="0" spc="-100" noProof="0">
                <a:solidFill>
                  <a:schemeClr val="accent1"/>
                </a:solidFill>
                <a:latin typeface="+mj-lt"/>
              </a:rPr>
              <a:t>TREY</a:t>
            </a:r>
            <a:r>
              <a:rPr lang="de-DE" sz="1600" b="1" i="0" spc="-100" noProof="0">
                <a:solidFill>
                  <a:schemeClr val="accent1"/>
                </a:solidFill>
                <a:latin typeface="+mj-lt"/>
              </a:rPr>
              <a:t> </a:t>
            </a:r>
            <a:br>
              <a:rPr lang="de-DE" sz="1600" b="1" i="0" spc="-100" baseline="0" noProof="0">
                <a:solidFill>
                  <a:schemeClr val="accent1"/>
                </a:solidFill>
                <a:latin typeface="+mj-lt"/>
              </a:rPr>
            </a:br>
            <a:r>
              <a:rPr lang="de-DE" sz="1200" b="0" i="0" spc="140" noProof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platzhalter 11" descr="Hände, die sich in einem Kreis treffen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/>
            <a:r>
              <a:rPr lang="de-DE" sz="4800" dirty="0"/>
              <a:t>Qualitätssicherung für KI-Systeme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 rtlCol="0"/>
          <a:lstStyle/>
          <a:p>
            <a:pPr rtl="0"/>
            <a:r>
              <a:rPr lang="de-DE" dirty="0"/>
              <a:t>Malte Schulze Balhorn, Nils Schreiner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10284923" y="4241800"/>
            <a:ext cx="1402741" cy="394389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 rtl="0">
              <a:lnSpc>
                <a:spcPts val="1000"/>
              </a:lnSpc>
            </a:pPr>
            <a:r>
              <a:rPr lang="de-DE" sz="3600" b="1" i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TREY</a:t>
            </a:r>
            <a:r>
              <a:rPr lang="de-DE" sz="2400" b="1" i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br>
              <a:rPr lang="de-DE" sz="2400" b="1" i="0" spc="-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de-DE" b="0" i="0" spc="14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  <a:endParaRPr lang="de-DE" b="0" i="0" spc="14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platzhalter 11" descr="Konferenzraum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5" b="45"/>
          <a:stretch>
            <a:fillRect/>
          </a:stretch>
        </p:blipFill>
        <p:spPr/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84655" y="5359400"/>
            <a:ext cx="4075345" cy="565899"/>
          </a:xfrm>
        </p:spPr>
        <p:txBody>
          <a:bodyPr rtlCol="0"/>
          <a:lstStyle/>
          <a:p>
            <a:pPr rtl="0"/>
            <a:r>
              <a:rPr lang="de-DE"/>
              <a:t>Bild im Vollbildmodus mit Beschriftung "lorem ipsum dolor sit amet"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10</a:t>
            </a:fld>
            <a:endParaRPr lang="de-DE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"/>
              <a:t>Large image</a:t>
            </a: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Bildplatzhalter 31" descr="Händeklatschen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el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sz="5600" dirty="0"/>
              <a:t>Vielen Dank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de-DE"/>
              <a:t>Sofia Stein</a:t>
            </a:r>
          </a:p>
        </p:txBody>
      </p:sp>
      <p:pic>
        <p:nvPicPr>
          <p:cNvPr id="8" name="Grafik 7" descr="Benutzer" title="Symbol – Name des Referenten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de-DE"/>
              <a:t>+1 23 987 6554</a:t>
            </a:r>
          </a:p>
        </p:txBody>
      </p:sp>
      <p:pic>
        <p:nvPicPr>
          <p:cNvPr id="10" name="Grafik 9" descr="Smartphone" title="Symbol – Telefonnummer des Referenten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85495" y="4355103"/>
            <a:ext cx="218900" cy="218900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de-DE"/>
              <a:t>sofia@treyresearch.com</a:t>
            </a:r>
          </a:p>
        </p:txBody>
      </p:sp>
      <p:pic>
        <p:nvPicPr>
          <p:cNvPr id="9" name="Grafik 8" descr="Umschlag" title="Symbol – E-Mail des Referenten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85495" y="4703551"/>
            <a:ext cx="218900" cy="218900"/>
          </a:xfrm>
          <a:prstGeom prst="rect">
            <a:avLst/>
          </a:prstGeom>
        </p:spPr>
      </p:pic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de-DE"/>
              <a:t>Trey Research</a:t>
            </a:r>
          </a:p>
        </p:txBody>
      </p:sp>
      <p:pic>
        <p:nvPicPr>
          <p:cNvPr id="11" name="Grafik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72552" y="5040763"/>
            <a:ext cx="244786" cy="244786"/>
          </a:xfrm>
          <a:prstGeom prst="rect">
            <a:avLst/>
          </a:prstGeom>
        </p:spPr>
      </p:pic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 descr="So verwenden Sie diese Vorlage&#10;">
            <a:extLst>
              <a:ext uri="{FF2B5EF4-FFF2-40B4-BE49-F238E27FC236}">
                <a16:creationId xmlns:a16="http://schemas.microsoft.com/office/drawing/2014/main" id="{AF827C88-045E-4F68-9447-36B04E5AF96E}"/>
              </a:ext>
            </a:extLst>
          </p:cNvPr>
          <p:cNvGrpSpPr/>
          <p:nvPr/>
        </p:nvGrpSpPr>
        <p:grpSpPr>
          <a:xfrm>
            <a:off x="298484" y="589495"/>
            <a:ext cx="3002130" cy="3083313"/>
            <a:chOff x="1341135" y="527364"/>
            <a:chExt cx="3002130" cy="3083313"/>
          </a:xfrm>
        </p:grpSpPr>
        <p:sp>
          <p:nvSpPr>
            <p:cNvPr id="37" name="Ellipse 36" title="Hintergrund-Kreisgrafiken">
              <a:extLst>
                <a:ext uri="{FF2B5EF4-FFF2-40B4-BE49-F238E27FC236}">
                  <a16:creationId xmlns:a16="http://schemas.microsoft.com/office/drawing/2014/main" id="{C51FBE48-2848-4EC5-89D6-C5C86C105FD1}"/>
                </a:ext>
              </a:extLst>
            </p:cNvPr>
            <p:cNvSpPr/>
            <p:nvPr/>
          </p:nvSpPr>
          <p:spPr>
            <a:xfrm>
              <a:off x="1341135" y="814260"/>
              <a:ext cx="2796417" cy="279641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ts val="3000"/>
                </a:lnSpc>
              </a:pPr>
              <a:r>
                <a:rPr lang="de-DE" sz="2400" b="1"/>
                <a:t>So</a:t>
              </a:r>
              <a:r>
                <a:rPr lang="de-DE" sz="2400"/>
                <a:t> </a:t>
              </a:r>
              <a:r>
                <a:rPr lang="de-DE" sz="2400" i="1"/>
                <a:t>passen</a:t>
              </a:r>
              <a:r>
                <a:rPr lang="de-DE" sz="2400"/>
                <a:t> Sie diese Vorlage an.</a:t>
              </a:r>
            </a:p>
          </p:txBody>
        </p:sp>
        <p:sp>
          <p:nvSpPr>
            <p:cNvPr id="40" name="Ellipse 39" title="Hintergrund-Kreisgrafiken">
              <a:extLst>
                <a:ext uri="{FF2B5EF4-FFF2-40B4-BE49-F238E27FC236}">
                  <a16:creationId xmlns:a16="http://schemas.microsoft.com/office/drawing/2014/main" id="{DDBE5AE1-0732-46F6-A796-4251201817EE}"/>
                </a:ext>
              </a:extLst>
            </p:cNvPr>
            <p:cNvSpPr/>
            <p:nvPr/>
          </p:nvSpPr>
          <p:spPr>
            <a:xfrm>
              <a:off x="3125525" y="527364"/>
              <a:ext cx="1217740" cy="12177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41" name="Ellipse 40" title="Hintergrund-Kreisgrafiken">
              <a:extLst>
                <a:ext uri="{FF2B5EF4-FFF2-40B4-BE49-F238E27FC236}">
                  <a16:creationId xmlns:a16="http://schemas.microsoft.com/office/drawing/2014/main" id="{4571EFCA-4D6B-4975-BCE3-09C7F433B4DA}"/>
                </a:ext>
              </a:extLst>
            </p:cNvPr>
            <p:cNvSpPr/>
            <p:nvPr/>
          </p:nvSpPr>
          <p:spPr>
            <a:xfrm>
              <a:off x="1537865" y="3001655"/>
              <a:ext cx="360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8" name="Titel 2">
              <a:extLst>
                <a:ext uri="{FF2B5EF4-FFF2-40B4-BE49-F238E27FC236}">
                  <a16:creationId xmlns:a16="http://schemas.microsoft.com/office/drawing/2014/main" id="{E3AEFCE0-0A87-4B19-ABDE-39B6D794A7ED}"/>
                </a:ext>
              </a:extLst>
            </p:cNvPr>
            <p:cNvSpPr txBox="1">
              <a:spLocks/>
            </p:cNvSpPr>
            <p:nvPr/>
          </p:nvSpPr>
          <p:spPr>
            <a:xfrm>
              <a:off x="3133073" y="654208"/>
              <a:ext cx="1188691" cy="118682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rtl="0"/>
              <a:r>
                <a:rPr lang="de-DE" sz="72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</p:grpSp>
      <p:sp>
        <p:nvSpPr>
          <p:cNvPr id="6" name="Rechteck 5" descr="Anweisungen Hintergrundkasten">
            <a:extLst>
              <a:ext uri="{FF2B5EF4-FFF2-40B4-BE49-F238E27FC236}">
                <a16:creationId xmlns:a16="http://schemas.microsoft.com/office/drawing/2014/main" id="{20779E53-6FBF-49D4-B71F-9C4591CB06D5}"/>
              </a:ext>
            </a:extLst>
          </p:cNvPr>
          <p:cNvSpPr/>
          <p:nvPr/>
        </p:nvSpPr>
        <p:spPr>
          <a:xfrm>
            <a:off x="3489598" y="70559"/>
            <a:ext cx="4708996" cy="4177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43" name="Ellipse 42" title="Hintergrund-Kreisgrafiken">
            <a:extLst>
              <a:ext uri="{FF2B5EF4-FFF2-40B4-BE49-F238E27FC236}">
                <a16:creationId xmlns:a16="http://schemas.microsoft.com/office/drawing/2014/main" id="{C4AAE0A8-79D5-440B-B812-5976D3EDBD0C}"/>
              </a:ext>
            </a:extLst>
          </p:cNvPr>
          <p:cNvSpPr/>
          <p:nvPr/>
        </p:nvSpPr>
        <p:spPr>
          <a:xfrm>
            <a:off x="3630478" y="200418"/>
            <a:ext cx="426811" cy="4268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grpSp>
        <p:nvGrpSpPr>
          <p:cNvPr id="46" name="Gruppieren 45" title="Fügen Sie Ihre Bilder hinzu">
            <a:extLst>
              <a:ext uri="{FF2B5EF4-FFF2-40B4-BE49-F238E27FC236}">
                <a16:creationId xmlns:a16="http://schemas.microsoft.com/office/drawing/2014/main" id="{D61E15D2-0BAF-4A2C-9698-DD4F6BAB920D}"/>
              </a:ext>
            </a:extLst>
          </p:cNvPr>
          <p:cNvGrpSpPr/>
          <p:nvPr/>
        </p:nvGrpSpPr>
        <p:grpSpPr>
          <a:xfrm>
            <a:off x="3628308" y="530352"/>
            <a:ext cx="4341658" cy="3447144"/>
            <a:chOff x="424893" y="379770"/>
            <a:chExt cx="4341658" cy="3447144"/>
          </a:xfrm>
        </p:grpSpPr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1AA52088-CC08-4B31-88C3-7589922DEBB6}"/>
                </a:ext>
              </a:extLst>
            </p:cNvPr>
            <p:cNvSpPr txBox="1"/>
            <p:nvPr/>
          </p:nvSpPr>
          <p:spPr>
            <a:xfrm>
              <a:off x="424893" y="3134417"/>
              <a:ext cx="2138417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sz="1300" b="1"/>
                <a:t>Löschen</a:t>
              </a:r>
              <a:r>
                <a:rPr lang="de-DE" sz="1300"/>
                <a:t> Sie das Platzhalterbild </a:t>
              </a:r>
              <a:br>
                <a:rPr lang="de-DE" sz="1300"/>
              </a:br>
              <a:r>
                <a:rPr lang="de-DE" sz="1300"/>
                <a:t>oder das Symbol –</a:t>
              </a:r>
            </a:p>
          </p:txBody>
        </p:sp>
        <p:pic>
          <p:nvPicPr>
            <p:cNvPr id="12" name="Bild 11" title="Grafiken für die Anweisung zur Vorlage">
              <a:extLst>
                <a:ext uri="{FF2B5EF4-FFF2-40B4-BE49-F238E27FC236}">
                  <a16:creationId xmlns:a16="http://schemas.microsoft.com/office/drawing/2014/main" id="{B945A26A-43DB-4AED-BA9E-E81359BA2E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4686" y="910689"/>
              <a:ext cx="1985426" cy="2008300"/>
            </a:xfrm>
            <a:prstGeom prst="rect">
              <a:avLst/>
            </a:prstGeom>
          </p:spPr>
        </p:pic>
        <p:pic>
          <p:nvPicPr>
            <p:cNvPr id="13" name="Bild 12">
              <a:extLst>
                <a:ext uri="{FF2B5EF4-FFF2-40B4-BE49-F238E27FC236}">
                  <a16:creationId xmlns:a16="http://schemas.microsoft.com/office/drawing/2014/main" id="{56A7864C-1101-45CF-B3E0-1BB84A195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0660" y="963918"/>
              <a:ext cx="1905000" cy="1922971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083EB4B-86A0-45E7-8493-F0169A4CCC87}"/>
                </a:ext>
              </a:extLst>
            </p:cNvPr>
            <p:cNvSpPr txBox="1"/>
            <p:nvPr/>
          </p:nvSpPr>
          <p:spPr>
            <a:xfrm>
              <a:off x="499040" y="379770"/>
              <a:ext cx="41366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sz="2000" b="1"/>
                <a:t>Fügen Sie Ihre Bilder hinzu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F108E97-1B0C-4A75-91C1-1B9A03212BD0}"/>
                </a:ext>
              </a:extLst>
            </p:cNvPr>
            <p:cNvSpPr txBox="1"/>
            <p:nvPr/>
          </p:nvSpPr>
          <p:spPr>
            <a:xfrm>
              <a:off x="2628134" y="3134416"/>
              <a:ext cx="2138417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sz="1300" spc="-30"/>
                <a:t>und wählen Sie dann Ihr Foto aus, </a:t>
              </a:r>
              <a:r>
                <a:rPr lang="de-DE" sz="1300" b="1" i="1" spc="-30"/>
                <a:t>oder</a:t>
              </a:r>
              <a:r>
                <a:rPr lang="de-DE" sz="1300" spc="-30"/>
                <a:t> fügen Sie es durch Ziehen und Ablegen ein.</a:t>
              </a:r>
            </a:p>
          </p:txBody>
        </p:sp>
        <p:sp>
          <p:nvSpPr>
            <p:cNvPr id="20" name="Grafik 18" title="Pfeil für die Anweisung zur Vorlage">
              <a:extLst>
                <a:ext uri="{FF2B5EF4-FFF2-40B4-BE49-F238E27FC236}">
                  <a16:creationId xmlns:a16="http://schemas.microsoft.com/office/drawing/2014/main" id="{3CDE6CC0-E86B-4B0C-B994-AD3ECE46636B}"/>
                </a:ext>
              </a:extLst>
            </p:cNvPr>
            <p:cNvSpPr/>
            <p:nvPr/>
          </p:nvSpPr>
          <p:spPr>
            <a:xfrm rot="4500000" flipH="1">
              <a:off x="1365275" y="2606461"/>
              <a:ext cx="367586" cy="457870"/>
            </a:xfrm>
            <a:custGeom>
              <a:avLst/>
              <a:gdLst>
                <a:gd name="connsiteX0" fmla="*/ 27380 w 542925"/>
                <a:gd name="connsiteY0" fmla="*/ 669232 h 676275"/>
                <a:gd name="connsiteX1" fmla="*/ 138823 w 542925"/>
                <a:gd name="connsiteY1" fmla="*/ 376814 h 676275"/>
                <a:gd name="connsiteX2" fmla="*/ 352183 w 542925"/>
                <a:gd name="connsiteY2" fmla="*/ 147262 h 676275"/>
                <a:gd name="connsiteX3" fmla="*/ 485533 w 542925"/>
                <a:gd name="connsiteY3" fmla="*/ 68204 h 676275"/>
                <a:gd name="connsiteX4" fmla="*/ 469340 w 542925"/>
                <a:gd name="connsiteY4" fmla="*/ 96779 h 676275"/>
                <a:gd name="connsiteX5" fmla="*/ 416953 w 542925"/>
                <a:gd name="connsiteY5" fmla="*/ 192029 h 676275"/>
                <a:gd name="connsiteX6" fmla="*/ 433145 w 542925"/>
                <a:gd name="connsiteY6" fmla="*/ 216794 h 676275"/>
                <a:gd name="connsiteX7" fmla="*/ 484580 w 542925"/>
                <a:gd name="connsiteY7" fmla="*/ 124402 h 676275"/>
                <a:gd name="connsiteX8" fmla="*/ 509345 w 542925"/>
                <a:gd name="connsiteY8" fmla="*/ 78682 h 676275"/>
                <a:gd name="connsiteX9" fmla="*/ 536015 w 542925"/>
                <a:gd name="connsiteY9" fmla="*/ 37724 h 676275"/>
                <a:gd name="connsiteX10" fmla="*/ 524585 w 542925"/>
                <a:gd name="connsiteY10" fmla="*/ 7244 h 676275"/>
                <a:gd name="connsiteX11" fmla="*/ 297890 w 542925"/>
                <a:gd name="connsiteY11" fmla="*/ 39629 h 676275"/>
                <a:gd name="connsiteX12" fmla="*/ 307415 w 542925"/>
                <a:gd name="connsiteY12" fmla="*/ 71062 h 676275"/>
                <a:gd name="connsiteX13" fmla="*/ 436003 w 542925"/>
                <a:gd name="connsiteY13" fmla="*/ 54869 h 676275"/>
                <a:gd name="connsiteX14" fmla="*/ 233120 w 542925"/>
                <a:gd name="connsiteY14" fmla="*/ 208222 h 676275"/>
                <a:gd name="connsiteX15" fmla="*/ 57860 w 542925"/>
                <a:gd name="connsiteY15" fmla="*/ 473969 h 676275"/>
                <a:gd name="connsiteX16" fmla="*/ 7378 w 542925"/>
                <a:gd name="connsiteY16" fmla="*/ 648277 h 676275"/>
                <a:gd name="connsiteX17" fmla="*/ 14045 w 542925"/>
                <a:gd name="connsiteY17" fmla="*/ 670184 h 676275"/>
                <a:gd name="connsiteX18" fmla="*/ 27380 w 542925"/>
                <a:gd name="connsiteY18" fmla="*/ 669232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2925" h="676275">
                  <a:moveTo>
                    <a:pt x="27380" y="669232"/>
                  </a:moveTo>
                  <a:cubicBezTo>
                    <a:pt x="44525" y="565409"/>
                    <a:pt x="83578" y="465397"/>
                    <a:pt x="138823" y="376814"/>
                  </a:cubicBezTo>
                  <a:cubicBezTo>
                    <a:pt x="195020" y="288232"/>
                    <a:pt x="267410" y="209174"/>
                    <a:pt x="352183" y="147262"/>
                  </a:cubicBezTo>
                  <a:cubicBezTo>
                    <a:pt x="394093" y="116782"/>
                    <a:pt x="438860" y="90112"/>
                    <a:pt x="485533" y="68204"/>
                  </a:cubicBezTo>
                  <a:cubicBezTo>
                    <a:pt x="479818" y="77729"/>
                    <a:pt x="475055" y="87254"/>
                    <a:pt x="469340" y="96779"/>
                  </a:cubicBezTo>
                  <a:cubicBezTo>
                    <a:pt x="452195" y="128212"/>
                    <a:pt x="434098" y="160597"/>
                    <a:pt x="416953" y="192029"/>
                  </a:cubicBezTo>
                  <a:cubicBezTo>
                    <a:pt x="412190" y="201554"/>
                    <a:pt x="425525" y="230129"/>
                    <a:pt x="433145" y="216794"/>
                  </a:cubicBezTo>
                  <a:cubicBezTo>
                    <a:pt x="450290" y="186314"/>
                    <a:pt x="467435" y="154882"/>
                    <a:pt x="484580" y="124402"/>
                  </a:cubicBezTo>
                  <a:cubicBezTo>
                    <a:pt x="493153" y="109162"/>
                    <a:pt x="501725" y="93922"/>
                    <a:pt x="509345" y="78682"/>
                  </a:cubicBezTo>
                  <a:cubicBezTo>
                    <a:pt x="516965" y="64394"/>
                    <a:pt x="523633" y="48202"/>
                    <a:pt x="536015" y="37724"/>
                  </a:cubicBezTo>
                  <a:cubicBezTo>
                    <a:pt x="543635" y="31057"/>
                    <a:pt x="535063" y="5339"/>
                    <a:pt x="524585" y="7244"/>
                  </a:cubicBezTo>
                  <a:cubicBezTo>
                    <a:pt x="449338" y="21532"/>
                    <a:pt x="374090" y="32009"/>
                    <a:pt x="297890" y="39629"/>
                  </a:cubicBezTo>
                  <a:cubicBezTo>
                    <a:pt x="287413" y="40582"/>
                    <a:pt x="295033" y="72967"/>
                    <a:pt x="307415" y="71062"/>
                  </a:cubicBezTo>
                  <a:cubicBezTo>
                    <a:pt x="350278" y="66299"/>
                    <a:pt x="393140" y="61537"/>
                    <a:pt x="436003" y="54869"/>
                  </a:cubicBezTo>
                  <a:cubicBezTo>
                    <a:pt x="360755" y="94874"/>
                    <a:pt x="292175" y="147262"/>
                    <a:pt x="233120" y="208222"/>
                  </a:cubicBezTo>
                  <a:cubicBezTo>
                    <a:pt x="158825" y="284422"/>
                    <a:pt x="98818" y="375862"/>
                    <a:pt x="57860" y="473969"/>
                  </a:cubicBezTo>
                  <a:cubicBezTo>
                    <a:pt x="35000" y="530167"/>
                    <a:pt x="17855" y="588269"/>
                    <a:pt x="7378" y="648277"/>
                  </a:cubicBezTo>
                  <a:cubicBezTo>
                    <a:pt x="6425" y="655897"/>
                    <a:pt x="8330" y="665422"/>
                    <a:pt x="14045" y="670184"/>
                  </a:cubicBezTo>
                  <a:cubicBezTo>
                    <a:pt x="20713" y="676852"/>
                    <a:pt x="25475" y="675899"/>
                    <a:pt x="27380" y="66923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rtl="0"/>
              <a:endParaRPr lang="de-DE"/>
            </a:p>
          </p:txBody>
        </p:sp>
        <p:sp>
          <p:nvSpPr>
            <p:cNvPr id="21" name="Grafik 18" title="Pfeil für die Anweisung zur Vorlage">
              <a:extLst>
                <a:ext uri="{FF2B5EF4-FFF2-40B4-BE49-F238E27FC236}">
                  <a16:creationId xmlns:a16="http://schemas.microsoft.com/office/drawing/2014/main" id="{051A3989-527C-4619-9BF7-E99892F1986E}"/>
                </a:ext>
              </a:extLst>
            </p:cNvPr>
            <p:cNvSpPr/>
            <p:nvPr/>
          </p:nvSpPr>
          <p:spPr>
            <a:xfrm rot="17820117">
              <a:off x="3452257" y="2502894"/>
              <a:ext cx="421360" cy="524851"/>
            </a:xfrm>
            <a:custGeom>
              <a:avLst/>
              <a:gdLst>
                <a:gd name="connsiteX0" fmla="*/ 27380 w 542925"/>
                <a:gd name="connsiteY0" fmla="*/ 669232 h 676275"/>
                <a:gd name="connsiteX1" fmla="*/ 138823 w 542925"/>
                <a:gd name="connsiteY1" fmla="*/ 376814 h 676275"/>
                <a:gd name="connsiteX2" fmla="*/ 352183 w 542925"/>
                <a:gd name="connsiteY2" fmla="*/ 147262 h 676275"/>
                <a:gd name="connsiteX3" fmla="*/ 485533 w 542925"/>
                <a:gd name="connsiteY3" fmla="*/ 68204 h 676275"/>
                <a:gd name="connsiteX4" fmla="*/ 469340 w 542925"/>
                <a:gd name="connsiteY4" fmla="*/ 96779 h 676275"/>
                <a:gd name="connsiteX5" fmla="*/ 416953 w 542925"/>
                <a:gd name="connsiteY5" fmla="*/ 192029 h 676275"/>
                <a:gd name="connsiteX6" fmla="*/ 433145 w 542925"/>
                <a:gd name="connsiteY6" fmla="*/ 216794 h 676275"/>
                <a:gd name="connsiteX7" fmla="*/ 484580 w 542925"/>
                <a:gd name="connsiteY7" fmla="*/ 124402 h 676275"/>
                <a:gd name="connsiteX8" fmla="*/ 509345 w 542925"/>
                <a:gd name="connsiteY8" fmla="*/ 78682 h 676275"/>
                <a:gd name="connsiteX9" fmla="*/ 536015 w 542925"/>
                <a:gd name="connsiteY9" fmla="*/ 37724 h 676275"/>
                <a:gd name="connsiteX10" fmla="*/ 524585 w 542925"/>
                <a:gd name="connsiteY10" fmla="*/ 7244 h 676275"/>
                <a:gd name="connsiteX11" fmla="*/ 297890 w 542925"/>
                <a:gd name="connsiteY11" fmla="*/ 39629 h 676275"/>
                <a:gd name="connsiteX12" fmla="*/ 307415 w 542925"/>
                <a:gd name="connsiteY12" fmla="*/ 71062 h 676275"/>
                <a:gd name="connsiteX13" fmla="*/ 436003 w 542925"/>
                <a:gd name="connsiteY13" fmla="*/ 54869 h 676275"/>
                <a:gd name="connsiteX14" fmla="*/ 233120 w 542925"/>
                <a:gd name="connsiteY14" fmla="*/ 208222 h 676275"/>
                <a:gd name="connsiteX15" fmla="*/ 57860 w 542925"/>
                <a:gd name="connsiteY15" fmla="*/ 473969 h 676275"/>
                <a:gd name="connsiteX16" fmla="*/ 7378 w 542925"/>
                <a:gd name="connsiteY16" fmla="*/ 648277 h 676275"/>
                <a:gd name="connsiteX17" fmla="*/ 14045 w 542925"/>
                <a:gd name="connsiteY17" fmla="*/ 670184 h 676275"/>
                <a:gd name="connsiteX18" fmla="*/ 27380 w 542925"/>
                <a:gd name="connsiteY18" fmla="*/ 669232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2925" h="676275">
                  <a:moveTo>
                    <a:pt x="27380" y="669232"/>
                  </a:moveTo>
                  <a:cubicBezTo>
                    <a:pt x="44525" y="565409"/>
                    <a:pt x="83578" y="465397"/>
                    <a:pt x="138823" y="376814"/>
                  </a:cubicBezTo>
                  <a:cubicBezTo>
                    <a:pt x="195020" y="288232"/>
                    <a:pt x="267410" y="209174"/>
                    <a:pt x="352183" y="147262"/>
                  </a:cubicBezTo>
                  <a:cubicBezTo>
                    <a:pt x="394093" y="116782"/>
                    <a:pt x="438860" y="90112"/>
                    <a:pt x="485533" y="68204"/>
                  </a:cubicBezTo>
                  <a:cubicBezTo>
                    <a:pt x="479818" y="77729"/>
                    <a:pt x="475055" y="87254"/>
                    <a:pt x="469340" y="96779"/>
                  </a:cubicBezTo>
                  <a:cubicBezTo>
                    <a:pt x="452195" y="128212"/>
                    <a:pt x="434098" y="160597"/>
                    <a:pt x="416953" y="192029"/>
                  </a:cubicBezTo>
                  <a:cubicBezTo>
                    <a:pt x="412190" y="201554"/>
                    <a:pt x="425525" y="230129"/>
                    <a:pt x="433145" y="216794"/>
                  </a:cubicBezTo>
                  <a:cubicBezTo>
                    <a:pt x="450290" y="186314"/>
                    <a:pt x="467435" y="154882"/>
                    <a:pt x="484580" y="124402"/>
                  </a:cubicBezTo>
                  <a:cubicBezTo>
                    <a:pt x="493153" y="109162"/>
                    <a:pt x="501725" y="93922"/>
                    <a:pt x="509345" y="78682"/>
                  </a:cubicBezTo>
                  <a:cubicBezTo>
                    <a:pt x="516965" y="64394"/>
                    <a:pt x="523633" y="48202"/>
                    <a:pt x="536015" y="37724"/>
                  </a:cubicBezTo>
                  <a:cubicBezTo>
                    <a:pt x="543635" y="31057"/>
                    <a:pt x="535063" y="5339"/>
                    <a:pt x="524585" y="7244"/>
                  </a:cubicBezTo>
                  <a:cubicBezTo>
                    <a:pt x="449338" y="21532"/>
                    <a:pt x="374090" y="32009"/>
                    <a:pt x="297890" y="39629"/>
                  </a:cubicBezTo>
                  <a:cubicBezTo>
                    <a:pt x="287413" y="40582"/>
                    <a:pt x="295033" y="72967"/>
                    <a:pt x="307415" y="71062"/>
                  </a:cubicBezTo>
                  <a:cubicBezTo>
                    <a:pt x="350278" y="66299"/>
                    <a:pt x="393140" y="61537"/>
                    <a:pt x="436003" y="54869"/>
                  </a:cubicBezTo>
                  <a:cubicBezTo>
                    <a:pt x="360755" y="94874"/>
                    <a:pt x="292175" y="147262"/>
                    <a:pt x="233120" y="208222"/>
                  </a:cubicBezTo>
                  <a:cubicBezTo>
                    <a:pt x="158825" y="284422"/>
                    <a:pt x="98818" y="375862"/>
                    <a:pt x="57860" y="473969"/>
                  </a:cubicBezTo>
                  <a:cubicBezTo>
                    <a:pt x="35000" y="530167"/>
                    <a:pt x="17855" y="588269"/>
                    <a:pt x="7378" y="648277"/>
                  </a:cubicBezTo>
                  <a:cubicBezTo>
                    <a:pt x="6425" y="655897"/>
                    <a:pt x="8330" y="665422"/>
                    <a:pt x="14045" y="670184"/>
                  </a:cubicBezTo>
                  <a:cubicBezTo>
                    <a:pt x="20713" y="676852"/>
                    <a:pt x="25475" y="675899"/>
                    <a:pt x="27380" y="66923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rtl="0"/>
              <a:endParaRPr lang="de-DE"/>
            </a:p>
          </p:txBody>
        </p:sp>
      </p:grpSp>
      <p:sp>
        <p:nvSpPr>
          <p:cNvPr id="42" name="Rechteck 41" descr="Anweisungen Hintergrundkasten">
            <a:extLst>
              <a:ext uri="{FF2B5EF4-FFF2-40B4-BE49-F238E27FC236}">
                <a16:creationId xmlns:a16="http://schemas.microsoft.com/office/drawing/2014/main" id="{3844B058-3CE8-4852-BEF6-257F8549EE99}"/>
              </a:ext>
            </a:extLst>
          </p:cNvPr>
          <p:cNvSpPr/>
          <p:nvPr/>
        </p:nvSpPr>
        <p:spPr>
          <a:xfrm>
            <a:off x="8282947" y="2345290"/>
            <a:ext cx="3803798" cy="3550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45" name="Ellipse 44" title="Hintergrund-Kreisgrafiken">
            <a:extLst>
              <a:ext uri="{FF2B5EF4-FFF2-40B4-BE49-F238E27FC236}">
                <a16:creationId xmlns:a16="http://schemas.microsoft.com/office/drawing/2014/main" id="{840F97B3-0E1D-40DC-BF8C-2D40E7DDC61C}"/>
              </a:ext>
            </a:extLst>
          </p:cNvPr>
          <p:cNvSpPr/>
          <p:nvPr/>
        </p:nvSpPr>
        <p:spPr>
          <a:xfrm>
            <a:off x="8426865" y="2498870"/>
            <a:ext cx="426811" cy="4268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EAFFD73-4869-4CC3-8C60-E7C58E91DDE1}"/>
              </a:ext>
            </a:extLst>
          </p:cNvPr>
          <p:cNvSpPr txBox="1"/>
          <p:nvPr/>
        </p:nvSpPr>
        <p:spPr>
          <a:xfrm>
            <a:off x="8672699" y="3055471"/>
            <a:ext cx="3005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de-DE" sz="2000" b="1"/>
              <a:t>Firmenlogo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BE590BD-3E87-43CE-BDCC-A6A81A224642}"/>
              </a:ext>
            </a:extLst>
          </p:cNvPr>
          <p:cNvSpPr txBox="1"/>
          <p:nvPr/>
        </p:nvSpPr>
        <p:spPr>
          <a:xfrm>
            <a:off x="8672699" y="3659011"/>
            <a:ext cx="30052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de-DE" sz="1600"/>
              <a:t>Fügen Sie Ihr Firmenlogo </a:t>
            </a:r>
            <a:br>
              <a:rPr lang="de-DE" sz="1600"/>
            </a:br>
            <a:r>
              <a:rPr lang="de-DE" sz="1600"/>
              <a:t>auf der </a:t>
            </a:r>
            <a:r>
              <a:rPr lang="de-DE" sz="1600" b="1"/>
              <a:t>Masterfolien</a:t>
            </a:r>
            <a:r>
              <a:rPr lang="de-DE" sz="1600"/>
              <a:t> ein</a:t>
            </a:r>
          </a:p>
          <a:p>
            <a:pPr algn="ctr"/>
            <a:br>
              <a:rPr lang="de-DE"/>
            </a:br>
            <a:r>
              <a:rPr lang="de-DE"/>
              <a:t>    </a:t>
            </a:r>
            <a:r>
              <a:rPr lang="de-DE" sz="1200"/>
              <a:t>Ansicht </a:t>
            </a:r>
            <a:r>
              <a:rPr lang="de-DE" sz="1200">
                <a:sym typeface="Wingdings" panose="05000000000000000000" pitchFamily="2" charset="2"/>
              </a:rPr>
              <a:t></a:t>
            </a:r>
            <a:r>
              <a:rPr lang="de-DE" sz="1200"/>
              <a:t> Folienmaster</a:t>
            </a:r>
          </a:p>
          <a:p>
            <a:pPr algn="ctr" rtl="0"/>
            <a:br>
              <a:rPr lang="de-DE" sz="1200"/>
            </a:br>
            <a:r>
              <a:rPr lang="de-DE" sz="1200"/>
              <a:t>Achten Sie darauf, dass Sie sich auf der </a:t>
            </a:r>
            <a:r>
              <a:rPr lang="de-DE" sz="1200" b="1"/>
              <a:t>ersten Folie </a:t>
            </a:r>
            <a:r>
              <a:rPr lang="de-DE" sz="1200"/>
              <a:t>(Master) befinden, entfernen Sie dann das Platzhalterlogo, und platzieren Sie Ihr Logo, oder bearbeiten Sie den Text. </a:t>
            </a:r>
            <a:endParaRPr lang="de-DE"/>
          </a:p>
        </p:txBody>
      </p:sp>
      <p:pic>
        <p:nvPicPr>
          <p:cNvPr id="34" name="Grafik 33" title="Auf das Symbol klicken">
            <a:extLst>
              <a:ext uri="{FF2B5EF4-FFF2-40B4-BE49-F238E27FC236}">
                <a16:creationId xmlns:a16="http://schemas.microsoft.com/office/drawing/2014/main" id="{CD918641-0E9F-47D8-845F-9A6E26FAFE5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58892" y="4492882"/>
            <a:ext cx="199025" cy="199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Grafik 6" title="Pfeil für die Anweisung zur Vorlage">
            <a:extLst>
              <a:ext uri="{FF2B5EF4-FFF2-40B4-BE49-F238E27FC236}">
                <a16:creationId xmlns:a16="http://schemas.microsoft.com/office/drawing/2014/main" id="{B380D939-B966-40C5-8110-A8705AE6EE34}"/>
              </a:ext>
            </a:extLst>
          </p:cNvPr>
          <p:cNvSpPr/>
          <p:nvPr/>
        </p:nvSpPr>
        <p:spPr>
          <a:xfrm rot="14861138" flipH="1">
            <a:off x="9909280" y="5426932"/>
            <a:ext cx="907492" cy="984181"/>
          </a:xfrm>
          <a:custGeom>
            <a:avLst/>
            <a:gdLst>
              <a:gd name="connsiteX0" fmla="*/ 626791 w 676275"/>
              <a:gd name="connsiteY0" fmla="*/ 456724 h 666750"/>
              <a:gd name="connsiteX1" fmla="*/ 624886 w 676275"/>
              <a:gd name="connsiteY1" fmla="*/ 459581 h 666750"/>
              <a:gd name="connsiteX2" fmla="*/ 500108 w 676275"/>
              <a:gd name="connsiteY2" fmla="*/ 418624 h 666750"/>
              <a:gd name="connsiteX3" fmla="*/ 465818 w 676275"/>
              <a:gd name="connsiteY3" fmla="*/ 415766 h 666750"/>
              <a:gd name="connsiteX4" fmla="*/ 470581 w 676275"/>
              <a:gd name="connsiteY4" fmla="*/ 433864 h 666750"/>
              <a:gd name="connsiteX5" fmla="*/ 605836 w 676275"/>
              <a:gd name="connsiteY5" fmla="*/ 480536 h 666750"/>
              <a:gd name="connsiteX6" fmla="*/ 544876 w 676275"/>
              <a:gd name="connsiteY6" fmla="*/ 507206 h 666750"/>
              <a:gd name="connsiteX7" fmla="*/ 475343 w 676275"/>
              <a:gd name="connsiteY7" fmla="*/ 516731 h 666750"/>
              <a:gd name="connsiteX8" fmla="*/ 456293 w 676275"/>
              <a:gd name="connsiteY8" fmla="*/ 515779 h 666750"/>
              <a:gd name="connsiteX9" fmla="*/ 446768 w 676275"/>
              <a:gd name="connsiteY9" fmla="*/ 514826 h 666750"/>
              <a:gd name="connsiteX10" fmla="*/ 442958 w 676275"/>
              <a:gd name="connsiteY10" fmla="*/ 514826 h 666750"/>
              <a:gd name="connsiteX11" fmla="*/ 441053 w 676275"/>
              <a:gd name="connsiteY11" fmla="*/ 514826 h 666750"/>
              <a:gd name="connsiteX12" fmla="*/ 440101 w 676275"/>
              <a:gd name="connsiteY12" fmla="*/ 514826 h 666750"/>
              <a:gd name="connsiteX13" fmla="*/ 422003 w 676275"/>
              <a:gd name="connsiteY13" fmla="*/ 511016 h 666750"/>
              <a:gd name="connsiteX14" fmla="*/ 406763 w 676275"/>
              <a:gd name="connsiteY14" fmla="*/ 507206 h 666750"/>
              <a:gd name="connsiteX15" fmla="*/ 339136 w 676275"/>
              <a:gd name="connsiteY15" fmla="*/ 472916 h 666750"/>
              <a:gd name="connsiteX16" fmla="*/ 220073 w 676275"/>
              <a:gd name="connsiteY16" fmla="*/ 348139 h 666750"/>
              <a:gd name="connsiteX17" fmla="*/ 132443 w 676275"/>
              <a:gd name="connsiteY17" fmla="*/ 202406 h 666750"/>
              <a:gd name="connsiteX18" fmla="*/ 56243 w 676275"/>
              <a:gd name="connsiteY18" fmla="*/ 22384 h 666750"/>
              <a:gd name="connsiteX19" fmla="*/ 27668 w 676275"/>
              <a:gd name="connsiteY19" fmla="*/ 7144 h 666750"/>
              <a:gd name="connsiteX20" fmla="*/ 7666 w 676275"/>
              <a:gd name="connsiteY20" fmla="*/ 18574 h 666750"/>
              <a:gd name="connsiteX21" fmla="*/ 171496 w 676275"/>
              <a:gd name="connsiteY21" fmla="*/ 346234 h 666750"/>
              <a:gd name="connsiteX22" fmla="*/ 299131 w 676275"/>
              <a:gd name="connsiteY22" fmla="*/ 481489 h 666750"/>
              <a:gd name="connsiteX23" fmla="*/ 467723 w 676275"/>
              <a:gd name="connsiteY23" fmla="*/ 543401 h 666750"/>
              <a:gd name="connsiteX24" fmla="*/ 576308 w 676275"/>
              <a:gd name="connsiteY24" fmla="*/ 531971 h 666750"/>
              <a:gd name="connsiteX25" fmla="*/ 510586 w 676275"/>
              <a:gd name="connsiteY25" fmla="*/ 642461 h 666750"/>
              <a:gd name="connsiteX26" fmla="*/ 524873 w 676275"/>
              <a:gd name="connsiteY26" fmla="*/ 661511 h 666750"/>
              <a:gd name="connsiteX27" fmla="*/ 556306 w 676275"/>
              <a:gd name="connsiteY27" fmla="*/ 659606 h 666750"/>
              <a:gd name="connsiteX28" fmla="*/ 660128 w 676275"/>
              <a:gd name="connsiteY28" fmla="*/ 490061 h 666750"/>
              <a:gd name="connsiteX29" fmla="*/ 669653 w 676275"/>
              <a:gd name="connsiteY29" fmla="*/ 482441 h 666750"/>
              <a:gd name="connsiteX30" fmla="*/ 668701 w 676275"/>
              <a:gd name="connsiteY30" fmla="*/ 476726 h 666750"/>
              <a:gd name="connsiteX31" fmla="*/ 670606 w 676275"/>
              <a:gd name="connsiteY31" fmla="*/ 473869 h 666750"/>
              <a:gd name="connsiteX32" fmla="*/ 626791 w 676275"/>
              <a:gd name="connsiteY32" fmla="*/ 456724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76275" h="666750">
                <a:moveTo>
                  <a:pt x="626791" y="456724"/>
                </a:moveTo>
                <a:cubicBezTo>
                  <a:pt x="625838" y="457676"/>
                  <a:pt x="625838" y="458629"/>
                  <a:pt x="624886" y="459581"/>
                </a:cubicBezTo>
                <a:cubicBezTo>
                  <a:pt x="582023" y="450056"/>
                  <a:pt x="540113" y="436721"/>
                  <a:pt x="500108" y="418624"/>
                </a:cubicBezTo>
                <a:cubicBezTo>
                  <a:pt x="490583" y="413861"/>
                  <a:pt x="476296" y="410051"/>
                  <a:pt x="465818" y="415766"/>
                </a:cubicBezTo>
                <a:cubicBezTo>
                  <a:pt x="456293" y="421481"/>
                  <a:pt x="463913" y="431006"/>
                  <a:pt x="470581" y="433864"/>
                </a:cubicBezTo>
                <a:cubicBezTo>
                  <a:pt x="514396" y="453866"/>
                  <a:pt x="559163" y="469106"/>
                  <a:pt x="605836" y="480536"/>
                </a:cubicBezTo>
                <a:cubicBezTo>
                  <a:pt x="586786" y="491966"/>
                  <a:pt x="566783" y="501491"/>
                  <a:pt x="544876" y="507206"/>
                </a:cubicBezTo>
                <a:cubicBezTo>
                  <a:pt x="522968" y="513874"/>
                  <a:pt x="496298" y="516731"/>
                  <a:pt x="475343" y="516731"/>
                </a:cubicBezTo>
                <a:cubicBezTo>
                  <a:pt x="468676" y="516731"/>
                  <a:pt x="462961" y="516731"/>
                  <a:pt x="456293" y="515779"/>
                </a:cubicBezTo>
                <a:cubicBezTo>
                  <a:pt x="453436" y="515779"/>
                  <a:pt x="449626" y="514826"/>
                  <a:pt x="446768" y="514826"/>
                </a:cubicBezTo>
                <a:cubicBezTo>
                  <a:pt x="445816" y="514826"/>
                  <a:pt x="443911" y="514826"/>
                  <a:pt x="442958" y="514826"/>
                </a:cubicBezTo>
                <a:cubicBezTo>
                  <a:pt x="442006" y="514826"/>
                  <a:pt x="442006" y="514826"/>
                  <a:pt x="441053" y="514826"/>
                </a:cubicBezTo>
                <a:cubicBezTo>
                  <a:pt x="441053" y="514826"/>
                  <a:pt x="440101" y="514826"/>
                  <a:pt x="440101" y="514826"/>
                </a:cubicBezTo>
                <a:cubicBezTo>
                  <a:pt x="434386" y="513874"/>
                  <a:pt x="427718" y="512921"/>
                  <a:pt x="422003" y="511016"/>
                </a:cubicBezTo>
                <a:cubicBezTo>
                  <a:pt x="414383" y="509111"/>
                  <a:pt x="413431" y="509111"/>
                  <a:pt x="406763" y="507206"/>
                </a:cubicBezTo>
                <a:cubicBezTo>
                  <a:pt x="382951" y="499586"/>
                  <a:pt x="361043" y="488156"/>
                  <a:pt x="339136" y="472916"/>
                </a:cubicBezTo>
                <a:cubicBezTo>
                  <a:pt x="292463" y="439579"/>
                  <a:pt x="253411" y="394811"/>
                  <a:pt x="220073" y="348139"/>
                </a:cubicBezTo>
                <a:cubicBezTo>
                  <a:pt x="186736" y="302419"/>
                  <a:pt x="157208" y="252889"/>
                  <a:pt x="132443" y="202406"/>
                </a:cubicBezTo>
                <a:cubicBezTo>
                  <a:pt x="103868" y="144304"/>
                  <a:pt x="79103" y="83344"/>
                  <a:pt x="56243" y="22384"/>
                </a:cubicBezTo>
                <a:cubicBezTo>
                  <a:pt x="52433" y="11906"/>
                  <a:pt x="38146" y="8096"/>
                  <a:pt x="27668" y="7144"/>
                </a:cubicBezTo>
                <a:cubicBezTo>
                  <a:pt x="21953" y="7144"/>
                  <a:pt x="3856" y="8096"/>
                  <a:pt x="7666" y="18574"/>
                </a:cubicBezTo>
                <a:cubicBezTo>
                  <a:pt x="50528" y="132874"/>
                  <a:pt x="99106" y="247174"/>
                  <a:pt x="171496" y="346234"/>
                </a:cubicBezTo>
                <a:cubicBezTo>
                  <a:pt x="207691" y="395764"/>
                  <a:pt x="249601" y="444341"/>
                  <a:pt x="299131" y="481489"/>
                </a:cubicBezTo>
                <a:cubicBezTo>
                  <a:pt x="348661" y="517684"/>
                  <a:pt x="406763" y="538639"/>
                  <a:pt x="467723" y="543401"/>
                </a:cubicBezTo>
                <a:cubicBezTo>
                  <a:pt x="503918" y="545306"/>
                  <a:pt x="541066" y="542449"/>
                  <a:pt x="576308" y="531971"/>
                </a:cubicBezTo>
                <a:cubicBezTo>
                  <a:pt x="553448" y="568166"/>
                  <a:pt x="531541" y="605314"/>
                  <a:pt x="510586" y="642461"/>
                </a:cubicBezTo>
                <a:cubicBezTo>
                  <a:pt x="505823" y="651986"/>
                  <a:pt x="517253" y="658654"/>
                  <a:pt x="524873" y="661511"/>
                </a:cubicBezTo>
                <a:cubicBezTo>
                  <a:pt x="531541" y="664369"/>
                  <a:pt x="551543" y="668179"/>
                  <a:pt x="556306" y="659606"/>
                </a:cubicBezTo>
                <a:cubicBezTo>
                  <a:pt x="588691" y="601504"/>
                  <a:pt x="622981" y="545306"/>
                  <a:pt x="660128" y="490061"/>
                </a:cubicBezTo>
                <a:cubicBezTo>
                  <a:pt x="664891" y="489109"/>
                  <a:pt x="668701" y="487204"/>
                  <a:pt x="669653" y="482441"/>
                </a:cubicBezTo>
                <a:cubicBezTo>
                  <a:pt x="670606" y="480536"/>
                  <a:pt x="669653" y="478631"/>
                  <a:pt x="668701" y="476726"/>
                </a:cubicBezTo>
                <a:cubicBezTo>
                  <a:pt x="669653" y="475774"/>
                  <a:pt x="669653" y="474821"/>
                  <a:pt x="670606" y="473869"/>
                </a:cubicBezTo>
                <a:cubicBezTo>
                  <a:pt x="683941" y="457676"/>
                  <a:pt x="636316" y="443389"/>
                  <a:pt x="626791" y="456724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rtl="0"/>
            <a:endParaRPr lang="de-DE"/>
          </a:p>
        </p:txBody>
      </p:sp>
      <p:sp>
        <p:nvSpPr>
          <p:cNvPr id="36" name="Rechteck 35" descr="Anweisungen Hintergrundkasten">
            <a:extLst>
              <a:ext uri="{FF2B5EF4-FFF2-40B4-BE49-F238E27FC236}">
                <a16:creationId xmlns:a16="http://schemas.microsoft.com/office/drawing/2014/main" id="{076CBD10-D15D-4FC1-8D9B-B4BEB3C1E3E5}"/>
              </a:ext>
            </a:extLst>
          </p:cNvPr>
          <p:cNvSpPr/>
          <p:nvPr/>
        </p:nvSpPr>
        <p:spPr>
          <a:xfrm>
            <a:off x="78734" y="4335681"/>
            <a:ext cx="8126850" cy="1932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44" name="Ellipse 43" title="Hintergrund-Kreisgrafiken">
            <a:extLst>
              <a:ext uri="{FF2B5EF4-FFF2-40B4-BE49-F238E27FC236}">
                <a16:creationId xmlns:a16="http://schemas.microsoft.com/office/drawing/2014/main" id="{AD5E115B-A01C-4789-8FA0-CA1A95794CDC}"/>
              </a:ext>
            </a:extLst>
          </p:cNvPr>
          <p:cNvSpPr/>
          <p:nvPr/>
        </p:nvSpPr>
        <p:spPr>
          <a:xfrm>
            <a:off x="7640194" y="4463794"/>
            <a:ext cx="426811" cy="4268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2C20CDD-0E88-460E-B553-CC0BFE2D7E81}"/>
              </a:ext>
            </a:extLst>
          </p:cNvPr>
          <p:cNvSpPr txBox="1"/>
          <p:nvPr/>
        </p:nvSpPr>
        <p:spPr>
          <a:xfrm>
            <a:off x="4026334" y="4470565"/>
            <a:ext cx="3390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de-DE" sz="2000" b="1"/>
              <a:t>Wählen Sie Ihre Farben aus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EDD0AB6-01C4-4545-BA3F-9047F2A0799E}"/>
              </a:ext>
            </a:extLst>
          </p:cNvPr>
          <p:cNvSpPr txBox="1"/>
          <p:nvPr/>
        </p:nvSpPr>
        <p:spPr>
          <a:xfrm>
            <a:off x="4026335" y="4919304"/>
            <a:ext cx="38769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de-DE" sz="1600"/>
              <a:t>Ändern Sie die Farbe Ihres </a:t>
            </a:r>
            <a:br>
              <a:rPr lang="de-DE" sz="1600"/>
            </a:br>
            <a:r>
              <a:rPr lang="de-DE" sz="1600"/>
              <a:t>Designs in der </a:t>
            </a:r>
            <a:r>
              <a:rPr lang="de-DE" sz="1600" b="1"/>
              <a:t>Masterfolien</a:t>
            </a:r>
            <a:r>
              <a:rPr lang="de-DE" sz="1600"/>
              <a:t>-Ansicht</a:t>
            </a:r>
            <a:br>
              <a:rPr lang="de-DE" sz="1600"/>
            </a:br>
            <a:br>
              <a:rPr lang="de-DE"/>
            </a:br>
            <a:r>
              <a:rPr lang="de-DE"/>
              <a:t>    </a:t>
            </a:r>
            <a:r>
              <a:rPr lang="de-DE" sz="1200"/>
              <a:t>Ansicht </a:t>
            </a:r>
            <a:r>
              <a:rPr lang="de-DE" sz="1200">
                <a:sym typeface="Wingdings" panose="05000000000000000000" pitchFamily="2" charset="2"/>
              </a:rPr>
              <a:t></a:t>
            </a:r>
            <a:r>
              <a:rPr lang="de-DE" sz="1200"/>
              <a:t> Folienmaster </a:t>
            </a:r>
            <a:r>
              <a:rPr lang="de-DE" sz="1200">
                <a:sym typeface="Wingdings" panose="05000000000000000000" pitchFamily="2" charset="2"/>
              </a:rPr>
              <a:t> Farben </a:t>
            </a:r>
            <a:r>
              <a:rPr lang="de-DE" sz="1200" i="1">
                <a:sym typeface="Wingdings" panose="05000000000000000000" pitchFamily="2" charset="2"/>
              </a:rPr>
              <a:t>(Dropdownpfeil)</a:t>
            </a:r>
            <a:endParaRPr lang="de-DE"/>
          </a:p>
        </p:txBody>
      </p:sp>
      <p:pic>
        <p:nvPicPr>
          <p:cNvPr id="35" name="Grafik 34" title="Auf das Symbol klicken">
            <a:extLst>
              <a:ext uri="{FF2B5EF4-FFF2-40B4-BE49-F238E27FC236}">
                <a16:creationId xmlns:a16="http://schemas.microsoft.com/office/drawing/2014/main" id="{FE77A636-0A2F-43A6-A666-027B31BBE48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7289" y="5750113"/>
            <a:ext cx="199025" cy="199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Bild 23">
            <a:extLst>
              <a:ext uri="{FF2B5EF4-FFF2-40B4-BE49-F238E27FC236}">
                <a16:creationId xmlns:a16="http://schemas.microsoft.com/office/drawing/2014/main" id="{15E4CC77-F166-480D-B4C3-5D8B486794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291" y="4703191"/>
            <a:ext cx="2734442" cy="1186824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EE816D14-AD3C-4935-8CBF-20A2233CD8EE}"/>
              </a:ext>
            </a:extLst>
          </p:cNvPr>
          <p:cNvSpPr txBox="1"/>
          <p:nvPr/>
        </p:nvSpPr>
        <p:spPr>
          <a:xfrm>
            <a:off x="9181559" y="930462"/>
            <a:ext cx="1800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de-DE" sz="1000">
                <a:solidFill>
                  <a:schemeClr val="tx1">
                    <a:lumMod val="75000"/>
                    <a:lumOff val="25000"/>
                  </a:schemeClr>
                </a:solidFill>
              </a:rPr>
              <a:t>Löschen Sie diese Folie, wenn Sie mit dem Arbeiten mit Mastervorlagen vertraut sind.</a:t>
            </a:r>
          </a:p>
        </p:txBody>
      </p:sp>
      <p:grpSp>
        <p:nvGrpSpPr>
          <p:cNvPr id="54" name="Gruppieren 53" title="Papierkorbgrafik">
            <a:extLst>
              <a:ext uri="{FF2B5EF4-FFF2-40B4-BE49-F238E27FC236}">
                <a16:creationId xmlns:a16="http://schemas.microsoft.com/office/drawing/2014/main" id="{EDB4B58C-F60B-48DA-BCAD-2112E9BE7B4D}"/>
              </a:ext>
            </a:extLst>
          </p:cNvPr>
          <p:cNvGrpSpPr/>
          <p:nvPr/>
        </p:nvGrpSpPr>
        <p:grpSpPr>
          <a:xfrm>
            <a:off x="10990548" y="876479"/>
            <a:ext cx="687382" cy="687382"/>
            <a:chOff x="11174860" y="467747"/>
            <a:chExt cx="687382" cy="687382"/>
          </a:xfrm>
        </p:grpSpPr>
        <p:sp>
          <p:nvSpPr>
            <p:cNvPr id="53" name="Ellipse 52" title="Hintergrund-Kreisgrafiken">
              <a:extLst>
                <a:ext uri="{FF2B5EF4-FFF2-40B4-BE49-F238E27FC236}">
                  <a16:creationId xmlns:a16="http://schemas.microsoft.com/office/drawing/2014/main" id="{FAD8A723-1B46-4241-82C6-307FB9AFAA72}"/>
                </a:ext>
              </a:extLst>
            </p:cNvPr>
            <p:cNvSpPr/>
            <p:nvPr/>
          </p:nvSpPr>
          <p:spPr>
            <a:xfrm>
              <a:off x="11174860" y="467747"/>
              <a:ext cx="687382" cy="6873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49" name="Grafik 47" title="Papierkorbsymbol">
              <a:extLst>
                <a:ext uri="{FF2B5EF4-FFF2-40B4-BE49-F238E27FC236}">
                  <a16:creationId xmlns:a16="http://schemas.microsoft.com/office/drawing/2014/main" id="{8DA3E33B-4A06-4660-8AE8-549D26985401}"/>
                </a:ext>
              </a:extLst>
            </p:cNvPr>
            <p:cNvSpPr/>
            <p:nvPr/>
          </p:nvSpPr>
          <p:spPr>
            <a:xfrm>
              <a:off x="11388555" y="650855"/>
              <a:ext cx="259992" cy="321166"/>
            </a:xfrm>
            <a:custGeom>
              <a:avLst/>
              <a:gdLst>
                <a:gd name="connsiteX0" fmla="*/ 407881 w 418718"/>
                <a:gd name="connsiteY0" fmla="*/ 116995 h 517240"/>
                <a:gd name="connsiteX1" fmla="*/ 406403 w 418718"/>
                <a:gd name="connsiteY1" fmla="*/ 129803 h 517240"/>
                <a:gd name="connsiteX2" fmla="*/ 19951 w 418718"/>
                <a:gd name="connsiteY2" fmla="*/ 129803 h 517240"/>
                <a:gd name="connsiteX3" fmla="*/ 18473 w 418718"/>
                <a:gd name="connsiteY3" fmla="*/ 116995 h 517240"/>
                <a:gd name="connsiteX4" fmla="*/ 78818 w 418718"/>
                <a:gd name="connsiteY4" fmla="*/ 57635 h 517240"/>
                <a:gd name="connsiteX5" fmla="*/ 136453 w 418718"/>
                <a:gd name="connsiteY5" fmla="*/ 57635 h 517240"/>
                <a:gd name="connsiteX6" fmla="*/ 175122 w 418718"/>
                <a:gd name="connsiteY6" fmla="*/ 18474 h 517240"/>
                <a:gd name="connsiteX7" fmla="*/ 175369 w 418718"/>
                <a:gd name="connsiteY7" fmla="*/ 18473 h 517240"/>
                <a:gd name="connsiteX8" fmla="*/ 251231 w 418718"/>
                <a:gd name="connsiteY8" fmla="*/ 18473 h 517240"/>
                <a:gd name="connsiteX9" fmla="*/ 289408 w 418718"/>
                <a:gd name="connsiteY9" fmla="*/ 57389 h 517240"/>
                <a:gd name="connsiteX10" fmla="*/ 289408 w 418718"/>
                <a:gd name="connsiteY10" fmla="*/ 57389 h 517240"/>
                <a:gd name="connsiteX11" fmla="*/ 347044 w 418718"/>
                <a:gd name="connsiteY11" fmla="*/ 57389 h 517240"/>
                <a:gd name="connsiteX12" fmla="*/ 407881 w 418718"/>
                <a:gd name="connsiteY12" fmla="*/ 116995 h 517240"/>
                <a:gd name="connsiteX13" fmla="*/ 36453 w 418718"/>
                <a:gd name="connsiteY13" fmla="*/ 157389 h 517240"/>
                <a:gd name="connsiteX14" fmla="*/ 389901 w 418718"/>
                <a:gd name="connsiteY14" fmla="*/ 157389 h 517240"/>
                <a:gd name="connsiteX15" fmla="*/ 389901 w 418718"/>
                <a:gd name="connsiteY15" fmla="*/ 456896 h 517240"/>
                <a:gd name="connsiteX16" fmla="*/ 349507 w 418718"/>
                <a:gd name="connsiteY16" fmla="*/ 509359 h 517240"/>
                <a:gd name="connsiteX17" fmla="*/ 336453 w 418718"/>
                <a:gd name="connsiteY17" fmla="*/ 511083 h 517240"/>
                <a:gd name="connsiteX18" fmla="*/ 87931 w 418718"/>
                <a:gd name="connsiteY18" fmla="*/ 511083 h 517240"/>
                <a:gd name="connsiteX19" fmla="*/ 36452 w 418718"/>
                <a:gd name="connsiteY19" fmla="*/ 457172 h 517240"/>
                <a:gd name="connsiteX20" fmla="*/ 36453 w 418718"/>
                <a:gd name="connsiteY20" fmla="*/ 457142 h 517240"/>
                <a:gd name="connsiteX21" fmla="*/ 36453 w 418718"/>
                <a:gd name="connsiteY21" fmla="*/ 157635 h 517240"/>
                <a:gd name="connsiteX22" fmla="*/ 282758 w 418718"/>
                <a:gd name="connsiteY22" fmla="*/ 440640 h 517240"/>
                <a:gd name="connsiteX23" fmla="*/ 300492 w 418718"/>
                <a:gd name="connsiteY23" fmla="*/ 458374 h 517240"/>
                <a:gd name="connsiteX24" fmla="*/ 301724 w 418718"/>
                <a:gd name="connsiteY24" fmla="*/ 458374 h 517240"/>
                <a:gd name="connsiteX25" fmla="*/ 318719 w 418718"/>
                <a:gd name="connsiteY25" fmla="*/ 439654 h 517240"/>
                <a:gd name="connsiteX26" fmla="*/ 318719 w 418718"/>
                <a:gd name="connsiteY26" fmla="*/ 229556 h 517240"/>
                <a:gd name="connsiteX27" fmla="*/ 318719 w 418718"/>
                <a:gd name="connsiteY27" fmla="*/ 222906 h 517240"/>
                <a:gd name="connsiteX28" fmla="*/ 296379 w 418718"/>
                <a:gd name="connsiteY28" fmla="*/ 210762 h 517240"/>
                <a:gd name="connsiteX29" fmla="*/ 283497 w 418718"/>
                <a:gd name="connsiteY29" fmla="*/ 227832 h 517240"/>
                <a:gd name="connsiteX30" fmla="*/ 283497 w 418718"/>
                <a:gd name="connsiteY30" fmla="*/ 440640 h 517240"/>
                <a:gd name="connsiteX31" fmla="*/ 194088 w 418718"/>
                <a:gd name="connsiteY31" fmla="*/ 440640 h 517240"/>
                <a:gd name="connsiteX32" fmla="*/ 211822 w 418718"/>
                <a:gd name="connsiteY32" fmla="*/ 458374 h 517240"/>
                <a:gd name="connsiteX33" fmla="*/ 215517 w 418718"/>
                <a:gd name="connsiteY33" fmla="*/ 458374 h 517240"/>
                <a:gd name="connsiteX34" fmla="*/ 232019 w 418718"/>
                <a:gd name="connsiteY34" fmla="*/ 439654 h 517240"/>
                <a:gd name="connsiteX35" fmla="*/ 232019 w 418718"/>
                <a:gd name="connsiteY35" fmla="*/ 229310 h 517240"/>
                <a:gd name="connsiteX36" fmla="*/ 232019 w 418718"/>
                <a:gd name="connsiteY36" fmla="*/ 222906 h 517240"/>
                <a:gd name="connsiteX37" fmla="*/ 214532 w 418718"/>
                <a:gd name="connsiteY37" fmla="*/ 209852 h 517240"/>
                <a:gd name="connsiteX38" fmla="*/ 197044 w 418718"/>
                <a:gd name="connsiteY38" fmla="*/ 228078 h 517240"/>
                <a:gd name="connsiteX39" fmla="*/ 197044 w 418718"/>
                <a:gd name="connsiteY39" fmla="*/ 440640 h 517240"/>
                <a:gd name="connsiteX40" fmla="*/ 105419 w 418718"/>
                <a:gd name="connsiteY40" fmla="*/ 440640 h 517240"/>
                <a:gd name="connsiteX41" fmla="*/ 123153 w 418718"/>
                <a:gd name="connsiteY41" fmla="*/ 458374 h 517240"/>
                <a:gd name="connsiteX42" fmla="*/ 123153 w 418718"/>
                <a:gd name="connsiteY42" fmla="*/ 458374 h 517240"/>
                <a:gd name="connsiteX43" fmla="*/ 141641 w 418718"/>
                <a:gd name="connsiteY43" fmla="*/ 441948 h 517240"/>
                <a:gd name="connsiteX44" fmla="*/ 141625 w 418718"/>
                <a:gd name="connsiteY44" fmla="*/ 439654 h 517240"/>
                <a:gd name="connsiteX45" fmla="*/ 141625 w 418718"/>
                <a:gd name="connsiteY45" fmla="*/ 229310 h 517240"/>
                <a:gd name="connsiteX46" fmla="*/ 141625 w 418718"/>
                <a:gd name="connsiteY46" fmla="*/ 222906 h 517240"/>
                <a:gd name="connsiteX47" fmla="*/ 120363 w 418718"/>
                <a:gd name="connsiteY47" fmla="*/ 209605 h 517240"/>
                <a:gd name="connsiteX48" fmla="*/ 106650 w 418718"/>
                <a:gd name="connsiteY48" fmla="*/ 228078 h 517240"/>
                <a:gd name="connsiteX49" fmla="*/ 106650 w 418718"/>
                <a:gd name="connsiteY49" fmla="*/ 440640 h 51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18718" h="517240">
                  <a:moveTo>
                    <a:pt x="407881" y="116995"/>
                  </a:moveTo>
                  <a:cubicBezTo>
                    <a:pt x="407876" y="121306"/>
                    <a:pt x="407379" y="125603"/>
                    <a:pt x="406403" y="129803"/>
                  </a:cubicBezTo>
                  <a:lnTo>
                    <a:pt x="19951" y="129803"/>
                  </a:lnTo>
                  <a:cubicBezTo>
                    <a:pt x="18974" y="125603"/>
                    <a:pt x="18479" y="121306"/>
                    <a:pt x="18473" y="116995"/>
                  </a:cubicBezTo>
                  <a:cubicBezTo>
                    <a:pt x="19011" y="84053"/>
                    <a:pt x="45871" y="57631"/>
                    <a:pt x="78818" y="57635"/>
                  </a:cubicBezTo>
                  <a:lnTo>
                    <a:pt x="136453" y="57635"/>
                  </a:lnTo>
                  <a:cubicBezTo>
                    <a:pt x="136317" y="36143"/>
                    <a:pt x="153630" y="18610"/>
                    <a:pt x="175122" y="18474"/>
                  </a:cubicBezTo>
                  <a:cubicBezTo>
                    <a:pt x="175204" y="18473"/>
                    <a:pt x="175287" y="18473"/>
                    <a:pt x="175369" y="18473"/>
                  </a:cubicBezTo>
                  <a:lnTo>
                    <a:pt x="251231" y="18473"/>
                  </a:lnTo>
                  <a:cubicBezTo>
                    <a:pt x="272492" y="18743"/>
                    <a:pt x="289546" y="36127"/>
                    <a:pt x="289408" y="57389"/>
                  </a:cubicBezTo>
                  <a:lnTo>
                    <a:pt x="289408" y="57389"/>
                  </a:lnTo>
                  <a:lnTo>
                    <a:pt x="347044" y="57389"/>
                  </a:lnTo>
                  <a:cubicBezTo>
                    <a:pt x="380278" y="57115"/>
                    <a:pt x="407475" y="83763"/>
                    <a:pt x="407881" y="116995"/>
                  </a:cubicBezTo>
                  <a:close/>
                  <a:moveTo>
                    <a:pt x="36453" y="157389"/>
                  </a:moveTo>
                  <a:lnTo>
                    <a:pt x="389901" y="157389"/>
                  </a:lnTo>
                  <a:lnTo>
                    <a:pt x="389901" y="456896"/>
                  </a:lnTo>
                  <a:cubicBezTo>
                    <a:pt x="390566" y="481746"/>
                    <a:pt x="373699" y="503649"/>
                    <a:pt x="349507" y="509359"/>
                  </a:cubicBezTo>
                  <a:cubicBezTo>
                    <a:pt x="345261" y="510553"/>
                    <a:pt x="340864" y="511132"/>
                    <a:pt x="336453" y="511083"/>
                  </a:cubicBezTo>
                  <a:lnTo>
                    <a:pt x="87931" y="511083"/>
                  </a:lnTo>
                  <a:cubicBezTo>
                    <a:pt x="58828" y="510410"/>
                    <a:pt x="35780" y="486273"/>
                    <a:pt x="36452" y="457172"/>
                  </a:cubicBezTo>
                  <a:cubicBezTo>
                    <a:pt x="36453" y="457162"/>
                    <a:pt x="36453" y="457152"/>
                    <a:pt x="36453" y="457142"/>
                  </a:cubicBezTo>
                  <a:lnTo>
                    <a:pt x="36453" y="157635"/>
                  </a:lnTo>
                  <a:close/>
                  <a:moveTo>
                    <a:pt x="282758" y="440640"/>
                  </a:moveTo>
                  <a:cubicBezTo>
                    <a:pt x="282758" y="450433"/>
                    <a:pt x="290699" y="458374"/>
                    <a:pt x="300492" y="458374"/>
                  </a:cubicBezTo>
                  <a:lnTo>
                    <a:pt x="301724" y="458374"/>
                  </a:lnTo>
                  <a:cubicBezTo>
                    <a:pt x="311561" y="457842"/>
                    <a:pt x="319137" y="449497"/>
                    <a:pt x="318719" y="439654"/>
                  </a:cubicBezTo>
                  <a:lnTo>
                    <a:pt x="318719" y="229556"/>
                  </a:lnTo>
                  <a:cubicBezTo>
                    <a:pt x="318960" y="227346"/>
                    <a:pt x="318960" y="225116"/>
                    <a:pt x="318719" y="222906"/>
                  </a:cubicBezTo>
                  <a:cubicBezTo>
                    <a:pt x="315903" y="213383"/>
                    <a:pt x="305901" y="207947"/>
                    <a:pt x="296379" y="210762"/>
                  </a:cubicBezTo>
                  <a:cubicBezTo>
                    <a:pt x="288800" y="213004"/>
                    <a:pt x="283573" y="219930"/>
                    <a:pt x="283497" y="227832"/>
                  </a:cubicBezTo>
                  <a:lnTo>
                    <a:pt x="283497" y="440640"/>
                  </a:lnTo>
                  <a:close/>
                  <a:moveTo>
                    <a:pt x="194088" y="440640"/>
                  </a:moveTo>
                  <a:cubicBezTo>
                    <a:pt x="194088" y="450433"/>
                    <a:pt x="202028" y="458374"/>
                    <a:pt x="211822" y="458374"/>
                  </a:cubicBezTo>
                  <a:lnTo>
                    <a:pt x="215517" y="458374"/>
                  </a:lnTo>
                  <a:cubicBezTo>
                    <a:pt x="225220" y="457714"/>
                    <a:pt x="232582" y="449364"/>
                    <a:pt x="232019" y="439654"/>
                  </a:cubicBezTo>
                  <a:lnTo>
                    <a:pt x="232019" y="229310"/>
                  </a:lnTo>
                  <a:cubicBezTo>
                    <a:pt x="232513" y="227204"/>
                    <a:pt x="232513" y="225012"/>
                    <a:pt x="232019" y="222906"/>
                  </a:cubicBezTo>
                  <a:cubicBezTo>
                    <a:pt x="229874" y="215059"/>
                    <a:pt x="222665" y="209677"/>
                    <a:pt x="214532" y="209852"/>
                  </a:cubicBezTo>
                  <a:cubicBezTo>
                    <a:pt x="204698" y="210120"/>
                    <a:pt x="196906" y="218242"/>
                    <a:pt x="197044" y="228078"/>
                  </a:cubicBezTo>
                  <a:lnTo>
                    <a:pt x="197044" y="440640"/>
                  </a:lnTo>
                  <a:close/>
                  <a:moveTo>
                    <a:pt x="105419" y="440640"/>
                  </a:moveTo>
                  <a:cubicBezTo>
                    <a:pt x="105419" y="450433"/>
                    <a:pt x="113358" y="458374"/>
                    <a:pt x="123153" y="458374"/>
                  </a:cubicBezTo>
                  <a:lnTo>
                    <a:pt x="123153" y="458374"/>
                  </a:lnTo>
                  <a:cubicBezTo>
                    <a:pt x="132794" y="458943"/>
                    <a:pt x="141071" y="451588"/>
                    <a:pt x="141641" y="441948"/>
                  </a:cubicBezTo>
                  <a:cubicBezTo>
                    <a:pt x="141686" y="441184"/>
                    <a:pt x="141681" y="440418"/>
                    <a:pt x="141625" y="439654"/>
                  </a:cubicBezTo>
                  <a:lnTo>
                    <a:pt x="141625" y="229310"/>
                  </a:lnTo>
                  <a:cubicBezTo>
                    <a:pt x="142119" y="227204"/>
                    <a:pt x="142119" y="225012"/>
                    <a:pt x="141625" y="222906"/>
                  </a:cubicBezTo>
                  <a:cubicBezTo>
                    <a:pt x="139427" y="213362"/>
                    <a:pt x="129908" y="207407"/>
                    <a:pt x="120363" y="209605"/>
                  </a:cubicBezTo>
                  <a:cubicBezTo>
                    <a:pt x="111876" y="211560"/>
                    <a:pt x="106065" y="219389"/>
                    <a:pt x="106650" y="228078"/>
                  </a:cubicBezTo>
                  <a:lnTo>
                    <a:pt x="106650" y="44064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/>
            </a:p>
          </p:txBody>
        </p:sp>
      </p:grp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8DC1F28-E3FD-416B-8C76-7556A49440F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de-DE" smtClean="0"/>
              <a:pPr rtl="0"/>
              <a:t>12</a:t>
            </a:fld>
            <a:endParaRPr lang="de-DE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1A02E3A-E7B4-45B1-9EBC-3DB4D41F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"/>
              <a:t>How to customize this template</a:t>
            </a:r>
          </a:p>
        </p:txBody>
      </p:sp>
      <p:sp>
        <p:nvSpPr>
          <p:cNvPr id="32" name="Grafik 18" title="Pfeil für die Anweisung zur Vorlage">
            <a:extLst>
              <a:ext uri="{FF2B5EF4-FFF2-40B4-BE49-F238E27FC236}">
                <a16:creationId xmlns:a16="http://schemas.microsoft.com/office/drawing/2014/main" id="{1C423936-E785-4AA4-AE30-B44E99C3D5C5}"/>
              </a:ext>
            </a:extLst>
          </p:cNvPr>
          <p:cNvSpPr/>
          <p:nvPr/>
        </p:nvSpPr>
        <p:spPr>
          <a:xfrm rot="5780139" flipV="1">
            <a:off x="3285983" y="4533966"/>
            <a:ext cx="659696" cy="821727"/>
          </a:xfrm>
          <a:custGeom>
            <a:avLst/>
            <a:gdLst>
              <a:gd name="connsiteX0" fmla="*/ 27380 w 542925"/>
              <a:gd name="connsiteY0" fmla="*/ 669232 h 676275"/>
              <a:gd name="connsiteX1" fmla="*/ 138823 w 542925"/>
              <a:gd name="connsiteY1" fmla="*/ 376814 h 676275"/>
              <a:gd name="connsiteX2" fmla="*/ 352183 w 542925"/>
              <a:gd name="connsiteY2" fmla="*/ 147262 h 676275"/>
              <a:gd name="connsiteX3" fmla="*/ 485533 w 542925"/>
              <a:gd name="connsiteY3" fmla="*/ 68204 h 676275"/>
              <a:gd name="connsiteX4" fmla="*/ 469340 w 542925"/>
              <a:gd name="connsiteY4" fmla="*/ 96779 h 676275"/>
              <a:gd name="connsiteX5" fmla="*/ 416953 w 542925"/>
              <a:gd name="connsiteY5" fmla="*/ 192029 h 676275"/>
              <a:gd name="connsiteX6" fmla="*/ 433145 w 542925"/>
              <a:gd name="connsiteY6" fmla="*/ 216794 h 676275"/>
              <a:gd name="connsiteX7" fmla="*/ 484580 w 542925"/>
              <a:gd name="connsiteY7" fmla="*/ 124402 h 676275"/>
              <a:gd name="connsiteX8" fmla="*/ 509345 w 542925"/>
              <a:gd name="connsiteY8" fmla="*/ 78682 h 676275"/>
              <a:gd name="connsiteX9" fmla="*/ 536015 w 542925"/>
              <a:gd name="connsiteY9" fmla="*/ 37724 h 676275"/>
              <a:gd name="connsiteX10" fmla="*/ 524585 w 542925"/>
              <a:gd name="connsiteY10" fmla="*/ 7244 h 676275"/>
              <a:gd name="connsiteX11" fmla="*/ 297890 w 542925"/>
              <a:gd name="connsiteY11" fmla="*/ 39629 h 676275"/>
              <a:gd name="connsiteX12" fmla="*/ 307415 w 542925"/>
              <a:gd name="connsiteY12" fmla="*/ 71062 h 676275"/>
              <a:gd name="connsiteX13" fmla="*/ 436003 w 542925"/>
              <a:gd name="connsiteY13" fmla="*/ 54869 h 676275"/>
              <a:gd name="connsiteX14" fmla="*/ 233120 w 542925"/>
              <a:gd name="connsiteY14" fmla="*/ 208222 h 676275"/>
              <a:gd name="connsiteX15" fmla="*/ 57860 w 542925"/>
              <a:gd name="connsiteY15" fmla="*/ 473969 h 676275"/>
              <a:gd name="connsiteX16" fmla="*/ 7378 w 542925"/>
              <a:gd name="connsiteY16" fmla="*/ 648277 h 676275"/>
              <a:gd name="connsiteX17" fmla="*/ 14045 w 542925"/>
              <a:gd name="connsiteY17" fmla="*/ 670184 h 676275"/>
              <a:gd name="connsiteX18" fmla="*/ 27380 w 542925"/>
              <a:gd name="connsiteY18" fmla="*/ 669232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2925" h="676275">
                <a:moveTo>
                  <a:pt x="27380" y="669232"/>
                </a:moveTo>
                <a:cubicBezTo>
                  <a:pt x="44525" y="565409"/>
                  <a:pt x="83578" y="465397"/>
                  <a:pt x="138823" y="376814"/>
                </a:cubicBezTo>
                <a:cubicBezTo>
                  <a:pt x="195020" y="288232"/>
                  <a:pt x="267410" y="209174"/>
                  <a:pt x="352183" y="147262"/>
                </a:cubicBezTo>
                <a:cubicBezTo>
                  <a:pt x="394093" y="116782"/>
                  <a:pt x="438860" y="90112"/>
                  <a:pt x="485533" y="68204"/>
                </a:cubicBezTo>
                <a:cubicBezTo>
                  <a:pt x="479818" y="77729"/>
                  <a:pt x="475055" y="87254"/>
                  <a:pt x="469340" y="96779"/>
                </a:cubicBezTo>
                <a:cubicBezTo>
                  <a:pt x="452195" y="128212"/>
                  <a:pt x="434098" y="160597"/>
                  <a:pt x="416953" y="192029"/>
                </a:cubicBezTo>
                <a:cubicBezTo>
                  <a:pt x="412190" y="201554"/>
                  <a:pt x="425525" y="230129"/>
                  <a:pt x="433145" y="216794"/>
                </a:cubicBezTo>
                <a:cubicBezTo>
                  <a:pt x="450290" y="186314"/>
                  <a:pt x="467435" y="154882"/>
                  <a:pt x="484580" y="124402"/>
                </a:cubicBezTo>
                <a:cubicBezTo>
                  <a:pt x="493153" y="109162"/>
                  <a:pt x="501725" y="93922"/>
                  <a:pt x="509345" y="78682"/>
                </a:cubicBezTo>
                <a:cubicBezTo>
                  <a:pt x="516965" y="64394"/>
                  <a:pt x="523633" y="48202"/>
                  <a:pt x="536015" y="37724"/>
                </a:cubicBezTo>
                <a:cubicBezTo>
                  <a:pt x="543635" y="31057"/>
                  <a:pt x="535063" y="5339"/>
                  <a:pt x="524585" y="7244"/>
                </a:cubicBezTo>
                <a:cubicBezTo>
                  <a:pt x="449338" y="21532"/>
                  <a:pt x="374090" y="32009"/>
                  <a:pt x="297890" y="39629"/>
                </a:cubicBezTo>
                <a:cubicBezTo>
                  <a:pt x="287413" y="40582"/>
                  <a:pt x="295033" y="72967"/>
                  <a:pt x="307415" y="71062"/>
                </a:cubicBezTo>
                <a:cubicBezTo>
                  <a:pt x="350278" y="66299"/>
                  <a:pt x="393140" y="61537"/>
                  <a:pt x="436003" y="54869"/>
                </a:cubicBezTo>
                <a:cubicBezTo>
                  <a:pt x="360755" y="94874"/>
                  <a:pt x="292175" y="147262"/>
                  <a:pt x="233120" y="208222"/>
                </a:cubicBezTo>
                <a:cubicBezTo>
                  <a:pt x="158825" y="284422"/>
                  <a:pt x="98818" y="375862"/>
                  <a:pt x="57860" y="473969"/>
                </a:cubicBezTo>
                <a:cubicBezTo>
                  <a:pt x="35000" y="530167"/>
                  <a:pt x="17855" y="588269"/>
                  <a:pt x="7378" y="648277"/>
                </a:cubicBezTo>
                <a:cubicBezTo>
                  <a:pt x="6425" y="655897"/>
                  <a:pt x="8330" y="665422"/>
                  <a:pt x="14045" y="670184"/>
                </a:cubicBezTo>
                <a:cubicBezTo>
                  <a:pt x="20713" y="676852"/>
                  <a:pt x="25475" y="675899"/>
                  <a:pt x="27380" y="66923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rt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59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de-DE" sz="2800" dirty="0"/>
              <a:t>Anbauempfehlung für Landwirtschaft</a:t>
            </a:r>
          </a:p>
          <a:p>
            <a:pPr rtl="0"/>
            <a:r>
              <a:rPr lang="de-DE" dirty="0"/>
              <a:t>Basierend auf einigen Messwerten wie Stickstoff, Temperatur und Regen wird eine vom 22 Pflanzen empfohlen</a:t>
            </a:r>
          </a:p>
          <a:p>
            <a:pPr rtl="0"/>
            <a:r>
              <a:rPr lang="de-DE" dirty="0">
                <a:sym typeface="Wingdings" panose="05000000000000000000" pitchFamily="2" charset="2"/>
              </a:rPr>
              <a:t>Maximaler Ertrag</a:t>
            </a:r>
          </a:p>
          <a:p>
            <a:pPr rtl="0"/>
            <a:r>
              <a:rPr lang="de-DE" dirty="0">
                <a:sym typeface="Wingdings" panose="05000000000000000000" pitchFamily="2" charset="2"/>
              </a:rPr>
              <a:t>Geeignete Pflanze für Boden  Erfolg</a:t>
            </a:r>
            <a:endParaRPr lang="de-DE" dirty="0"/>
          </a:p>
        </p:txBody>
      </p:sp>
      <p:pic>
        <p:nvPicPr>
          <p:cNvPr id="9" name="Bildplatzhalter 8" descr="Hände, die ein Mobiltelefon berühren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hteck 19" descr="Akzentblock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z="6000" spc="-300" dirty="0"/>
              <a:t>Projekt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de-DE"/>
              <a:t>Lorem ipsum dolor sit amet, consectetur adipiscing elit. Etiam aliquet eu mi quis lacinia. Ut fermentum a magna ut.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5CE3C8F-15A1-057F-CD2B-BA43B252F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754" y="332000"/>
            <a:ext cx="4120207" cy="261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Datenanalyse</a:t>
            </a:r>
          </a:p>
        </p:txBody>
      </p:sp>
      <p:cxnSp>
        <p:nvCxnSpPr>
          <p:cNvPr id="11" name="Gerader Verbinder 10" descr="Folientrennlinie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3</a:t>
            </a:fld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B0B5FEF1-F2CA-63AE-460A-10AE0967B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0" y="1084424"/>
            <a:ext cx="5404518" cy="424731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96092B7E-9ADE-C0C9-B3DA-4CDF87D5B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917" y="865334"/>
            <a:ext cx="5207853" cy="457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715FC-211E-3AEA-2FBA-594107942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35FC6-2488-6B22-06FF-EE54C498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Datenanalyse</a:t>
            </a:r>
          </a:p>
        </p:txBody>
      </p:sp>
      <p:cxnSp>
        <p:nvCxnSpPr>
          <p:cNvPr id="11" name="Gerader Verbinder 10" descr="Folientrennlinie">
            <a:extLst>
              <a:ext uri="{FF2B5EF4-FFF2-40B4-BE49-F238E27FC236}">
                <a16:creationId xmlns:a16="http://schemas.microsoft.com/office/drawing/2014/main" id="{3F0478B1-61DE-FF26-746C-6EECF1D4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015410" y="1672187"/>
            <a:ext cx="0" cy="164533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9B8462D-366B-5534-12A8-65E3892B74A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4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6AB72BD-6E7C-FA9E-30A9-5A849737F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11" y="4534693"/>
            <a:ext cx="3166820" cy="179073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6BFBB66-7753-ED1D-F8E0-869091156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669" y="4534693"/>
            <a:ext cx="3166820" cy="179073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D2D6D78-E243-BE5E-A16A-94A338BFE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2590" y="4534693"/>
            <a:ext cx="3166820" cy="179073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60A5129-2C1B-5287-9EE5-6B20F7A535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1669" y="565347"/>
            <a:ext cx="3175934" cy="179073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4700DC5-7BD1-0536-61A6-58C61BF20B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511" y="2550020"/>
            <a:ext cx="3166820" cy="179073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BCCFFAB5-EAB0-BA01-8363-8669407245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2590" y="2550020"/>
            <a:ext cx="3166820" cy="1790734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00DFF8B-3494-CFD2-3F2B-FA44B4B132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1669" y="2550020"/>
            <a:ext cx="3166820" cy="179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43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D8C9D-09E6-B987-9C51-5364D5D81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489084-C433-D8A9-38C3-4A2E63DE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Datenanalyse</a:t>
            </a:r>
          </a:p>
        </p:txBody>
      </p:sp>
      <p:cxnSp>
        <p:nvCxnSpPr>
          <p:cNvPr id="11" name="Gerader Verbinder 10" descr="Folientrennlinie">
            <a:extLst>
              <a:ext uri="{FF2B5EF4-FFF2-40B4-BE49-F238E27FC236}">
                <a16:creationId xmlns:a16="http://schemas.microsoft.com/office/drawing/2014/main" id="{6ABF4044-85BA-AC00-A1B6-0D6314687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2BF392B-F85B-177D-904C-D8CD55D554C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5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A9DC695-B73E-2BA7-1BE3-24E882449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663" y="333784"/>
            <a:ext cx="8838836" cy="550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41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917C-32A8-30CF-70E2-A55CDAF2E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2584C-776C-5EB4-1E80-4A067147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Datenanalyse</a:t>
            </a:r>
          </a:p>
        </p:txBody>
      </p:sp>
      <p:cxnSp>
        <p:nvCxnSpPr>
          <p:cNvPr id="11" name="Gerader Verbinder 10" descr="Folientrennlinie">
            <a:extLst>
              <a:ext uri="{FF2B5EF4-FFF2-40B4-BE49-F238E27FC236}">
                <a16:creationId xmlns:a16="http://schemas.microsoft.com/office/drawing/2014/main" id="{2B91AB39-91B3-16A1-EC7D-BAAC3317E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75C32C8-48F6-2D3F-4547-9E2E78B85EE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6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83E1FD-7100-34F1-290E-AC0D08528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625" y="800100"/>
            <a:ext cx="87153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1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Bildplatzhalter 22" descr="Lächelnde Frau an einem Laptop">
            <a:extLst>
              <a:ext uri="{FF2B5EF4-FFF2-40B4-BE49-F238E27FC236}">
                <a16:creationId xmlns:a16="http://schemas.microsoft.com/office/drawing/2014/main" id="{35E3CE9E-B03C-CB4B-A83A-D3265C7A05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0" y="2156226"/>
            <a:ext cx="4903599" cy="1958400"/>
          </a:xfrm>
        </p:spPr>
        <p:txBody>
          <a:bodyPr rtlCol="0"/>
          <a:lstStyle/>
          <a:p>
            <a:pPr rtl="0"/>
            <a:r>
              <a:rPr lang="de-DE" sz="5450" dirty="0"/>
              <a:t>Abschnittstrenn-linie Option 2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110760"/>
            <a:ext cx="4902200" cy="1100565"/>
          </a:xfrm>
        </p:spPr>
        <p:txBody>
          <a:bodyPr rtlCol="0"/>
          <a:lstStyle/>
          <a:p>
            <a:pPr rtl="0"/>
            <a:r>
              <a:rPr lang="de-DE"/>
              <a:t>Lorem ipsum dolor sit amet, consectetur adipiscing elit</a:t>
            </a:r>
          </a:p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Diagrammoptionen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/>
          <a:p>
            <a:pPr rtl="0"/>
            <a:r>
              <a:rPr lang="de-DE"/>
              <a:t>Lorem ipsum dolor sit amet, consectetur adipiscing elit. </a:t>
            </a:r>
          </a:p>
        </p:txBody>
      </p:sp>
      <p:graphicFrame>
        <p:nvGraphicFramePr>
          <p:cNvPr id="4" name="Diagramm 3" title="Bruttoeinnahmen-Platzhalterdiagramm">
            <a:extLst>
              <a:ext uri="{FF2B5EF4-FFF2-40B4-BE49-F238E27FC236}">
                <a16:creationId xmlns:a16="http://schemas.microsoft.com/office/drawing/2014/main" id="{FFE8AFAB-AE1F-4453-8C1B-70D2EF9B1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024977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Diagramm 6" title="Bruttoeinnahmen-Platzhalterdiagramm">
            <a:extLst>
              <a:ext uri="{FF2B5EF4-FFF2-40B4-BE49-F238E27FC236}">
                <a16:creationId xmlns:a16="http://schemas.microsoft.com/office/drawing/2014/main" id="{9BEBE5AF-1D10-425C-8F3C-2236E52E6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007767"/>
              </p:ext>
            </p:extLst>
          </p:nvPr>
        </p:nvGraphicFramePr>
        <p:xfrm>
          <a:off x="44069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Diagramm 7" title="Bruttoeinnahmen-Platzhalterdiagramm">
            <a:extLst>
              <a:ext uri="{FF2B5EF4-FFF2-40B4-BE49-F238E27FC236}">
                <a16:creationId xmlns:a16="http://schemas.microsoft.com/office/drawing/2014/main" id="{A8D5CDFF-2AF9-4CDE-BF8D-15F294BD5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5495511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Tabelle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de-DE"/>
              <a:t>Lorem ipsum dolor sit amet, consectetur adipiscing elit. 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620531"/>
              </p:ext>
            </p:extLst>
          </p:nvPr>
        </p:nvGraphicFramePr>
        <p:xfrm>
          <a:off x="431801" y="1614845"/>
          <a:ext cx="11339510" cy="425250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993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17885">
                <a:tc>
                  <a:txBody>
                    <a:bodyPr/>
                    <a:lstStyle/>
                    <a:p>
                      <a:pPr algn="ctr" rtl="0"/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" sz="1600" b="0">
                          <a:solidFill>
                            <a:schemeClr val="bg1"/>
                          </a:solidFill>
                          <a:latin typeface="+mj-lt"/>
                        </a:rPr>
                        <a:t>Anbieter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" sz="1600" b="0">
                          <a:solidFill>
                            <a:schemeClr val="bg1"/>
                          </a:solidFill>
                          <a:latin typeface="+mj-lt"/>
                        </a:rPr>
                        <a:t>Benutzer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" sz="1600" b="0">
                          <a:solidFill>
                            <a:schemeClr val="bg1"/>
                          </a:solidFill>
                          <a:latin typeface="+mj-lt"/>
                        </a:rPr>
                        <a:t>Berater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" sz="1600" b="0">
                          <a:solidFill>
                            <a:schemeClr val="bg1"/>
                          </a:solidFill>
                          <a:latin typeface="+mj-lt"/>
                        </a:rPr>
                        <a:t>Anzeigenkunden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Bruttoeinnah-men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Firmeneinkom-men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de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20JJ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de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20JJ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6.750 €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1.013 €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de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20JJ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33.750 €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5.063 €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de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20JJ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135.000 €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20.250 €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de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20JJ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270.000 €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40.500 €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886_TF16411250.potx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218FC-8412-44B9-9E82-D51F1F531141}">
  <ds:schemaRefs>
    <ds:schemaRef ds:uri="http://purl.org/dc/elements/1.1/"/>
    <ds:schemaRef ds:uri="http://schemas.microsoft.com/sharepoint/v3"/>
    <ds:schemaRef ds:uri="http://schemas.microsoft.com/office/2006/documentManagement/types"/>
    <ds:schemaRef ds:uri="fb0879af-3eba-417a-a55a-ffe6dcd6ca77"/>
    <ds:schemaRef ds:uri="http://schemas.microsoft.com/office/2006/metadata/properties"/>
    <ds:schemaRef ds:uri="http://schemas.microsoft.com/office/infopath/2007/PartnerControls"/>
    <ds:schemaRef ds:uri="6dc4bcd6-49db-4c07-9060-8acfc67cef9f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{2718C64A-E709-4679-9296-2C049C0A61E5}tf16411250_win32</Template>
  <TotalTime>0</TotalTime>
  <Words>353</Words>
  <Application>Microsoft Office PowerPoint</Application>
  <PresentationFormat>Breitbild</PresentationFormat>
  <Paragraphs>109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Candara</vt:lpstr>
      <vt:lpstr>Corbel</vt:lpstr>
      <vt:lpstr>Times New Roman</vt:lpstr>
      <vt:lpstr>Wingdings</vt:lpstr>
      <vt:lpstr>Benutzerdefiniert</vt:lpstr>
      <vt:lpstr>Qualitätssicherung für KI-Systeme</vt:lpstr>
      <vt:lpstr>Projekt</vt:lpstr>
      <vt:lpstr>Datenanalyse</vt:lpstr>
      <vt:lpstr>Datenanalyse</vt:lpstr>
      <vt:lpstr>Datenanalyse</vt:lpstr>
      <vt:lpstr>Datenanalyse</vt:lpstr>
      <vt:lpstr>Abschnittstrenn-linie Option 2</vt:lpstr>
      <vt:lpstr>Diagrammoptionen</vt:lpstr>
      <vt:lpstr>Tabelle</vt:lpstr>
      <vt:lpstr>Large image</vt:lpstr>
      <vt:lpstr>Vielen Dank</vt:lpstr>
      <vt:lpstr>How to 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Nils Schreiner</dc:creator>
  <cp:lastModifiedBy>Nils Schreiner</cp:lastModifiedBy>
  <cp:revision>3</cp:revision>
  <dcterms:created xsi:type="dcterms:W3CDTF">2024-12-09T15:37:53Z</dcterms:created>
  <dcterms:modified xsi:type="dcterms:W3CDTF">2024-12-09T17:47:10Z</dcterms:modified>
</cp:coreProperties>
</file>