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98" r:id="rId4"/>
    <p:sldId id="283" r:id="rId5"/>
    <p:sldId id="284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309" r:id="rId17"/>
    <p:sldId id="293" r:id="rId18"/>
    <p:sldId id="294" r:id="rId19"/>
    <p:sldId id="295" r:id="rId20"/>
    <p:sldId id="285" r:id="rId21"/>
    <p:sldId id="296" r:id="rId22"/>
    <p:sldId id="281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0" d="100"/>
          <a:sy n="110" d="100"/>
        </p:scale>
        <p:origin x="114" y="1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Bruttoeinnahmen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Unternehmensumsatz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Umsatz</a:t>
            </a:r>
            <a:r>
              <a:rPr lang="de-DE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der zeitlichen Entwicklung</a:t>
            </a:r>
            <a:endParaRPr lang="de-DE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20JJ</c:v>
                </c:pt>
                <c:pt idx="1">
                  <c:v>20JJ</c:v>
                </c:pt>
                <c:pt idx="2">
                  <c:v>20JJ</c:v>
                </c:pt>
                <c:pt idx="3">
                  <c:v>20JJ</c:v>
                </c:pt>
                <c:pt idx="4">
                  <c:v>20JJ</c:v>
                </c:pt>
              </c:strCache>
            </c:strRef>
          </c:cat>
          <c:val>
            <c:numRef>
              <c:f>Sheet1!$B$2:$B$6</c:f>
              <c:numCache>
                <c:formatCode>#,##0\ [$€-407]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407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0AD56-5B6C-4E6A-B7B4-295B40FE9287}" type="datetime1">
              <a:rPr lang="de-DE" smtClean="0"/>
              <a:t>09.12.2024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25127B-56B1-41E7-870A-1A288A9B9CCE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6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3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6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4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9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93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8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D596-6461-C4C5-0632-0DEAC874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8A7D76-676D-2F01-1C91-3612C6CCB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AD12D4-4A48-19BB-169A-1E882CBCF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822B21-3225-CB86-7E6A-BCEC3166A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71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428B3-D9C6-5570-7D29-8EA86DE6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6AF0C0-C080-7F5C-2923-897DC860D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78AA5D-C640-A763-7A7D-E17F06D6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2E8A3D-2FDC-C7E6-3FC5-F73E986A1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3F4B-17DC-5618-9E7B-64D91E87E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DDE8569-A6DC-CAC1-946D-C97DB3F7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7C83C8-7B5F-758E-95F6-69E847AE5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BB525-B54F-9F3C-FE08-31764FBEA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7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87C23-7160-F5A0-A591-3F9C1E73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62DBE-6A4F-11B2-CDDE-E94E7DA50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E68563-4079-0E13-DBEB-515CE4C64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66A538-578E-CE80-7475-10ECFF24E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8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5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600" b="1" spc="-300" dirty="0"/>
            </a:lvl1pPr>
          </a:lstStyle>
          <a:p>
            <a:pPr lvl="0" algn="r" rtl="0"/>
            <a:r>
              <a:rPr lang="de-DE" noProof="0"/>
              <a:t>Klicken, um Präsentationstitel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Hier einfügen oder ablegen: </a:t>
            </a:r>
            <a:br>
              <a:rPr lang="de-DE" noProof="0"/>
            </a:br>
            <a:r>
              <a:rPr lang="de-DE" noProof="0"/>
              <a:t>Ihr Foto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der Abschnittstrennlinie klicken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400" b="1" spc="-38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55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Geben Sie Ihre Beschriftung ein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500" b="1" spc="-300" dirty="0"/>
            </a:lvl1pPr>
          </a:lstStyle>
          <a:p>
            <a:pPr lvl="0" algn="r" rtl="0"/>
            <a:r>
              <a:rPr lang="de-DE" noProof="0"/>
              <a:t>Vielen Dank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e-DE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de-DE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de-DE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de-DE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Hände, die sich in einem Kreis treffen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de-DE" sz="4800" dirty="0"/>
              <a:t>Qualitätssicherung für KI-Systeme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e-DE" dirty="0"/>
              <a:t>Malte Schulze Balhorn, Nils Schreiner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de-DE" sz="36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de-DE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de-DE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de-DE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de-DE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3490-4918-3D2D-BC13-C89D00C8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0E0B-B669-8D12-43B2-8A244B14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74CDD-0605-CC13-62B6-885347AAC9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5126B0-B87A-EA48-B17D-6F9D21A1BD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4D083E-8614-6D50-5626-CD33D08A501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10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A925DD-9834-1C63-449A-C821BA81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8902" y="1867659"/>
            <a:ext cx="5472411" cy="39344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7C7038-4422-73C4-9C99-0B9EA2A1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36" y="1867659"/>
            <a:ext cx="5414739" cy="39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2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8297-A444-4258-2BED-C9BFFFE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463E-ED08-A3F7-92CA-84D6A5D7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C1BADD-9675-BA0F-A551-5F81AF01F55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9ED2B-649B-FC7B-0040-5608C9AF13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9624A9-0CCF-1038-0075-0443818BCF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11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03F43E-B16E-E52E-58FA-8D1294F0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8902" y="2206673"/>
            <a:ext cx="5472411" cy="32564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0ACDD5-24BF-236D-3030-3989AF79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36" y="1888391"/>
            <a:ext cx="5414739" cy="38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E961-7B99-B10D-CD52-9CF9AA76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B89B8-A0AA-9D56-AC01-AA03506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96BBA-F762-2817-9581-828B224DC8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9F4A7-CC37-80F7-50DA-3AD70A8741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B0C66-08B1-B1E3-E8FD-5D8B6E0D59C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12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60A474-3442-8657-C06E-B184E85E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8902" y="2214281"/>
            <a:ext cx="5472411" cy="3241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E9FE24-A332-9200-5208-DDC0ED5A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36" y="1888391"/>
            <a:ext cx="5414738" cy="38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6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2673-1109-4827-3EAC-ECFF798CF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72408-6E33-EAE6-4940-8F2DDAF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83D2B-B1D5-41ED-4C7F-BC49E99A67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BC308-7477-454F-5F59-A8FD14AA01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7B2032-FBB1-21E9-384F-015A463358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13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9D9A20-E871-8C11-7EBD-EE6C6B84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11689" y="2214281"/>
            <a:ext cx="5446837" cy="3241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AF8AD9-07EE-C98A-EF7B-CCF6941D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36" y="1888391"/>
            <a:ext cx="5414738" cy="38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0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2E9B-DC9C-6584-D891-A3F39571F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2D13D-54DE-593C-D9C3-2F814A8A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EDC55-FCF9-3DD4-C09C-544B13DE2BA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C9564D-BD82-EFD6-B066-9048267AFF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B23AAB-C522-9233-993C-98310D3800D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14</a:t>
            </a:fld>
            <a:endParaRPr lang="de-DE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394E50-B1F6-3818-DE07-7C1A2D7F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98902" y="2214281"/>
            <a:ext cx="5472411" cy="3241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BA4598-0CA7-7FE0-197B-8971D2AB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36" y="1888391"/>
            <a:ext cx="5414738" cy="38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Lächelnde Frau an einem Laptop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de-DE" sz="5450" dirty="0"/>
              <a:t>Abschnittstrenn-linie Option 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</a:t>
            </a:r>
          </a:p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Diagrammoptionen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Diagramm 3" title="Bruttoeinnahmen-Platzhalterdiagramm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4977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 title="Bruttoeinnahmen-Platzhalterdiagramm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0776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 title="Bruttoeinnahmen-Platzhalterdiagramm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551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Tabelle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0531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Anbieter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Benutzer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Berater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>
                          <a:solidFill>
                            <a:schemeClr val="bg1"/>
                          </a:solidFill>
                          <a:latin typeface="+mj-lt"/>
                        </a:rPr>
                        <a:t>Anzeigenkunden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Bruttoeinnah-men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Firmeneinkom-men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de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20JJ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Konferenzrau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4655" y="5359400"/>
            <a:ext cx="4075345" cy="565899"/>
          </a:xfrm>
        </p:spPr>
        <p:txBody>
          <a:bodyPr rtlCol="0"/>
          <a:lstStyle/>
          <a:p>
            <a:pPr rtl="0"/>
            <a:r>
              <a:rPr lang="de-DE"/>
              <a:t>Bild im Vollbildmodus mit Beschriftung "lorem ipsum dolor sit amet"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18</a:t>
            </a:fld>
            <a:endParaRPr lang="de-DE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platzhalter 31" descr="Händeklatschen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600" dirty="0"/>
              <a:t>Vielen Dank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Sofia Stein</a:t>
            </a:r>
          </a:p>
        </p:txBody>
      </p:sp>
      <p:pic>
        <p:nvPicPr>
          <p:cNvPr id="8" name="Grafik 7" descr="Benutzer" title="Symbol – Name des Referente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+1 23 987 6554</a:t>
            </a:r>
          </a:p>
        </p:txBody>
      </p:sp>
      <p:pic>
        <p:nvPicPr>
          <p:cNvPr id="10" name="Grafik 9" descr="Smartphone" title="Symbol – Telefonnummer des Referenten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sofia@treyresearch.com</a:t>
            </a:r>
          </a:p>
        </p:txBody>
      </p:sp>
      <p:pic>
        <p:nvPicPr>
          <p:cNvPr id="9" name="Grafik 8" descr="Umschlag" title="Symbol – E-Mail des Referenten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/>
              <a:t>Trey Research</a:t>
            </a:r>
          </a:p>
        </p:txBody>
      </p:sp>
      <p:pic>
        <p:nvPicPr>
          <p:cNvPr id="11" name="Grafik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800" dirty="0"/>
              <a:t>Anbauempfehlung für Landwirtschaft</a:t>
            </a:r>
          </a:p>
          <a:p>
            <a:pPr rtl="0"/>
            <a:r>
              <a:rPr lang="de-DE" dirty="0"/>
              <a:t>Basierend auf einigen Messwerten wie Stickstoff, Temperatur und Regen wird eine vom 22 Pflanzen empfohlen</a:t>
            </a:r>
          </a:p>
          <a:p>
            <a:pPr rtl="0"/>
            <a:r>
              <a:rPr lang="de-DE" dirty="0">
                <a:sym typeface="Wingdings" panose="05000000000000000000" pitchFamily="2" charset="2"/>
              </a:rPr>
              <a:t>Maximaler Ertrag</a:t>
            </a:r>
          </a:p>
          <a:p>
            <a:pPr rtl="0"/>
            <a:r>
              <a:rPr lang="de-DE" dirty="0">
                <a:sym typeface="Wingdings" panose="05000000000000000000" pitchFamily="2" charset="2"/>
              </a:rPr>
              <a:t>Geeignete Pflanze für Boden  Erfolg</a:t>
            </a:r>
            <a:endParaRPr lang="de-DE" dirty="0"/>
          </a:p>
        </p:txBody>
      </p:sp>
      <p:pic>
        <p:nvPicPr>
          <p:cNvPr id="9" name="Bildplatzhalter 8" descr="Hände, die ein Mobiltelefon berühren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hteck 19" descr="Akzentbloc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6000" spc="-300" dirty="0"/>
              <a:t>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de-DE"/>
              <a:t>Lorem ipsum dolor sit amet, consectetur adipiscing elit. Etiam aliquet eu mi quis lacinia. Ut fermentum a magna ut.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CE3C8F-15A1-057F-CD2B-BA43B252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4" y="332000"/>
            <a:ext cx="4120207" cy="26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 descr="So verwenden Sie diese Vorlage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Ellipse 36" title="Hintergrund-Kreisgrafiken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de-DE" sz="2400" b="1"/>
                <a:t>So</a:t>
              </a:r>
              <a:r>
                <a:rPr lang="de-DE" sz="2400"/>
                <a:t> </a:t>
              </a:r>
              <a:r>
                <a:rPr lang="de-DE" sz="2400" i="1"/>
                <a:t>passen</a:t>
              </a:r>
              <a:r>
                <a:rPr lang="de-DE" sz="2400"/>
                <a:t> Sie diese Vorlage an.</a:t>
              </a:r>
            </a:p>
          </p:txBody>
        </p:sp>
        <p:sp>
          <p:nvSpPr>
            <p:cNvPr id="40" name="Ellipse 39" title="Hintergrund-Kreisgrafiken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1" name="Ellipse 40" title="Hintergrund-Kreisgrafiken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8" name="Titel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de-DE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chteck 5" descr="Anweisungen Hintergrundkasten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3" name="Ellipse 42" title="Hintergrund-Kreisgrafiken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pieren 45" title="Fügen Sie Ihre Bilder hinzu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447144"/>
            <a:chOff x="424893" y="379770"/>
            <a:chExt cx="4341658" cy="3447144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b="1"/>
                <a:t>Löschen</a:t>
              </a:r>
              <a:r>
                <a:rPr lang="de-DE" sz="1300"/>
                <a:t> Sie das Platzhalterbild </a:t>
              </a:r>
              <a:br>
                <a:rPr lang="de-DE" sz="1300"/>
              </a:br>
              <a:r>
                <a:rPr lang="de-DE" sz="1300"/>
                <a:t>oder das Symbol –</a:t>
              </a:r>
            </a:p>
          </p:txBody>
        </p:sp>
        <p:pic>
          <p:nvPicPr>
            <p:cNvPr id="12" name="Bild 11" title="Grafiken für die Anweisung zur Vorlage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2000" b="1"/>
                <a:t>Fügen Sie Ihre Bilder hinzu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300" spc="-30"/>
                <a:t>und wählen Sie dann Ihr Foto aus, </a:t>
              </a:r>
              <a:r>
                <a:rPr lang="de-DE" sz="1300" b="1" i="1" spc="-30"/>
                <a:t>oder</a:t>
              </a:r>
              <a:r>
                <a:rPr lang="de-DE" sz="1300" spc="-30"/>
                <a:t> fügen Sie es durch Ziehen und Ablegen ein.</a:t>
              </a:r>
            </a:p>
          </p:txBody>
        </p:sp>
        <p:sp>
          <p:nvSpPr>
            <p:cNvPr id="20" name="Grafik 18" title="Pfeil für die Anweisung zur Vorlage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  <p:sp>
          <p:nvSpPr>
            <p:cNvPr id="21" name="Grafik 18" title="Pfeil für die Anweisung zur Vorlage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42" name="Rechteck 41" descr="Anweisungen Hintergrundkasten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5" name="Ellipse 44" title="Hintergrund-Kreisgrafiken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2000" b="1"/>
              <a:t>Firmenlogo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59011"/>
            <a:ext cx="3005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de-DE" sz="1600"/>
              <a:t>Fügen Sie Ihr Firmenlogo </a:t>
            </a:r>
            <a:br>
              <a:rPr lang="de-DE" sz="1600"/>
            </a:br>
            <a:r>
              <a:rPr lang="de-DE" sz="1600"/>
              <a:t>auf der </a:t>
            </a:r>
            <a:r>
              <a:rPr lang="de-DE" sz="1600" b="1"/>
              <a:t>Masterfolien</a:t>
            </a:r>
            <a:r>
              <a:rPr lang="de-DE" sz="1600"/>
              <a:t> ein</a:t>
            </a:r>
          </a:p>
          <a:p>
            <a:pPr algn="ctr"/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</a:t>
            </a:r>
          </a:p>
          <a:p>
            <a:pPr algn="ctr" rtl="0"/>
            <a:br>
              <a:rPr lang="de-DE" sz="1200"/>
            </a:br>
            <a:r>
              <a:rPr lang="de-DE" sz="1200"/>
              <a:t>Achten Sie darauf, dass Sie sich auf der </a:t>
            </a:r>
            <a:r>
              <a:rPr lang="de-DE" sz="1200" b="1"/>
              <a:t>ersten Folie </a:t>
            </a:r>
            <a:r>
              <a:rPr lang="de-DE" sz="1200"/>
              <a:t>(Master) befinden, entfernen Sie dann das Platzhalterlogo, und platzieren Sie Ihr Logo, oder bearbeiten Sie den Text. </a:t>
            </a:r>
            <a:endParaRPr lang="de-DE"/>
          </a:p>
        </p:txBody>
      </p:sp>
      <p:pic>
        <p:nvPicPr>
          <p:cNvPr id="34" name="Grafik 33" title="Auf das Symbol klicke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89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rafik 6" title="Pfeil für die Anweisung zur Vorlage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426932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  <p:sp>
        <p:nvSpPr>
          <p:cNvPr id="36" name="Rechteck 35" descr="Anweisungen Hintergrundkasten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4" name="Ellipse 43" title="Hintergrund-Kreisgrafiken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39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" b="1"/>
              <a:t>Wählen Sie Ihre Farben aus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8769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1600"/>
              <a:t>Ändern Sie die Farbe Ihres </a:t>
            </a:r>
            <a:br>
              <a:rPr lang="de-DE" sz="1600"/>
            </a:br>
            <a:r>
              <a:rPr lang="de-DE" sz="1600"/>
              <a:t>Designs in der </a:t>
            </a:r>
            <a:r>
              <a:rPr lang="de-DE" sz="1600" b="1"/>
              <a:t>Masterfolien</a:t>
            </a:r>
            <a:r>
              <a:rPr lang="de-DE" sz="1600"/>
              <a:t>-Ansicht</a:t>
            </a:r>
            <a:br>
              <a:rPr lang="de-DE" sz="1600"/>
            </a:br>
            <a:br>
              <a:rPr lang="de-DE"/>
            </a:br>
            <a:r>
              <a:rPr lang="de-DE"/>
              <a:t>    </a:t>
            </a:r>
            <a:r>
              <a:rPr lang="de-DE" sz="1200"/>
              <a:t>Ansicht </a:t>
            </a:r>
            <a:r>
              <a:rPr lang="de-DE" sz="1200">
                <a:sym typeface="Wingdings" panose="05000000000000000000" pitchFamily="2" charset="2"/>
              </a:rPr>
              <a:t></a:t>
            </a:r>
            <a:r>
              <a:rPr lang="de-DE" sz="1200"/>
              <a:t> Folienmaster </a:t>
            </a:r>
            <a:r>
              <a:rPr lang="de-DE" sz="1200">
                <a:sym typeface="Wingdings" panose="05000000000000000000" pitchFamily="2" charset="2"/>
              </a:rPr>
              <a:t> Farben </a:t>
            </a:r>
            <a:r>
              <a:rPr lang="de-DE" sz="1200" i="1">
                <a:sym typeface="Wingdings" panose="05000000000000000000" pitchFamily="2" charset="2"/>
              </a:rPr>
              <a:t>(Dropdownpfeil)</a:t>
            </a:r>
            <a:endParaRPr lang="de-DE"/>
          </a:p>
        </p:txBody>
      </p:sp>
      <p:pic>
        <p:nvPicPr>
          <p:cNvPr id="35" name="Grafik 34" title="Auf das Symbol klicke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de-DE" sz="1000">
                <a:solidFill>
                  <a:schemeClr val="tx1">
                    <a:lumMod val="75000"/>
                    <a:lumOff val="25000"/>
                  </a:schemeClr>
                </a:solidFill>
              </a:rPr>
              <a:t>Löschen Sie diese Folie, wenn Sie mit dem Arbeiten mit Mastervorlagen vertraut sind.</a:t>
            </a:r>
          </a:p>
        </p:txBody>
      </p:sp>
      <p:grpSp>
        <p:nvGrpSpPr>
          <p:cNvPr id="54" name="Gruppieren 53" title="Papierkorbgrafik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Ellipse 52" title="Hintergrund-Kreisgrafiken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9" name="Grafik 47" title="Papierkorbsymbol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de-DE" smtClean="0"/>
              <a:pPr rtl="0"/>
              <a:t>20</a:t>
            </a:fld>
            <a:endParaRPr lang="de-D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How to customize this template</a:t>
            </a:r>
          </a:p>
        </p:txBody>
      </p:sp>
      <p:sp>
        <p:nvSpPr>
          <p:cNvPr id="32" name="Grafik 18" title="Pfeil für die Anweisung zur Vorlage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0B5FEF1-F2CA-63AE-460A-10AE0967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84424"/>
            <a:ext cx="5404518" cy="424731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6092B7E-9ADE-C0C9-B3DA-4CDF87D5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17" y="865334"/>
            <a:ext cx="5207853" cy="45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15FC-211E-3AEA-2FBA-59410794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35FC6-2488-6B22-06FF-EE54C49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3F0478B1-61DE-FF26-746C-6EECF1D4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15410" y="1672187"/>
            <a:ext cx="0" cy="16453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B8462D-366B-5534-12A8-65E3892B74A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AB72BD-6E7C-FA9E-30A9-5A849737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1" y="4534693"/>
            <a:ext cx="3166820" cy="17907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BFBB66-7753-ED1D-F8E0-86909115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69" y="4534693"/>
            <a:ext cx="3166820" cy="17907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2D6D78-E243-BE5E-A16A-94A338BFE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590" y="4534693"/>
            <a:ext cx="3166820" cy="17907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0A5129-2C1B-5287-9EE5-6B20F7A53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669" y="565347"/>
            <a:ext cx="3175934" cy="17907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700DC5-7BD1-0536-61A6-58C61BF20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11" y="2550020"/>
            <a:ext cx="3166820" cy="179073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CFFAB5-EAB0-BA01-8363-866940724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2590" y="2550020"/>
            <a:ext cx="3166820" cy="179073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00DFF8B-3494-CFD2-3F2B-FA44B4B13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669" y="2550020"/>
            <a:ext cx="3166820" cy="17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8C9D-09E6-B987-9C51-5364D5D8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89084-C433-D8A9-38C3-4A2E63DE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6ABF4044-85BA-AC00-A1B6-0D6314687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2BF392B-F85B-177D-904C-D8CD55D554C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9DC695-B73E-2BA7-1BE3-24E88244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63" y="333784"/>
            <a:ext cx="8838836" cy="55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917C-32A8-30CF-70E2-A55CDAF2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584C-776C-5EB4-1E80-4A06714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cxnSp>
        <p:nvCxnSpPr>
          <p:cNvPr id="11" name="Gerader Verbinder 10" descr="Folientrennlinie">
            <a:extLst>
              <a:ext uri="{FF2B5EF4-FFF2-40B4-BE49-F238E27FC236}">
                <a16:creationId xmlns:a16="http://schemas.microsoft.com/office/drawing/2014/main" id="{2B91AB39-91B3-16A1-EC7D-BAAC3317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75C32C8-48F6-2D3F-4547-9E2E78B85EE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83E1FD-7100-34F1-290E-AC0D0852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25" y="800100"/>
            <a:ext cx="87153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1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B245-A79F-832E-120D-7C651AC9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0A263-82BE-ED50-1FBB-CBDEC3C0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Datenanalyse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7165F4-0938-7779-DF73-CB42F7E658C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989FE7-4BCC-55D6-78C8-10D15DEA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120" y="4077493"/>
            <a:ext cx="2703871" cy="194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4FFC1F0-0D7D-74E3-F7FC-48BAC2D8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02278" y="4077493"/>
            <a:ext cx="2703871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4DC4CE-C3F5-D403-6275-E81FFFFBA1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13199" y="4077493"/>
            <a:ext cx="2703871" cy="194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C0C27F2-9C2C-7599-7EFA-2496C91F1D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819960" y="108147"/>
            <a:ext cx="2675374" cy="1944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0676624-71A8-3B90-0B83-58145A5328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24119" y="2092820"/>
            <a:ext cx="2703871" cy="1944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9B658D-83FE-E2F6-D148-973E859B863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26324" y="2092820"/>
            <a:ext cx="2675374" cy="1944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81E3DC0-DF8C-21EF-E7A2-729FAF78B2F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802278" y="2092820"/>
            <a:ext cx="270387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4089-E546-8669-BF18-4047FC40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C4C46-EDE0-A29D-81AC-256E318F48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BB71F5-09FB-43D2-9D18-0ACB24161C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59800B-8C17-0735-0DE1-B72235FE74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956E76-7A1F-EBA8-35B7-3B763FDD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906458"/>
            <a:ext cx="6284726" cy="37914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0A9AAD-FF40-7F05-7498-0E8F530A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6526" y="2038381"/>
            <a:ext cx="5043474" cy="36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D8A91-12F8-2CB1-DEEF-58D0E3A2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A0B77-CF81-B056-50FF-2042132B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471D8-4AD1-5561-409D-5936C0B8D44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C67B1B-CFBF-527A-AF9B-BDE88450BE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29EA98-A013-8FA1-A48D-8FA80BB6FC6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9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68A57D-F511-1063-636C-62934990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906458"/>
            <a:ext cx="6284726" cy="37914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1E7B4E-E79F-BA9B-FC18-DC90B88F3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6526" y="2054865"/>
            <a:ext cx="5043474" cy="36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316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6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{2718C64A-E709-4679-9296-2C049C0A61E5}tf16411250_win32</Template>
  <TotalTime>0</TotalTime>
  <Words>381</Words>
  <Application>Microsoft Office PowerPoint</Application>
  <PresentationFormat>Breitbild</PresentationFormat>
  <Paragraphs>130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Corbel</vt:lpstr>
      <vt:lpstr>Times New Roman</vt:lpstr>
      <vt:lpstr>Wingdings</vt:lpstr>
      <vt:lpstr>Benutzerdefiniert</vt:lpstr>
      <vt:lpstr>Qualitätssicherung für KI-Systeme</vt:lpstr>
      <vt:lpstr>Projekt</vt:lpstr>
      <vt:lpstr>Datenanalyse</vt:lpstr>
      <vt:lpstr>Datenanalyse</vt:lpstr>
      <vt:lpstr>Datenanalyse</vt:lpstr>
      <vt:lpstr>Datenanalyse</vt:lpstr>
      <vt:lpstr>Datenanalyse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Abschnittstrenn-linie Option 2</vt:lpstr>
      <vt:lpstr>Diagrammoptionen</vt:lpstr>
      <vt:lpstr>Tabelle</vt:lpstr>
      <vt:lpstr>Large image</vt:lpstr>
      <vt:lpstr>Vielen Dank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Schreiner</dc:creator>
  <cp:lastModifiedBy>Malte Schulze Balhorn</cp:lastModifiedBy>
  <cp:revision>4</cp:revision>
  <dcterms:created xsi:type="dcterms:W3CDTF">2024-12-09T15:37:53Z</dcterms:created>
  <dcterms:modified xsi:type="dcterms:W3CDTF">2024-12-09T20:42:07Z</dcterms:modified>
</cp:coreProperties>
</file>