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0" r:id="rId2"/>
    <p:sldId id="257" r:id="rId3"/>
    <p:sldId id="299" r:id="rId4"/>
    <p:sldId id="258" r:id="rId5"/>
    <p:sldId id="259" r:id="rId6"/>
    <p:sldId id="260" r:id="rId7"/>
    <p:sldId id="261" r:id="rId8"/>
    <p:sldId id="263" r:id="rId9"/>
    <p:sldId id="301" r:id="rId10"/>
    <p:sldId id="264" r:id="rId11"/>
    <p:sldId id="268" r:id="rId12"/>
    <p:sldId id="289" r:id="rId13"/>
    <p:sldId id="278" r:id="rId14"/>
    <p:sldId id="290" r:id="rId15"/>
    <p:sldId id="266" r:id="rId16"/>
    <p:sldId id="303" r:id="rId17"/>
    <p:sldId id="267" r:id="rId18"/>
    <p:sldId id="269" r:id="rId19"/>
    <p:sldId id="284" r:id="rId20"/>
    <p:sldId id="285" r:id="rId21"/>
    <p:sldId id="291" r:id="rId22"/>
    <p:sldId id="304" r:id="rId23"/>
    <p:sldId id="305" r:id="rId24"/>
    <p:sldId id="265" r:id="rId25"/>
    <p:sldId id="302" r:id="rId26"/>
    <p:sldId id="306" r:id="rId27"/>
    <p:sldId id="307" r:id="rId28"/>
    <p:sldId id="308" r:id="rId29"/>
    <p:sldId id="309" r:id="rId30"/>
    <p:sldId id="310" r:id="rId31"/>
    <p:sldId id="287" r:id="rId32"/>
    <p:sldId id="296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88FB5-70BE-4595-A73B-4E335D030C14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36B66-2D2C-479A-BCE3-60C11FACD7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0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36B66-2D2C-479A-BCE3-60C11FACD7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0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36B66-2D2C-479A-BCE3-60C11FACD79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6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2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6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7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0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3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1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1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5FF6-0FDD-4A80-96B8-72BF71AD8DFB}" type="datetimeFigureOut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48B5-9FD9-4F30-9EEB-89B663C4F5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zaudtke.com/" TargetMode="External"/><Relationship Id="rId2" Type="http://schemas.openxmlformats.org/officeDocument/2006/relationships/hyperlink" Target="https://github.com/Zaudtk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Queues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should I use them?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6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Message Pattern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23" y="2049710"/>
            <a:ext cx="9046141" cy="34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No Routing Projects</a:t>
            </a:r>
          </a:p>
          <a:p>
            <a:pPr lvl="1"/>
            <a:r>
              <a:rPr lang="en-US" dirty="0" err="1" smtClean="0"/>
              <a:t>NoRouteSender</a:t>
            </a:r>
            <a:endParaRPr lang="en-US" dirty="0"/>
          </a:p>
          <a:p>
            <a:pPr lvl="1"/>
            <a:r>
              <a:rPr lang="en-US" dirty="0" err="1" smtClean="0"/>
              <a:t>NoRouteHandler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– Batch Process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299" y="1690688"/>
            <a:ext cx="3726334" cy="49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IsProcessed field means nothing to the data after set to true</a:t>
            </a:r>
          </a:p>
          <a:p>
            <a:r>
              <a:rPr lang="en-US" dirty="0" smtClean="0"/>
              <a:t>The larger the table gets, the more data you need to query over</a:t>
            </a:r>
          </a:p>
          <a:p>
            <a:r>
              <a:rPr lang="en-US" dirty="0" smtClean="0"/>
              <a:t>New Data isn’t available until the job runs.</a:t>
            </a:r>
          </a:p>
          <a:p>
            <a:r>
              <a:rPr lang="en-US" dirty="0" smtClean="0"/>
              <a:t>Failures </a:t>
            </a:r>
            <a:r>
              <a:rPr lang="en-US" dirty="0"/>
              <a:t>lead to longer delays</a:t>
            </a:r>
            <a:r>
              <a:rPr lang="en-US" dirty="0" smtClean="0"/>
              <a:t>.</a:t>
            </a:r>
          </a:p>
          <a:p>
            <a:r>
              <a:rPr lang="en-US" dirty="0"/>
              <a:t>Product Owner, decides there is another process we want to run on the original data.  Add another flag and batch job?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1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646" y="1466397"/>
            <a:ext cx="3049668" cy="52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Fanout</a:t>
            </a:r>
            <a:r>
              <a:rPr lang="en-US" dirty="0" smtClean="0"/>
              <a:t> Message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a copy of the message to multiple queues</a:t>
            </a:r>
          </a:p>
          <a:p>
            <a:r>
              <a:rPr lang="en-US" dirty="0" smtClean="0"/>
              <a:t>Each queue has a different purpose or subsystem</a:t>
            </a:r>
          </a:p>
          <a:p>
            <a:r>
              <a:rPr lang="en-US" dirty="0" smtClean="0"/>
              <a:t>Usually associated with an </a:t>
            </a:r>
            <a:r>
              <a:rPr lang="en-US" dirty="0" smtClean="0"/>
              <a:t>Event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Handlers for each queue can be scaled</a:t>
            </a:r>
          </a:p>
        </p:txBody>
      </p:sp>
    </p:spTree>
    <p:extLst>
      <p:ext uri="{BB962C8B-B14F-4D97-AF65-F5344CB8AC3E}">
        <p14:creationId xmlns:p14="http://schemas.microsoft.com/office/powerpoint/2010/main" val="11803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Fanout</a:t>
            </a:r>
            <a:r>
              <a:rPr lang="en-US" dirty="0" smtClean="0"/>
              <a:t> Message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 MSMQ (that I know of)</a:t>
            </a:r>
          </a:p>
          <a:p>
            <a:r>
              <a:rPr lang="en-US" dirty="0" smtClean="0"/>
              <a:t>Azure </a:t>
            </a:r>
          </a:p>
          <a:p>
            <a:pPr lvl="1"/>
            <a:r>
              <a:rPr lang="en-US" dirty="0" smtClean="0"/>
              <a:t>Send to Topic not Exchange</a:t>
            </a:r>
          </a:p>
          <a:p>
            <a:pPr lvl="1"/>
            <a:r>
              <a:rPr lang="en-US" dirty="0" smtClean="0"/>
              <a:t>Subscription is essentially the Queue</a:t>
            </a:r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Send to Exchange</a:t>
            </a:r>
          </a:p>
          <a:p>
            <a:pPr lvl="1"/>
            <a:r>
              <a:rPr lang="en-US" dirty="0" smtClean="0"/>
              <a:t>Queue is a Queue</a:t>
            </a:r>
          </a:p>
        </p:txBody>
      </p:sp>
    </p:spTree>
    <p:extLst>
      <p:ext uri="{BB962C8B-B14F-4D97-AF65-F5344CB8AC3E}">
        <p14:creationId xmlns:p14="http://schemas.microsoft.com/office/powerpoint/2010/main" val="36581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Fanout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69" y="1690688"/>
            <a:ext cx="7833433" cy="49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Fanout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Projects</a:t>
            </a:r>
          </a:p>
          <a:p>
            <a:pPr lvl="1"/>
            <a:r>
              <a:rPr lang="en-US" dirty="0" err="1" smtClean="0"/>
              <a:t>SendAlert</a:t>
            </a:r>
            <a:endParaRPr lang="en-US" dirty="0" smtClean="0"/>
          </a:p>
          <a:p>
            <a:pPr lvl="1"/>
            <a:r>
              <a:rPr lang="en-US" dirty="0" err="1" smtClean="0"/>
              <a:t>EmailAlert</a:t>
            </a:r>
            <a:endParaRPr lang="en-US" dirty="0" smtClean="0"/>
          </a:p>
          <a:p>
            <a:pPr lvl="1"/>
            <a:r>
              <a:rPr lang="en-US" dirty="0" err="1" smtClean="0"/>
              <a:t>LogAlert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– Blocking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020" y="1841953"/>
            <a:ext cx="5484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 Zaudtke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 at J. J. Keller &amp; Associates, Inc.</a:t>
            </a:r>
          </a:p>
          <a:p>
            <a:r>
              <a:rPr lang="en-US" dirty="0" smtClean="0"/>
              <a:t>13 Years building enterprise Web applications</a:t>
            </a:r>
          </a:p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Legacy application migration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87" y="6176963"/>
            <a:ext cx="1114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Process means the customer waits for all to complete.</a:t>
            </a:r>
          </a:p>
          <a:p>
            <a:r>
              <a:rPr lang="en-US" dirty="0" smtClean="0"/>
              <a:t>Thought of as a Transaction, but it really isn’t.</a:t>
            </a:r>
          </a:p>
          <a:p>
            <a:r>
              <a:rPr lang="en-US" dirty="0" smtClean="0"/>
              <a:t>Failure other than Database insert, shouldn’t break the process.</a:t>
            </a:r>
          </a:p>
          <a:p>
            <a:r>
              <a:rPr lang="en-US" dirty="0" smtClean="0"/>
              <a:t>Asynchronous calls help the UI, but not the process.</a:t>
            </a:r>
          </a:p>
          <a:p>
            <a:r>
              <a:rPr lang="en-US" dirty="0" smtClean="0"/>
              <a:t>Your process is now dependent on an external system.</a:t>
            </a:r>
          </a:p>
        </p:txBody>
      </p:sp>
    </p:spTree>
    <p:extLst>
      <p:ext uri="{BB962C8B-B14F-4D97-AF65-F5344CB8AC3E}">
        <p14:creationId xmlns:p14="http://schemas.microsoft.com/office/powerpoint/2010/main" val="16363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55" y="1690688"/>
            <a:ext cx="3345146" cy="51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Message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</a:t>
            </a:r>
          </a:p>
          <a:p>
            <a:r>
              <a:rPr lang="en-US" dirty="0" smtClean="0"/>
              <a:t>Send to a Queue based on criteria</a:t>
            </a:r>
            <a:endParaRPr lang="en-US" dirty="0"/>
          </a:p>
          <a:p>
            <a:r>
              <a:rPr lang="en-US" dirty="0" smtClean="0"/>
              <a:t>Each Queue has a specific purpose</a:t>
            </a:r>
          </a:p>
          <a:p>
            <a:r>
              <a:rPr lang="en-US" dirty="0" smtClean="0"/>
              <a:t>Usually Associated with an Event message</a:t>
            </a:r>
          </a:p>
        </p:txBody>
      </p:sp>
    </p:spTree>
    <p:extLst>
      <p:ext uri="{BB962C8B-B14F-4D97-AF65-F5344CB8AC3E}">
        <p14:creationId xmlns:p14="http://schemas.microsoft.com/office/powerpoint/2010/main" val="1612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Message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</a:p>
          <a:p>
            <a:pPr lvl="1"/>
            <a:r>
              <a:rPr lang="en-US" dirty="0" smtClean="0"/>
              <a:t>Send to Topic</a:t>
            </a:r>
          </a:p>
          <a:p>
            <a:pPr lvl="1"/>
            <a:r>
              <a:rPr lang="en-US" dirty="0" smtClean="0"/>
              <a:t>Use a Filter Action when creating Subscription</a:t>
            </a:r>
          </a:p>
          <a:p>
            <a:pPr lvl="1"/>
            <a:r>
              <a:rPr lang="en-US" dirty="0" smtClean="0"/>
              <a:t>Based on System or Custom Property of Message</a:t>
            </a:r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Direct Exchange with Route Key</a:t>
            </a:r>
          </a:p>
          <a:p>
            <a:pPr lvl="1"/>
            <a:r>
              <a:rPr lang="en-US" dirty="0" smtClean="0"/>
              <a:t>Topics with Pattern Matching in Route Key</a:t>
            </a:r>
          </a:p>
          <a:p>
            <a:pPr lvl="1"/>
            <a:r>
              <a:rPr lang="en-US" dirty="0" smtClean="0"/>
              <a:t>Header with Any or All</a:t>
            </a:r>
          </a:p>
        </p:txBody>
      </p:sp>
    </p:spTree>
    <p:extLst>
      <p:ext uri="{BB962C8B-B14F-4D97-AF65-F5344CB8AC3E}">
        <p14:creationId xmlns:p14="http://schemas.microsoft.com/office/powerpoint/2010/main" val="1368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Exchange with Routing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1798793"/>
            <a:ext cx="7188174" cy="45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Routing Projects</a:t>
            </a:r>
          </a:p>
          <a:p>
            <a:pPr lvl="1"/>
            <a:r>
              <a:rPr lang="en-US" dirty="0" err="1" smtClean="0"/>
              <a:t>RoutingSender</a:t>
            </a:r>
            <a:endParaRPr lang="en-US" dirty="0" smtClean="0"/>
          </a:p>
          <a:p>
            <a:pPr lvl="1"/>
            <a:r>
              <a:rPr lang="en-US" dirty="0" err="1" smtClean="0"/>
              <a:t>HandleCars</a:t>
            </a:r>
            <a:endParaRPr lang="en-US" dirty="0" smtClean="0"/>
          </a:p>
          <a:p>
            <a:pPr lvl="1"/>
            <a:r>
              <a:rPr lang="en-US" dirty="0" err="1" smtClean="0"/>
              <a:t>HandleTrucks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Projects for Demo</a:t>
            </a:r>
          </a:p>
          <a:p>
            <a:pPr lvl="1"/>
            <a:r>
              <a:rPr lang="en-US" dirty="0" err="1" smtClean="0"/>
              <a:t>SendStoreTransaction</a:t>
            </a:r>
            <a:endParaRPr lang="en-US" dirty="0" smtClean="0"/>
          </a:p>
          <a:p>
            <a:pPr lvl="1"/>
            <a:r>
              <a:rPr lang="en-US" dirty="0" err="1" smtClean="0"/>
              <a:t>HandleSales</a:t>
            </a:r>
            <a:endParaRPr lang="en-US" dirty="0" smtClean="0"/>
          </a:p>
          <a:p>
            <a:pPr lvl="1"/>
            <a:r>
              <a:rPr lang="en-US" dirty="0" err="1" smtClean="0"/>
              <a:t>HandleDiscounts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Exchange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Projets</a:t>
            </a:r>
            <a:endParaRPr lang="en-US" dirty="0" smtClean="0"/>
          </a:p>
          <a:p>
            <a:pPr lvl="1"/>
            <a:r>
              <a:rPr lang="en-US" dirty="0" err="1" smtClean="0"/>
              <a:t>SendHeaders</a:t>
            </a:r>
            <a:endParaRPr lang="en-US" dirty="0" smtClean="0"/>
          </a:p>
          <a:p>
            <a:pPr lvl="1"/>
            <a:r>
              <a:rPr lang="en-US" dirty="0" err="1" smtClean="0"/>
              <a:t>HandlAllHeaders</a:t>
            </a:r>
            <a:endParaRPr lang="en-US" dirty="0" smtClean="0"/>
          </a:p>
          <a:p>
            <a:pPr lvl="1"/>
            <a:r>
              <a:rPr lang="en-US" smtClean="0"/>
              <a:t>HandleAnyHeaders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– If Check in Handler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353" y="1316976"/>
            <a:ext cx="2617294" cy="55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Orders has multiple concerns</a:t>
            </a:r>
          </a:p>
          <a:p>
            <a:r>
              <a:rPr lang="en-US" dirty="0" smtClean="0"/>
              <a:t>New Product Processing Failure fails Process Orders</a:t>
            </a:r>
          </a:p>
          <a:p>
            <a:r>
              <a:rPr lang="en-US" dirty="0" smtClean="0"/>
              <a:t>Next specialty adds another if check</a:t>
            </a:r>
          </a:p>
          <a:p>
            <a:r>
              <a:rPr lang="en-US" dirty="0" smtClean="0"/>
              <a:t>Process Orders is More important, don’t risk breaking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037" y="1563466"/>
            <a:ext cx="4667825" cy="51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can handle multiple types of messages.  Be careful.</a:t>
            </a:r>
          </a:p>
          <a:p>
            <a:r>
              <a:rPr lang="en-US" dirty="0" smtClean="0"/>
              <a:t>Not the solution to every problem.</a:t>
            </a:r>
          </a:p>
          <a:p>
            <a:r>
              <a:rPr lang="en-US" dirty="0" smtClean="0"/>
              <a:t>At least consider messaging during design.</a:t>
            </a:r>
          </a:p>
          <a:p>
            <a:r>
              <a:rPr lang="en-US" dirty="0" smtClean="0"/>
              <a:t>Research and try it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attending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dirty="0"/>
              <a:t>Info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@</a:t>
            </a:r>
            <a:r>
              <a:rPr lang="en-US" dirty="0" err="1">
                <a:solidFill>
                  <a:schemeClr val="accent5"/>
                </a:solidFill>
              </a:rPr>
              <a:t>alzaudtke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https://github.com/Zaudtke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zaudtke.com</a:t>
            </a:r>
            <a:endParaRPr lang="en-US" dirty="0" smtClean="0"/>
          </a:p>
          <a:p>
            <a:r>
              <a:rPr lang="en-US" dirty="0" smtClean="0"/>
              <a:t>Like a Marvel Movie, stay through the credits 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779" y="4449550"/>
            <a:ext cx="612428" cy="5138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83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Here’s your chance to enter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47" y="1494439"/>
            <a:ext cx="4813153" cy="5111313"/>
          </a:xfrm>
        </p:spPr>
      </p:pic>
    </p:spTree>
    <p:extLst>
      <p:ext uri="{BB962C8B-B14F-4D97-AF65-F5344CB8AC3E}">
        <p14:creationId xmlns:p14="http://schemas.microsoft.com/office/powerpoint/2010/main" val="35989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Buzzwords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Microservices</a:t>
            </a:r>
          </a:p>
          <a:p>
            <a:r>
              <a:rPr lang="en-US" dirty="0" smtClean="0"/>
              <a:t>Domain Driven Design</a:t>
            </a:r>
          </a:p>
          <a:p>
            <a:r>
              <a:rPr lang="en-US" dirty="0" smtClean="0"/>
              <a:t>CQRS</a:t>
            </a:r>
          </a:p>
          <a:p>
            <a:r>
              <a:rPr lang="en-US" dirty="0" smtClean="0"/>
              <a:t>Monolithic</a:t>
            </a:r>
          </a:p>
          <a:p>
            <a:r>
              <a:rPr lang="en-US" dirty="0" smtClean="0"/>
              <a:t>Service Oriented Architecture</a:t>
            </a:r>
          </a:p>
          <a:p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Etc., Etc., Etc…..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r>
              <a:rPr lang="en-US" dirty="0" smtClean="0"/>
              <a:t>Three commonly used patterns</a:t>
            </a:r>
          </a:p>
          <a:p>
            <a:r>
              <a:rPr lang="en-US" dirty="0" smtClean="0"/>
              <a:t>Closing Thoughts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380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dirty="0"/>
              <a:t>Coupling</a:t>
            </a:r>
            <a:r>
              <a:rPr lang="en-US" dirty="0" smtClean="0"/>
              <a:t>*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Reliability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More of an enabler than distinct advantage.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Definitely makes deployment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-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Command – Do This</a:t>
            </a:r>
          </a:p>
          <a:p>
            <a:r>
              <a:rPr lang="en-US" dirty="0" smtClean="0"/>
              <a:t>An Event – This Happened</a:t>
            </a:r>
          </a:p>
          <a:p>
            <a:r>
              <a:rPr lang="en-US" dirty="0" smtClean="0"/>
              <a:t>Serialized objects</a:t>
            </a:r>
          </a:p>
          <a:p>
            <a:r>
              <a:rPr lang="en-US" dirty="0" smtClean="0"/>
              <a:t>Various Size limitations</a:t>
            </a:r>
          </a:p>
          <a:p>
            <a:pPr lvl="1"/>
            <a:r>
              <a:rPr lang="en-US" dirty="0" smtClean="0"/>
              <a:t>Contain everything</a:t>
            </a:r>
          </a:p>
          <a:p>
            <a:pPr lvl="1"/>
            <a:r>
              <a:rPr lang="en-US" dirty="0" smtClean="0"/>
              <a:t>Contain just enough (Id’s for example)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Message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Sent to Specific Queue</a:t>
            </a:r>
          </a:p>
          <a:p>
            <a:r>
              <a:rPr lang="en-US" dirty="0" smtClean="0"/>
              <a:t>Typically a very targeted process</a:t>
            </a:r>
          </a:p>
          <a:p>
            <a:r>
              <a:rPr lang="en-US" dirty="0" smtClean="0"/>
              <a:t>Usually a </a:t>
            </a:r>
            <a:r>
              <a:rPr lang="en-US" dirty="0" smtClean="0"/>
              <a:t>Command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Handler can be scaled</a:t>
            </a:r>
          </a:p>
        </p:txBody>
      </p:sp>
    </p:spTree>
    <p:extLst>
      <p:ext uri="{BB962C8B-B14F-4D97-AF65-F5344CB8AC3E}">
        <p14:creationId xmlns:p14="http://schemas.microsoft.com/office/powerpoint/2010/main" val="80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Message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MSMQ</a:t>
            </a:r>
          </a:p>
          <a:p>
            <a:r>
              <a:rPr lang="en-US" dirty="0" smtClean="0"/>
              <a:t>Azure Queues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Direct Exchange with Queue Name as Routing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568</Words>
  <Application>Microsoft Office PowerPoint</Application>
  <PresentationFormat>Widescreen</PresentationFormat>
  <Paragraphs>137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Message Queues </vt:lpstr>
      <vt:lpstr>Al Zaudtke</vt:lpstr>
      <vt:lpstr>PowerPoint Presentation</vt:lpstr>
      <vt:lpstr>The Buzzwords</vt:lpstr>
      <vt:lpstr>Overview</vt:lpstr>
      <vt:lpstr>Advantages</vt:lpstr>
      <vt:lpstr>Sidebar - Messages</vt:lpstr>
      <vt:lpstr>Direct Message Pattern</vt:lpstr>
      <vt:lpstr>Direct Message Pattern</vt:lpstr>
      <vt:lpstr>Direct Message Pattern</vt:lpstr>
      <vt:lpstr>Direct Demo</vt:lpstr>
      <vt:lpstr>The Scenario – Batch Process</vt:lpstr>
      <vt:lpstr>Problems</vt:lpstr>
      <vt:lpstr>Potential Solution</vt:lpstr>
      <vt:lpstr>Fanout Message Pattern</vt:lpstr>
      <vt:lpstr>Fanout Message Pattern</vt:lpstr>
      <vt:lpstr>Fanout Diagram</vt:lpstr>
      <vt:lpstr>Fanout Exchange Demo</vt:lpstr>
      <vt:lpstr>The Scenario – Blocking Process</vt:lpstr>
      <vt:lpstr>Problems</vt:lpstr>
      <vt:lpstr>Potential Solution</vt:lpstr>
      <vt:lpstr>Conditional Message Patterns</vt:lpstr>
      <vt:lpstr>Conditional Message Patterns</vt:lpstr>
      <vt:lpstr>Direct Exchange with Routing</vt:lpstr>
      <vt:lpstr>Direct Exchange Demo</vt:lpstr>
      <vt:lpstr>Topic Exchange Demo</vt:lpstr>
      <vt:lpstr>Headers Exchange Demo</vt:lpstr>
      <vt:lpstr>The Scenario – If Check in Handler</vt:lpstr>
      <vt:lpstr>Problems</vt:lpstr>
      <vt:lpstr>Potential Solution</vt:lpstr>
      <vt:lpstr>Closing Thoughts</vt:lpstr>
      <vt:lpstr>Thank you for attending</vt:lpstr>
      <vt:lpstr>Here’s your chance to enter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Queues</dc:title>
  <dc:creator>Zaudtke, Allen (Al) A</dc:creator>
  <cp:lastModifiedBy>Zaudtke, Allen (Al) A</cp:lastModifiedBy>
  <cp:revision>100</cp:revision>
  <cp:lastPrinted>2015-03-26T17:22:48Z</cp:lastPrinted>
  <dcterms:created xsi:type="dcterms:W3CDTF">2015-03-26T15:18:53Z</dcterms:created>
  <dcterms:modified xsi:type="dcterms:W3CDTF">2015-08-06T14:13:22Z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