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8"/>
  </p:notesMasterIdLst>
  <p:sldIdLst>
    <p:sldId id="256" r:id="rId2"/>
    <p:sldId id="257" r:id="rId3"/>
    <p:sldId id="292" r:id="rId4"/>
    <p:sldId id="258" r:id="rId5"/>
    <p:sldId id="259" r:id="rId6"/>
    <p:sldId id="262" r:id="rId7"/>
    <p:sldId id="265" r:id="rId8"/>
    <p:sldId id="266" r:id="rId9"/>
    <p:sldId id="267" r:id="rId10"/>
    <p:sldId id="261" r:id="rId11"/>
    <p:sldId id="268" r:id="rId12"/>
    <p:sldId id="269" r:id="rId13"/>
    <p:sldId id="263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64" r:id="rId23"/>
    <p:sldId id="278" r:id="rId24"/>
    <p:sldId id="281" r:id="rId25"/>
    <p:sldId id="282" r:id="rId26"/>
    <p:sldId id="279" r:id="rId27"/>
    <p:sldId id="280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23"/>
    <p:restoredTop sz="79529"/>
  </p:normalViewPr>
  <p:slideViewPr>
    <p:cSldViewPr snapToGrid="0" snapToObjects="1">
      <p:cViewPr varScale="1">
        <p:scale>
          <a:sx n="136" d="100"/>
          <a:sy n="136" d="100"/>
        </p:scale>
        <p:origin x="2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68B710-D915-D948-810C-F8B685155A1E}" type="datetimeFigureOut">
              <a:rPr lang="en-US" smtClean="0"/>
              <a:t>10/9/19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96F829-2410-4A48-9713-2C54E5BE5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9242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6F829-2410-4A48-9713-2C54E5BE54A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0629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6F829-2410-4A48-9713-2C54E5BE54A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8761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6F829-2410-4A48-9713-2C54E5BE54A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7821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6F829-2410-4A48-9713-2C54E5BE54A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0139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2400" cap="all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1B666CE-2A5D-5647-98FD-39F5C1961C24}" type="datetimeFigureOut">
              <a:rPr lang="en-US" smtClean="0"/>
              <a:t>10/8/19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5643226-352B-4B4B-B4A4-03FC8D912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357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666CE-2A5D-5647-98FD-39F5C1961C24}" type="datetimeFigureOut">
              <a:rPr lang="en-US" smtClean="0"/>
              <a:t>10/8/19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43226-352B-4B4B-B4A4-03FC8D912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797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1B666CE-2A5D-5647-98FD-39F5C1961C24}" type="datetimeFigureOut">
              <a:rPr lang="en-US" smtClean="0"/>
              <a:t>10/8/19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5643226-352B-4B4B-B4A4-03FC8D912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112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>
            <a:lvl1pPr>
              <a:defRPr sz="36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>
            <a:lvl1pPr>
              <a:defRPr sz="2800" baseline="0"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666CE-2A5D-5647-98FD-39F5C1961C24}" type="datetimeFigureOut">
              <a:rPr lang="en-US" smtClean="0"/>
              <a:t>10/8/19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A5643226-352B-4B4B-B4A4-03FC8D912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578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1B666CE-2A5D-5647-98FD-39F5C1961C24}" type="datetimeFigureOut">
              <a:rPr lang="en-US" smtClean="0"/>
              <a:t>10/8/19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5643226-352B-4B4B-B4A4-03FC8D912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158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666CE-2A5D-5647-98FD-39F5C1961C24}" type="datetimeFigureOut">
              <a:rPr lang="en-US" smtClean="0"/>
              <a:t>10/8/19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43226-352B-4B4B-B4A4-03FC8D912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735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666CE-2A5D-5647-98FD-39F5C1961C24}" type="datetimeFigureOut">
              <a:rPr lang="en-US" smtClean="0"/>
              <a:t>10/8/19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43226-352B-4B4B-B4A4-03FC8D912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036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666CE-2A5D-5647-98FD-39F5C1961C24}" type="datetimeFigureOut">
              <a:rPr lang="en-US" smtClean="0"/>
              <a:t>10/8/19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43226-352B-4B4B-B4A4-03FC8D912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856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666CE-2A5D-5647-98FD-39F5C1961C24}" type="datetimeFigureOut">
              <a:rPr lang="en-US" smtClean="0"/>
              <a:t>10/8/19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43226-352B-4B4B-B4A4-03FC8D912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680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1B666CE-2A5D-5647-98FD-39F5C1961C24}" type="datetimeFigureOut">
              <a:rPr lang="en-US" smtClean="0"/>
              <a:t>10/8/19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5643226-352B-4B4B-B4A4-03FC8D912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460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666CE-2A5D-5647-98FD-39F5C1961C24}" type="datetimeFigureOut">
              <a:rPr lang="en-US" smtClean="0"/>
              <a:t>10/8/19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43226-352B-4B4B-B4A4-03FC8D912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363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F1B666CE-2A5D-5647-98FD-39F5C1961C24}" type="datetimeFigureOut">
              <a:rPr lang="en-US" smtClean="0"/>
              <a:t>10/8/19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A5643226-352B-4B4B-B4A4-03FC8D9120B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63529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B5949-A78F-4C45-860B-6DDAD8D18A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Identifying and designing subsystems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F062A1-E546-2C48-9EA5-3A0036474E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1173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D08BB-1265-CE4E-991E-B82BE60DE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 or Support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4B396D-122F-9140-866B-846C1A06B6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Override Business Rules</a:t>
            </a:r>
          </a:p>
          <a:p>
            <a:r>
              <a:rPr lang="en-US" dirty="0"/>
              <a:t>Special Audit Trail</a:t>
            </a:r>
          </a:p>
          <a:p>
            <a:r>
              <a:rPr lang="en-US" dirty="0"/>
              <a:t>PII Obfuscation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8011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D49CB-93E3-6044-A1D6-9E15FC52A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Temporary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00088-D950-4747-9ADB-99C578A1EE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Migration</a:t>
            </a:r>
          </a:p>
          <a:p>
            <a:r>
              <a:rPr lang="en-US" dirty="0"/>
              <a:t>Hot Fix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0780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24F5C-92BD-5A46-9B2A-AF12CD9E7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Characteristics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30A20A-28D4-A843-ACCE-5AB5CE70B0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Message Queues</a:t>
            </a:r>
          </a:p>
          <a:p>
            <a:r>
              <a:rPr lang="en-US" dirty="0"/>
              <a:t>Serverless</a:t>
            </a:r>
          </a:p>
          <a:p>
            <a:r>
              <a:rPr lang="en-US" dirty="0"/>
              <a:t>Scheduled Jobs</a:t>
            </a:r>
          </a:p>
          <a:p>
            <a:r>
              <a:rPr lang="en-US" dirty="0"/>
              <a:t>Console apps or Scripts</a:t>
            </a:r>
          </a:p>
        </p:txBody>
      </p:sp>
    </p:spTree>
    <p:extLst>
      <p:ext uri="{BB962C8B-B14F-4D97-AF65-F5344CB8AC3E}">
        <p14:creationId xmlns:p14="http://schemas.microsoft.com/office/powerpoint/2010/main" val="8700137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95C2E-FF81-CD49-BB3D-9A2D245DD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7A1B20-39EB-534E-9272-BF91B47400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We’ve Identified something needs to be built.</a:t>
            </a:r>
          </a:p>
          <a:p>
            <a:r>
              <a:rPr lang="en-US" dirty="0"/>
              <a:t>Now, let’s Define it.  </a:t>
            </a:r>
          </a:p>
        </p:txBody>
      </p:sp>
    </p:spTree>
    <p:extLst>
      <p:ext uri="{BB962C8B-B14F-4D97-AF65-F5344CB8AC3E}">
        <p14:creationId xmlns:p14="http://schemas.microsoft.com/office/powerpoint/2010/main" val="17401387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2737C-160D-4741-A9CD-5EF1FFC79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DF3386-8EE7-8C4F-B3A0-0F66A49058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does this process do?</a:t>
            </a:r>
          </a:p>
          <a:p>
            <a:r>
              <a:rPr lang="en-US" dirty="0"/>
              <a:t>Is it part of the core domain/application?</a:t>
            </a:r>
          </a:p>
          <a:p>
            <a:r>
              <a:rPr lang="en-US" dirty="0"/>
              <a:t>What is the timing and/or lifetime?</a:t>
            </a:r>
          </a:p>
        </p:txBody>
      </p:sp>
    </p:spTree>
    <p:extLst>
      <p:ext uri="{BB962C8B-B14F-4D97-AF65-F5344CB8AC3E}">
        <p14:creationId xmlns:p14="http://schemas.microsoft.com/office/powerpoint/2010/main" val="25373067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AF141-B23D-6C4E-9784-275B07F78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DAC9DB-1B53-094B-8A17-EF8178EF76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Look beyond the obvious.</a:t>
            </a:r>
          </a:p>
          <a:p>
            <a:r>
              <a:rPr lang="en-US" dirty="0"/>
              <a:t>Total Control vs Outside Dependency</a:t>
            </a:r>
          </a:p>
          <a:p>
            <a:r>
              <a:rPr lang="en-US" dirty="0"/>
              <a:t>Honest assessment of Importance</a:t>
            </a:r>
          </a:p>
        </p:txBody>
      </p:sp>
    </p:spTree>
    <p:extLst>
      <p:ext uri="{BB962C8B-B14F-4D97-AF65-F5344CB8AC3E}">
        <p14:creationId xmlns:p14="http://schemas.microsoft.com/office/powerpoint/2010/main" val="10160567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2A8E1-F45A-4644-97FC-8E8B59C51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Only 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35902-F0BC-254E-90DA-D6671E226E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Query -&gt; Map -&gt; Send</a:t>
            </a:r>
          </a:p>
          <a:p>
            <a:r>
              <a:rPr lang="en-US" dirty="0"/>
              <a:t>Time Based</a:t>
            </a:r>
          </a:p>
          <a:p>
            <a:r>
              <a:rPr lang="en-US" dirty="0"/>
              <a:t>Request Based</a:t>
            </a:r>
          </a:p>
        </p:txBody>
      </p:sp>
    </p:spTree>
    <p:extLst>
      <p:ext uri="{BB962C8B-B14F-4D97-AF65-F5344CB8AC3E}">
        <p14:creationId xmlns:p14="http://schemas.microsoft.com/office/powerpoint/2010/main" val="29790037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F2FF9-973A-EC4F-9695-19EA39865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Writable 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C5D81-EC97-5546-9BCB-EEA2A55DA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Flags, Dates, Status vs Domain</a:t>
            </a:r>
          </a:p>
          <a:p>
            <a:r>
              <a:rPr lang="en-US" dirty="0"/>
              <a:t>Creating vs Updating</a:t>
            </a:r>
          </a:p>
          <a:p>
            <a:r>
              <a:rPr lang="en-US" dirty="0"/>
              <a:t>Deletes</a:t>
            </a:r>
          </a:p>
        </p:txBody>
      </p:sp>
    </p:spTree>
    <p:extLst>
      <p:ext uri="{BB962C8B-B14F-4D97-AF65-F5344CB8AC3E}">
        <p14:creationId xmlns:p14="http://schemas.microsoft.com/office/powerpoint/2010/main" val="26483119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BD9C4-0EB8-3B4D-8ECE-CBDC89264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of the Domain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96127-BB8A-3C43-843F-FE78AA926D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this a single purpose thing?</a:t>
            </a:r>
          </a:p>
          <a:p>
            <a:r>
              <a:rPr lang="en-US" dirty="0"/>
              <a:t>Does this need to adhere to your existing business rules?</a:t>
            </a:r>
          </a:p>
          <a:p>
            <a:r>
              <a:rPr lang="en-US" dirty="0"/>
              <a:t>Is this an orchestration process?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8227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DAB51-6649-6F4E-9BC4-7789F8F4A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A432BF-FC77-FB46-B2C5-8EE4C48998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Forever</a:t>
            </a:r>
          </a:p>
          <a:p>
            <a:r>
              <a:rPr lang="en-US" dirty="0"/>
              <a:t>Short-term Hack</a:t>
            </a:r>
          </a:p>
          <a:p>
            <a:r>
              <a:rPr lang="en-US" dirty="0"/>
              <a:t>One time fix</a:t>
            </a:r>
          </a:p>
        </p:txBody>
      </p:sp>
    </p:spTree>
    <p:extLst>
      <p:ext uri="{BB962C8B-B14F-4D97-AF65-F5344CB8AC3E}">
        <p14:creationId xmlns:p14="http://schemas.microsoft.com/office/powerpoint/2010/main" val="2846267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7FDF6-6BC1-864E-8254-18AD702AC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Allen Zaudtke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017B97-09D5-0943-B5BB-3B8EFF53BC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Architect at J. J. Keller &amp; Associates, Inc.</a:t>
            </a:r>
          </a:p>
          <a:p>
            <a:r>
              <a:rPr lang="en-US" dirty="0"/>
              <a:t>Web and Cloud Applications</a:t>
            </a:r>
          </a:p>
          <a:p>
            <a:r>
              <a:rPr lang="en-US" dirty="0"/>
              <a:t>@</a:t>
            </a:r>
            <a:r>
              <a:rPr lang="en-US" dirty="0" err="1"/>
              <a:t>alzaudtke</a:t>
            </a:r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zaudtke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2798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8F89E-9148-4742-91D0-D50E39E41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6C6D3F-E8BF-024D-A61B-6A17E3EB37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Event Based</a:t>
            </a:r>
          </a:p>
          <a:p>
            <a:r>
              <a:rPr lang="en-US" dirty="0"/>
              <a:t>Time Based</a:t>
            </a:r>
          </a:p>
        </p:txBody>
      </p:sp>
    </p:spTree>
    <p:extLst>
      <p:ext uri="{BB962C8B-B14F-4D97-AF65-F5344CB8AC3E}">
        <p14:creationId xmlns:p14="http://schemas.microsoft.com/office/powerpoint/2010/main" val="37832656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D2A69-2C86-3C41-9EAC-F30A10A9D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A0D7B-8D25-3242-9A28-78196A8876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Identified something</a:t>
            </a:r>
          </a:p>
          <a:p>
            <a:r>
              <a:rPr lang="en-US" dirty="0"/>
              <a:t>Defined it.  Purpose, lifetime, and it’s scope.</a:t>
            </a:r>
          </a:p>
          <a:p>
            <a:r>
              <a:rPr lang="en-US" dirty="0"/>
              <a:t>Now the hard part…. Designing it. </a:t>
            </a:r>
          </a:p>
        </p:txBody>
      </p:sp>
    </p:spTree>
    <p:extLst>
      <p:ext uri="{BB962C8B-B14F-4D97-AF65-F5344CB8AC3E}">
        <p14:creationId xmlns:p14="http://schemas.microsoft.com/office/powerpoint/2010/main" val="4965722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3577F-D596-4F40-BC0E-663BCEA08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FE7F73-B1FA-0B41-B39D-B8B19D0969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Technology</a:t>
            </a:r>
          </a:p>
          <a:p>
            <a:r>
              <a:rPr lang="en-US" dirty="0"/>
              <a:t>Code Patterns</a:t>
            </a:r>
          </a:p>
          <a:p>
            <a:r>
              <a:rPr lang="en-US" dirty="0"/>
              <a:t>New Code or Existing Code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8873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6C612-5958-6C4A-82FD-2C87D94C2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624F5-FE19-1E4B-B87D-E2B10A231E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Take combination of scenarios discussed earlier</a:t>
            </a:r>
          </a:p>
          <a:p>
            <a:r>
              <a:rPr lang="en-US" dirty="0"/>
              <a:t>Talk about some less than ideal solutions</a:t>
            </a:r>
          </a:p>
          <a:p>
            <a:r>
              <a:rPr lang="en-US" dirty="0"/>
              <a:t>Talk about some better solutions</a:t>
            </a:r>
          </a:p>
        </p:txBody>
      </p:sp>
    </p:spTree>
    <p:extLst>
      <p:ext uri="{BB962C8B-B14F-4D97-AF65-F5344CB8AC3E}">
        <p14:creationId xmlns:p14="http://schemas.microsoft.com/office/powerpoint/2010/main" val="7383089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51859-247F-3B41-A9E7-700C42F08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Systems – Less than ideal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983B9E-CD7B-FD40-A999-32A9DE7BFA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Api</a:t>
            </a:r>
            <a:r>
              <a:rPr lang="en-US" dirty="0"/>
              <a:t> within system called by scheduled console app</a:t>
            </a:r>
          </a:p>
          <a:p>
            <a:r>
              <a:rPr lang="en-US" dirty="0"/>
              <a:t>Scheduled console app referencing domain libraries</a:t>
            </a:r>
          </a:p>
          <a:p>
            <a:r>
              <a:rPr lang="en-US" dirty="0"/>
              <a:t>Mobile </a:t>
            </a:r>
            <a:r>
              <a:rPr lang="en-US" dirty="0" err="1"/>
              <a:t>Api</a:t>
            </a:r>
            <a:r>
              <a:rPr lang="en-US" dirty="0"/>
              <a:t> tightly coupled to app and database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1768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724F7-281C-7048-8FBC-494098DAC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Systems - Better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BD826A-AD61-1F47-8E42-F530A351C0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of Serverless functions if possible</a:t>
            </a:r>
          </a:p>
          <a:p>
            <a:r>
              <a:rPr lang="en-US" dirty="0"/>
              <a:t>Don’t reference libraries.  Use an </a:t>
            </a:r>
            <a:r>
              <a:rPr lang="en-US" dirty="0" err="1"/>
              <a:t>Api</a:t>
            </a:r>
            <a:r>
              <a:rPr lang="en-US" dirty="0"/>
              <a:t> if necessary</a:t>
            </a:r>
          </a:p>
          <a:p>
            <a:r>
              <a:rPr lang="en-US" dirty="0"/>
              <a:t>Custom </a:t>
            </a:r>
            <a:r>
              <a:rPr lang="en-US" dirty="0" err="1"/>
              <a:t>Sql</a:t>
            </a:r>
            <a:r>
              <a:rPr lang="en-US" dirty="0"/>
              <a:t>, use a Schema</a:t>
            </a:r>
          </a:p>
          <a:p>
            <a:r>
              <a:rPr lang="en-US" dirty="0"/>
              <a:t>Completely split off, make it it’s own application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9000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9F475-02FD-3042-97D9-44CEED26B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Only or ETL – Less than Ideal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56A5C4-7F18-FC46-85F4-C4D169D7EA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Must use existing data access and entities</a:t>
            </a:r>
          </a:p>
          <a:p>
            <a:r>
              <a:rPr lang="en-US" dirty="0"/>
              <a:t>New models in wrong project or new dependency</a:t>
            </a:r>
          </a:p>
          <a:p>
            <a:r>
              <a:rPr lang="en-US" dirty="0"/>
              <a:t>Deployment tied to application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746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D3027-F409-0E44-B146-E788DD3DD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Only or ETL - Better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F07980-E39D-1842-BFF9-E615FE8143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Custom SQL</a:t>
            </a:r>
          </a:p>
          <a:p>
            <a:r>
              <a:rPr lang="en-US" dirty="0"/>
              <a:t>Custom Models</a:t>
            </a:r>
          </a:p>
          <a:p>
            <a:r>
              <a:rPr lang="en-US" dirty="0"/>
              <a:t>Only dependency is database</a:t>
            </a:r>
          </a:p>
        </p:txBody>
      </p:sp>
    </p:spTree>
    <p:extLst>
      <p:ext uri="{BB962C8B-B14F-4D97-AF65-F5344CB8AC3E}">
        <p14:creationId xmlns:p14="http://schemas.microsoft.com/office/powerpoint/2010/main" val="8632840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0A07D-152C-FC44-B97F-DB9D47896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Patterns – Less than ideal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49622B-DEC8-E44E-AFF8-208246D1CF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Making it synchronous</a:t>
            </a:r>
          </a:p>
          <a:p>
            <a:r>
              <a:rPr lang="en-US" dirty="0"/>
              <a:t>Proc calling Proc</a:t>
            </a:r>
          </a:p>
          <a:p>
            <a:r>
              <a:rPr lang="en-US" dirty="0"/>
              <a:t>Database as Queue</a:t>
            </a:r>
          </a:p>
          <a:p>
            <a:r>
              <a:rPr lang="en-US" dirty="0"/>
              <a:t>Windows Service</a:t>
            </a:r>
          </a:p>
        </p:txBody>
      </p:sp>
    </p:spTree>
    <p:extLst>
      <p:ext uri="{BB962C8B-B14F-4D97-AF65-F5344CB8AC3E}">
        <p14:creationId xmlns:p14="http://schemas.microsoft.com/office/powerpoint/2010/main" val="5698165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D726F-E2CB-3840-BEF2-4F9ECBE15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Patterns - Better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90FB8-CA54-7B42-ACE1-2D42B3E58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True Queue System, true Event </a:t>
            </a:r>
          </a:p>
          <a:p>
            <a:r>
              <a:rPr lang="en-US" dirty="0"/>
              <a:t>Cloud Services</a:t>
            </a:r>
          </a:p>
          <a:p>
            <a:r>
              <a:rPr lang="en-US" dirty="0"/>
              <a:t>New Domain (Aggregate root) in new Project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074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8FB6D0F-8D9C-2F47-B92E-BDE3D5FF72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9829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7A6EE-1468-EF44-9742-A4D32DD7B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Admin/Support – Less than Ideal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981E9-1928-7549-A38A-1311AF326C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 of application</a:t>
            </a:r>
          </a:p>
          <a:p>
            <a:r>
              <a:rPr lang="en-US" dirty="0"/>
              <a:t>Lack of Audit trail</a:t>
            </a:r>
          </a:p>
          <a:p>
            <a:r>
              <a:rPr lang="en-US" dirty="0"/>
              <a:t>If Checks everywhere</a:t>
            </a:r>
          </a:p>
          <a:p>
            <a:r>
              <a:rPr lang="en-US" dirty="0"/>
              <a:t>Manual SQL sent to DBA’s</a:t>
            </a:r>
          </a:p>
        </p:txBody>
      </p:sp>
    </p:spTree>
    <p:extLst>
      <p:ext uri="{BB962C8B-B14F-4D97-AF65-F5344CB8AC3E}">
        <p14:creationId xmlns:p14="http://schemas.microsoft.com/office/powerpoint/2010/main" val="25535767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89222-AAF3-5143-83ED-F42F69BEC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Admin/Support – Better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5B8901-0F8A-CC4A-833B-A1DA51A8EE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Decorator Pattern within Existing</a:t>
            </a:r>
          </a:p>
          <a:p>
            <a:r>
              <a:rPr lang="en-US" dirty="0"/>
              <a:t>Separate App</a:t>
            </a:r>
          </a:p>
          <a:p>
            <a:r>
              <a:rPr lang="en-US" dirty="0"/>
              <a:t>Automate/Fix Manual things</a:t>
            </a:r>
          </a:p>
        </p:txBody>
      </p:sp>
    </p:spTree>
    <p:extLst>
      <p:ext uri="{BB962C8B-B14F-4D97-AF65-F5344CB8AC3E}">
        <p14:creationId xmlns:p14="http://schemas.microsoft.com/office/powerpoint/2010/main" val="19442459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D5D6E-E6FA-8C44-8F97-93F18BADB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Temporary – Less than Ideal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D734FD-A00A-6F4C-985F-F469F86012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 Architect</a:t>
            </a:r>
          </a:p>
          <a:p>
            <a:r>
              <a:rPr lang="en-US" dirty="0"/>
              <a:t>Needed a deployment</a:t>
            </a:r>
          </a:p>
          <a:p>
            <a:r>
              <a:rPr lang="en-US" dirty="0"/>
              <a:t>Never removed</a:t>
            </a:r>
          </a:p>
        </p:txBody>
      </p:sp>
    </p:spTree>
    <p:extLst>
      <p:ext uri="{BB962C8B-B14F-4D97-AF65-F5344CB8AC3E}">
        <p14:creationId xmlns:p14="http://schemas.microsoft.com/office/powerpoint/2010/main" val="29698490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5CE88-0903-784F-87F0-BEECBC5AC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Temporary - Better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A887E3-3C79-984D-8C1F-12728D461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Quick and Dirty</a:t>
            </a:r>
          </a:p>
          <a:p>
            <a:r>
              <a:rPr lang="en-US" dirty="0"/>
              <a:t>Manual Run if possible.</a:t>
            </a:r>
          </a:p>
          <a:p>
            <a:r>
              <a:rPr lang="en-US" dirty="0"/>
              <a:t>Contemplate removing Source Code as well</a:t>
            </a:r>
          </a:p>
        </p:txBody>
      </p:sp>
    </p:spTree>
    <p:extLst>
      <p:ext uri="{BB962C8B-B14F-4D97-AF65-F5344CB8AC3E}">
        <p14:creationId xmlns:p14="http://schemas.microsoft.com/office/powerpoint/2010/main" val="41160608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422FA-67F2-F849-8EF6-56937763E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Cherry picked pet peeves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4ADA1-D272-1A44-AB9E-D49E5254C1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Flags, Status, Dates Must go through Domain</a:t>
            </a:r>
          </a:p>
          <a:p>
            <a:r>
              <a:rPr lang="en-US" dirty="0"/>
              <a:t>Refusal to use Set Based </a:t>
            </a:r>
            <a:r>
              <a:rPr lang="en-US" dirty="0" err="1"/>
              <a:t>Sql</a:t>
            </a:r>
            <a:r>
              <a:rPr lang="en-US" dirty="0"/>
              <a:t> </a:t>
            </a:r>
          </a:p>
          <a:p>
            <a:r>
              <a:rPr lang="en-US" dirty="0"/>
              <a:t>Firewalls. Cloud and On-</a:t>
            </a:r>
            <a:r>
              <a:rPr lang="en-US" dirty="0" err="1"/>
              <a:t>Prem</a:t>
            </a:r>
            <a:r>
              <a:rPr lang="en-US" dirty="0"/>
              <a:t> is hard</a:t>
            </a:r>
          </a:p>
        </p:txBody>
      </p:sp>
    </p:spTree>
    <p:extLst>
      <p:ext uri="{BB962C8B-B14F-4D97-AF65-F5344CB8AC3E}">
        <p14:creationId xmlns:p14="http://schemas.microsoft.com/office/powerpoint/2010/main" val="6543470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422FA-67F2-F849-8EF6-56937763E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closing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4ADA1-D272-1A44-AB9E-D49E5254C1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Avoid Distributed Monolith</a:t>
            </a:r>
          </a:p>
          <a:p>
            <a:r>
              <a:rPr lang="en-US" dirty="0"/>
              <a:t>Isolate when possible</a:t>
            </a:r>
          </a:p>
          <a:p>
            <a:r>
              <a:rPr lang="en-US" dirty="0"/>
              <a:t>Act sooner than later</a:t>
            </a:r>
          </a:p>
        </p:txBody>
      </p:sp>
    </p:spTree>
    <p:extLst>
      <p:ext uri="{BB962C8B-B14F-4D97-AF65-F5344CB8AC3E}">
        <p14:creationId xmlns:p14="http://schemas.microsoft.com/office/powerpoint/2010/main" val="173391368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BADA0-269A-F94B-AE40-33F47E863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94637-8E9D-3840-9CE3-44ACE24CAB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Thank you, and enjoy the rest of your day!</a:t>
            </a:r>
          </a:p>
        </p:txBody>
      </p:sp>
    </p:spTree>
    <p:extLst>
      <p:ext uri="{BB962C8B-B14F-4D97-AF65-F5344CB8AC3E}">
        <p14:creationId xmlns:p14="http://schemas.microsoft.com/office/powerpoint/2010/main" val="3911196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5E68E-8623-9546-91D8-67120B20D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34133-4EA0-AC43-AECF-43E4F9E6FF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Identify – What are they?</a:t>
            </a:r>
          </a:p>
          <a:p>
            <a:r>
              <a:rPr lang="en-US" dirty="0"/>
              <a:t>Define – What are they supposed to do?</a:t>
            </a:r>
          </a:p>
          <a:p>
            <a:r>
              <a:rPr lang="en-US" dirty="0"/>
              <a:t>Design – How are they going to be built?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499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6865E-725A-2742-9A61-C5050F803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Subsystem?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9FA55-4CD9-E641-AE76-887A4C418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9974" y="2020240"/>
            <a:ext cx="6492052" cy="367830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Any process you need to write for your system, that doesn’t live on the happy path of application to data storage.</a:t>
            </a:r>
          </a:p>
        </p:txBody>
      </p:sp>
    </p:spTree>
    <p:extLst>
      <p:ext uri="{BB962C8B-B14F-4D97-AF65-F5344CB8AC3E}">
        <p14:creationId xmlns:p14="http://schemas.microsoft.com/office/powerpoint/2010/main" val="3835034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C2150-E2AE-C740-BB3C-4DE738D56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2D2B9-38DE-624A-BDEF-E4D05B856A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Necessary</a:t>
            </a:r>
          </a:p>
          <a:p>
            <a:r>
              <a:rPr lang="en-US" dirty="0"/>
              <a:t>Needs Code</a:t>
            </a:r>
          </a:p>
          <a:p>
            <a:r>
              <a:rPr lang="en-US" dirty="0"/>
              <a:t>Outside the Happy Path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200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A4B00-9FE0-7C4B-93B8-43A6A6B15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D00992-7750-8A41-A8C4-5C913F3DB5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Customer Management and Billing</a:t>
            </a:r>
          </a:p>
          <a:p>
            <a:r>
              <a:rPr lang="en-US" dirty="0"/>
              <a:t>Email</a:t>
            </a:r>
          </a:p>
          <a:p>
            <a:r>
              <a:rPr lang="en-US" dirty="0"/>
              <a:t>Third Party Processor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328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4133A-3B42-7949-B2AC-AE9146B26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Extract, Transform, Load (ETL)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CAB9F-3EE8-F24C-93AD-6212825012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Lake / Cold Storage</a:t>
            </a:r>
          </a:p>
          <a:p>
            <a:r>
              <a:rPr lang="en-US" dirty="0"/>
              <a:t>Reporting Database</a:t>
            </a:r>
          </a:p>
          <a:p>
            <a:r>
              <a:rPr lang="en-US" dirty="0"/>
              <a:t>Import/Export Process</a:t>
            </a:r>
          </a:p>
        </p:txBody>
      </p:sp>
    </p:spTree>
    <p:extLst>
      <p:ext uri="{BB962C8B-B14F-4D97-AF65-F5344CB8AC3E}">
        <p14:creationId xmlns:p14="http://schemas.microsoft.com/office/powerpoint/2010/main" val="36039397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9E405-7A7B-9B43-B450-C53F9AD20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Patterns (“Something Happened”)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7D405-A602-4E47-BBD3-AAE33DDC3F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Update Data Asynchronously</a:t>
            </a:r>
          </a:p>
          <a:p>
            <a:r>
              <a:rPr lang="en-US" dirty="0"/>
              <a:t>Move Data from Temporary to Permanent</a:t>
            </a:r>
          </a:p>
          <a:p>
            <a:r>
              <a:rPr lang="en-US" dirty="0"/>
              <a:t>Workflows or Pipelines</a:t>
            </a:r>
          </a:p>
        </p:txBody>
      </p:sp>
    </p:spTree>
    <p:extLst>
      <p:ext uri="{BB962C8B-B14F-4D97-AF65-F5344CB8AC3E}">
        <p14:creationId xmlns:p14="http://schemas.microsoft.com/office/powerpoint/2010/main" val="352020975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{558762D1-0F9F-2D4F-9CFB-30CFA187CBD9}tf10001123</Template>
  <TotalTime>2697</TotalTime>
  <Words>602</Words>
  <Application>Microsoft Macintosh PowerPoint</Application>
  <PresentationFormat>Widescreen</PresentationFormat>
  <Paragraphs>138</Paragraphs>
  <Slides>36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0" baseType="lpstr">
      <vt:lpstr>Calibri</vt:lpstr>
      <vt:lpstr>Gill Sans MT</vt:lpstr>
      <vt:lpstr>Wingdings 2</vt:lpstr>
      <vt:lpstr>Dividend</vt:lpstr>
      <vt:lpstr>Identifying and designing subsystems</vt:lpstr>
      <vt:lpstr>Allen Zaudtke</vt:lpstr>
      <vt:lpstr>PowerPoint Presentation</vt:lpstr>
      <vt:lpstr>Agenda</vt:lpstr>
      <vt:lpstr>What is a Subsystem?</vt:lpstr>
      <vt:lpstr>Identify</vt:lpstr>
      <vt:lpstr>External Systems</vt:lpstr>
      <vt:lpstr>Extract, Transform, Load (ETL)</vt:lpstr>
      <vt:lpstr>Event Patterns (“Something Happened”)</vt:lpstr>
      <vt:lpstr>Admin or Support Functions</vt:lpstr>
      <vt:lpstr>Temporary</vt:lpstr>
      <vt:lpstr>Technical Characteristics</vt:lpstr>
      <vt:lpstr>Next step</vt:lpstr>
      <vt:lpstr>Define</vt:lpstr>
      <vt:lpstr>Purpose</vt:lpstr>
      <vt:lpstr>Read Only Purpose</vt:lpstr>
      <vt:lpstr>Writable purpose</vt:lpstr>
      <vt:lpstr>Part of the Domain</vt:lpstr>
      <vt:lpstr>Lifetime</vt:lpstr>
      <vt:lpstr>Timing</vt:lpstr>
      <vt:lpstr>Next up</vt:lpstr>
      <vt:lpstr>Design</vt:lpstr>
      <vt:lpstr>Scenarios</vt:lpstr>
      <vt:lpstr>External Systems – Less than ideal</vt:lpstr>
      <vt:lpstr>External Systems - Better</vt:lpstr>
      <vt:lpstr>Read Only or ETL – Less than Ideal</vt:lpstr>
      <vt:lpstr>Read Only or ETL - Better</vt:lpstr>
      <vt:lpstr>Event Patterns – Less than ideal</vt:lpstr>
      <vt:lpstr>Event Patterns - Better</vt:lpstr>
      <vt:lpstr>Admin/Support – Less than Ideal</vt:lpstr>
      <vt:lpstr>Admin/Support – Better</vt:lpstr>
      <vt:lpstr>Temporary – Less than Ideal</vt:lpstr>
      <vt:lpstr>Temporary - Better</vt:lpstr>
      <vt:lpstr>Cherry picked pet peeves</vt:lpstr>
      <vt:lpstr>In closing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Zaudtke, Allen (Al) A</dc:creator>
  <cp:lastModifiedBy>Zaudtke, Allen (Al) A</cp:lastModifiedBy>
  <cp:revision>31</cp:revision>
  <dcterms:created xsi:type="dcterms:W3CDTF">2019-10-08T15:18:44Z</dcterms:created>
  <dcterms:modified xsi:type="dcterms:W3CDTF">2019-10-10T12:16:27Z</dcterms:modified>
</cp:coreProperties>
</file>