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22"/>
  </p:notesMasterIdLst>
  <p:sldIdLst>
    <p:sldId id="259" r:id="rId3"/>
    <p:sldId id="260" r:id="rId4"/>
    <p:sldId id="359" r:id="rId5"/>
    <p:sldId id="322" r:id="rId6"/>
    <p:sldId id="355" r:id="rId7"/>
    <p:sldId id="264" r:id="rId8"/>
    <p:sldId id="360" r:id="rId9"/>
    <p:sldId id="373" r:id="rId10"/>
    <p:sldId id="365" r:id="rId11"/>
    <p:sldId id="364" r:id="rId12"/>
    <p:sldId id="366" r:id="rId13"/>
    <p:sldId id="367" r:id="rId14"/>
    <p:sldId id="368" r:id="rId15"/>
    <p:sldId id="369" r:id="rId16"/>
    <p:sldId id="336" r:id="rId17"/>
    <p:sldId id="370" r:id="rId18"/>
    <p:sldId id="371" r:id="rId19"/>
    <p:sldId id="372" r:id="rId20"/>
    <p:sldId id="3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196" autoAdjust="0"/>
  </p:normalViewPr>
  <p:slideViewPr>
    <p:cSldViewPr snapToGrid="0" showGuides="1">
      <p:cViewPr varScale="1">
        <p:scale>
          <a:sx n="65" d="100"/>
          <a:sy n="65" d="100"/>
        </p:scale>
        <p:origin x="224" y="40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3CA5F7E-D45F-4887-AF9C-BB7E27A9C9CE}"/>
              </a:ext>
            </a:extLst>
          </p:cNvPr>
          <p:cNvSpPr/>
          <p:nvPr userDrawn="1"/>
        </p:nvSpPr>
        <p:spPr>
          <a:xfrm>
            <a:off x="673240" y="1141827"/>
            <a:ext cx="10862268" cy="50543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1C677DB5-A9F3-459B-9D51-37160E08512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29977" y="653142"/>
            <a:ext cx="4824557" cy="50543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825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AB7E7120-FAAE-44F5-AACF-991BD125A6D7}"/>
              </a:ext>
            </a:extLst>
          </p:cNvPr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EB969EB-0B65-4D1F-AA88-6C4DF2393956}"/>
              </a:ext>
            </a:extLst>
          </p:cNvPr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1B7096F-D553-42E4-BCC1-F83D5003D11A}"/>
              </a:ext>
            </a:extLst>
          </p:cNvPr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14F97C-C141-467A-991D-DC4595FFA343}"/>
              </a:ext>
            </a:extLst>
          </p:cNvPr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0787BA-C7F4-402E-86B4-3A6915FE94FB}"/>
              </a:ext>
            </a:extLst>
          </p:cNvPr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79AFEE-C350-4996-ACF0-82F8F6C171D6}"/>
              </a:ext>
            </a:extLst>
          </p:cNvPr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DB13DA-DABB-42AD-8C79-B92DB5C2A07E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69804C-4A6D-4BE0-86D7-115D8C64A339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DF8F04-5A6E-4AF0-8EFB-A5416AA5E3E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816A8E-B875-4F6A-8304-5ADE7C4AFB7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11A5B2-8B0B-46AD-91FA-92D6EBE8DBF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C827BF-AB2F-4FE6-BEAC-957A3AE70E9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3A9A79-3428-4B12-B9FF-3C880B01EC6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2A26D6A-3B50-4763-ADCC-F133F62B9B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7710 w 3083017"/>
              <a:gd name="connsiteY0" fmla="*/ 691559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7710 w 3083017"/>
              <a:gd name="connsiteY4" fmla="*/ 691559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D21F174-8916-4585-BFC0-6484AE81EE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B5EC7ADC-67F9-4D30-A972-0F2B88D079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76" y="1714872"/>
            <a:ext cx="3570781" cy="431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108000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80D3340-5DD9-49E8-A07D-B011C94832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645F56-C047-4B2A-8D39-376A60FB6DBF}"/>
              </a:ext>
            </a:extLst>
          </p:cNvPr>
          <p:cNvSpPr>
            <a:spLocks/>
          </p:cNvSpPr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2DEAED-1639-4112-B840-31264609C2DD}"/>
              </a:ext>
            </a:extLst>
          </p:cNvPr>
          <p:cNvSpPr>
            <a:spLocks/>
          </p:cNvSpPr>
          <p:nvPr userDrawn="1"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4499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3BBA9-8910-48AA-B686-668257C008CF}"/>
              </a:ext>
            </a:extLst>
          </p:cNvPr>
          <p:cNvSpPr/>
          <p:nvPr userDrawn="1"/>
        </p:nvSpPr>
        <p:spPr>
          <a:xfrm>
            <a:off x="1" y="0"/>
            <a:ext cx="12207092" cy="1826792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E292CF-6239-4FAD-8469-B4057CC66D4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8873" y="2234589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0C7E9C4-D97C-4EA3-8549-47E25308DB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48458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C95B59E-C4D0-4EBF-A295-B8EADA4B68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298465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59B22E-803A-4DC7-BCB8-3C78A2CA023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948471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B49267-E735-4FC7-83FE-360218A92580}"/>
              </a:ext>
            </a:extLst>
          </p:cNvPr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accent6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7D1DDF-5D25-41E5-A133-643A36A3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9A816D-A1A4-486F-B7D6-A7582904D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14353A-EABD-49DB-9910-E10B582BE8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5B556F1-F1E4-4306-B192-7F6651E6F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AD1DE5BA-BA06-4EBF-9938-3F11999554D9}"/>
              </a:ext>
            </a:extLst>
          </p:cNvPr>
          <p:cNvSpPr/>
          <p:nvPr userDrawn="1"/>
        </p:nvSpPr>
        <p:spPr>
          <a:xfrm>
            <a:off x="2795451" y="3684257"/>
            <a:ext cx="6773112" cy="612000"/>
          </a:xfrm>
          <a:prstGeom prst="rect">
            <a:avLst/>
          </a:prstGeom>
          <a:solidFill>
            <a:schemeClr val="accent4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7A08108-4EE6-461B-9FF3-F537D87628DE}"/>
              </a:ext>
            </a:extLst>
          </p:cNvPr>
          <p:cNvSpPr/>
          <p:nvPr userDrawn="1"/>
        </p:nvSpPr>
        <p:spPr>
          <a:xfrm>
            <a:off x="2795452" y="1518828"/>
            <a:ext cx="8674446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0B55793-022B-40B7-AD0E-44BFA6CCA944}"/>
              </a:ext>
            </a:extLst>
          </p:cNvPr>
          <p:cNvSpPr/>
          <p:nvPr userDrawn="1"/>
        </p:nvSpPr>
        <p:spPr>
          <a:xfrm>
            <a:off x="2795452" y="2240638"/>
            <a:ext cx="8040025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E96286A-6E16-47F3-8E5A-2F3D95830AF1}"/>
              </a:ext>
            </a:extLst>
          </p:cNvPr>
          <p:cNvSpPr/>
          <p:nvPr userDrawn="1"/>
        </p:nvSpPr>
        <p:spPr>
          <a:xfrm>
            <a:off x="2795452" y="2962448"/>
            <a:ext cx="7406569" cy="612000"/>
          </a:xfrm>
          <a:prstGeom prst="rect">
            <a:avLst/>
          </a:prstGeom>
          <a:solidFill>
            <a:schemeClr val="accent3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35068011-3E24-404B-997C-ABD66374BC7E}"/>
              </a:ext>
            </a:extLst>
          </p:cNvPr>
          <p:cNvSpPr/>
          <p:nvPr userDrawn="1"/>
        </p:nvSpPr>
        <p:spPr>
          <a:xfrm>
            <a:off x="0" y="4873507"/>
            <a:ext cx="12197796" cy="19888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Rounded Rectangle 39">
            <a:extLst>
              <a:ext uri="{FF2B5EF4-FFF2-40B4-BE49-F238E27FC236}">
                <a16:creationId xmlns:a16="http://schemas.microsoft.com/office/drawing/2014/main" id="{772F3716-E45D-42F3-9996-E6174CF372DE}"/>
              </a:ext>
            </a:extLst>
          </p:cNvPr>
          <p:cNvSpPr/>
          <p:nvPr userDrawn="1"/>
        </p:nvSpPr>
        <p:spPr>
          <a:xfrm rot="2483232">
            <a:off x="-67621" y="1813625"/>
            <a:ext cx="4223096" cy="5102585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48308 w 2194524"/>
              <a:gd name="connsiteY5" fmla="*/ 1898342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45453"/>
              <a:gd name="connsiteY0" fmla="*/ 41365 h 3010473"/>
              <a:gd name="connsiteX1" fmla="*/ 769866 w 2145453"/>
              <a:gd name="connsiteY1" fmla="*/ 0 h 3010473"/>
              <a:gd name="connsiteX2" fmla="*/ 911097 w 2145453"/>
              <a:gd name="connsiteY2" fmla="*/ 141231 h 3010473"/>
              <a:gd name="connsiteX3" fmla="*/ 960469 w 2145453"/>
              <a:gd name="connsiteY3" fmla="*/ 784060 h 3010473"/>
              <a:gd name="connsiteX4" fmla="*/ 1594794 w 2145453"/>
              <a:gd name="connsiteY4" fmla="*/ 789196 h 3010473"/>
              <a:gd name="connsiteX5" fmla="*/ 1848308 w 2145453"/>
              <a:gd name="connsiteY5" fmla="*/ 1898342 h 3010473"/>
              <a:gd name="connsiteX6" fmla="*/ 2145453 w 2145453"/>
              <a:gd name="connsiteY6" fmla="*/ 2249789 h 3010473"/>
              <a:gd name="connsiteX7" fmla="*/ 1488044 w 2145453"/>
              <a:gd name="connsiteY7" fmla="*/ 3010473 h 3010473"/>
              <a:gd name="connsiteX8" fmla="*/ 1136947 w 2145453"/>
              <a:gd name="connsiteY8" fmla="*/ 2468062 h 3010473"/>
              <a:gd name="connsiteX9" fmla="*/ 519460 w 2145453"/>
              <a:gd name="connsiteY9" fmla="*/ 2013663 h 3010473"/>
              <a:gd name="connsiteX10" fmla="*/ 0 w 2145453"/>
              <a:gd name="connsiteY10" fmla="*/ 1326467 h 3010473"/>
              <a:gd name="connsiteX11" fmla="*/ 628635 w 2145453"/>
              <a:gd name="connsiteY11" fmla="*/ 1589678 h 3010473"/>
              <a:gd name="connsiteX12" fmla="*/ 628635 w 2145453"/>
              <a:gd name="connsiteY12" fmla="*/ 141231 h 3010473"/>
              <a:gd name="connsiteX13" fmla="*/ 670001 w 2145453"/>
              <a:gd name="connsiteY13" fmla="*/ 41365 h 3010473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19460 w 2145453"/>
              <a:gd name="connsiteY9" fmla="*/ 2013663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710556 w 2145453"/>
              <a:gd name="connsiteY11" fmla="*/ 1634217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733305 w 2208757"/>
              <a:gd name="connsiteY0" fmla="*/ 41365 h 2912664"/>
              <a:gd name="connsiteX1" fmla="*/ 833170 w 2208757"/>
              <a:gd name="connsiteY1" fmla="*/ 0 h 2912664"/>
              <a:gd name="connsiteX2" fmla="*/ 974401 w 2208757"/>
              <a:gd name="connsiteY2" fmla="*/ 141231 h 2912664"/>
              <a:gd name="connsiteX3" fmla="*/ 1042827 w 2208757"/>
              <a:gd name="connsiteY3" fmla="*/ 863751 h 2912664"/>
              <a:gd name="connsiteX4" fmla="*/ 1642153 w 2208757"/>
              <a:gd name="connsiteY4" fmla="*/ 851069 h 2912664"/>
              <a:gd name="connsiteX5" fmla="*/ 1911612 w 2208757"/>
              <a:gd name="connsiteY5" fmla="*/ 1898342 h 2912664"/>
              <a:gd name="connsiteX6" fmla="*/ 2208757 w 2208757"/>
              <a:gd name="connsiteY6" fmla="*/ 2249789 h 2912664"/>
              <a:gd name="connsiteX7" fmla="*/ 1598547 w 2208757"/>
              <a:gd name="connsiteY7" fmla="*/ 2912664 h 2912664"/>
              <a:gd name="connsiteX8" fmla="*/ 1200251 w 2208757"/>
              <a:gd name="connsiteY8" fmla="*/ 2468062 h 2912664"/>
              <a:gd name="connsiteX9" fmla="*/ 593695 w 2208757"/>
              <a:gd name="connsiteY9" fmla="*/ 2073665 h 2912664"/>
              <a:gd name="connsiteX10" fmla="*/ 0 w 2208757"/>
              <a:gd name="connsiteY10" fmla="*/ 1399250 h 2912664"/>
              <a:gd name="connsiteX11" fmla="*/ 773860 w 2208757"/>
              <a:gd name="connsiteY11" fmla="*/ 1634217 h 2912664"/>
              <a:gd name="connsiteX12" fmla="*/ 691939 w 2208757"/>
              <a:gd name="connsiteY12" fmla="*/ 141231 h 2912664"/>
              <a:gd name="connsiteX13" fmla="*/ 733305 w 2208757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3204020"/>
              <a:gd name="connsiteX1" fmla="*/ 886969 w 2262556"/>
              <a:gd name="connsiteY1" fmla="*/ 0 h 3204020"/>
              <a:gd name="connsiteX2" fmla="*/ 1028200 w 2262556"/>
              <a:gd name="connsiteY2" fmla="*/ 141231 h 3204020"/>
              <a:gd name="connsiteX3" fmla="*/ 1096626 w 2262556"/>
              <a:gd name="connsiteY3" fmla="*/ 863751 h 3204020"/>
              <a:gd name="connsiteX4" fmla="*/ 1695952 w 2262556"/>
              <a:gd name="connsiteY4" fmla="*/ 851069 h 3204020"/>
              <a:gd name="connsiteX5" fmla="*/ 1965411 w 2262556"/>
              <a:gd name="connsiteY5" fmla="*/ 1898342 h 3204020"/>
              <a:gd name="connsiteX6" fmla="*/ 2262556 w 2262556"/>
              <a:gd name="connsiteY6" fmla="*/ 2249789 h 3204020"/>
              <a:gd name="connsiteX7" fmla="*/ 1875442 w 2262556"/>
              <a:gd name="connsiteY7" fmla="*/ 3204020 h 3204020"/>
              <a:gd name="connsiteX8" fmla="*/ 1254050 w 2262556"/>
              <a:gd name="connsiteY8" fmla="*/ 2468062 h 3204020"/>
              <a:gd name="connsiteX9" fmla="*/ 647494 w 2262556"/>
              <a:gd name="connsiteY9" fmla="*/ 2073665 h 3204020"/>
              <a:gd name="connsiteX10" fmla="*/ 0 w 2262556"/>
              <a:gd name="connsiteY10" fmla="*/ 1381959 h 3204020"/>
              <a:gd name="connsiteX11" fmla="*/ 827659 w 2262556"/>
              <a:gd name="connsiteY11" fmla="*/ 1634217 h 3204020"/>
              <a:gd name="connsiteX12" fmla="*/ 745738 w 2262556"/>
              <a:gd name="connsiteY12" fmla="*/ 141231 h 3204020"/>
              <a:gd name="connsiteX13" fmla="*/ 787104 w 2262556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35848"/>
              <a:gd name="connsiteY0" fmla="*/ 41365 h 3204020"/>
              <a:gd name="connsiteX1" fmla="*/ 886969 w 2635848"/>
              <a:gd name="connsiteY1" fmla="*/ 0 h 3204020"/>
              <a:gd name="connsiteX2" fmla="*/ 1028200 w 2635848"/>
              <a:gd name="connsiteY2" fmla="*/ 141231 h 3204020"/>
              <a:gd name="connsiteX3" fmla="*/ 1096626 w 2635848"/>
              <a:gd name="connsiteY3" fmla="*/ 863751 h 3204020"/>
              <a:gd name="connsiteX4" fmla="*/ 1695952 w 2635848"/>
              <a:gd name="connsiteY4" fmla="*/ 851069 h 3204020"/>
              <a:gd name="connsiteX5" fmla="*/ 1965411 w 2635848"/>
              <a:gd name="connsiteY5" fmla="*/ 1898342 h 3204020"/>
              <a:gd name="connsiteX6" fmla="*/ 2635848 w 2635848"/>
              <a:gd name="connsiteY6" fmla="*/ 2523197 h 3204020"/>
              <a:gd name="connsiteX7" fmla="*/ 1875442 w 2635848"/>
              <a:gd name="connsiteY7" fmla="*/ 3204020 h 3204020"/>
              <a:gd name="connsiteX8" fmla="*/ 1254050 w 2635848"/>
              <a:gd name="connsiteY8" fmla="*/ 2468062 h 3204020"/>
              <a:gd name="connsiteX9" fmla="*/ 647494 w 2635848"/>
              <a:gd name="connsiteY9" fmla="*/ 2073665 h 3204020"/>
              <a:gd name="connsiteX10" fmla="*/ 0 w 2635848"/>
              <a:gd name="connsiteY10" fmla="*/ 1381959 h 3204020"/>
              <a:gd name="connsiteX11" fmla="*/ 827659 w 2635848"/>
              <a:gd name="connsiteY11" fmla="*/ 1634217 h 3204020"/>
              <a:gd name="connsiteX12" fmla="*/ 745738 w 2635848"/>
              <a:gd name="connsiteY12" fmla="*/ 141231 h 3204020"/>
              <a:gd name="connsiteX13" fmla="*/ 787104 w 2635848"/>
              <a:gd name="connsiteY13" fmla="*/ 41365 h 3204020"/>
              <a:gd name="connsiteX0" fmla="*/ 787104 w 2651771"/>
              <a:gd name="connsiteY0" fmla="*/ 41365 h 3204020"/>
              <a:gd name="connsiteX1" fmla="*/ 886969 w 2651771"/>
              <a:gd name="connsiteY1" fmla="*/ 0 h 3204020"/>
              <a:gd name="connsiteX2" fmla="*/ 1028200 w 2651771"/>
              <a:gd name="connsiteY2" fmla="*/ 141231 h 3204020"/>
              <a:gd name="connsiteX3" fmla="*/ 1096626 w 2651771"/>
              <a:gd name="connsiteY3" fmla="*/ 863751 h 3204020"/>
              <a:gd name="connsiteX4" fmla="*/ 1695952 w 2651771"/>
              <a:gd name="connsiteY4" fmla="*/ 851069 h 3204020"/>
              <a:gd name="connsiteX5" fmla="*/ 1965411 w 2651771"/>
              <a:gd name="connsiteY5" fmla="*/ 1898342 h 3204020"/>
              <a:gd name="connsiteX6" fmla="*/ 2651771 w 2651771"/>
              <a:gd name="connsiteY6" fmla="*/ 2516454 h 3204020"/>
              <a:gd name="connsiteX7" fmla="*/ 1875442 w 2651771"/>
              <a:gd name="connsiteY7" fmla="*/ 3204020 h 3204020"/>
              <a:gd name="connsiteX8" fmla="*/ 1254050 w 2651771"/>
              <a:gd name="connsiteY8" fmla="*/ 2468062 h 3204020"/>
              <a:gd name="connsiteX9" fmla="*/ 647494 w 2651771"/>
              <a:gd name="connsiteY9" fmla="*/ 2073665 h 3204020"/>
              <a:gd name="connsiteX10" fmla="*/ 0 w 2651771"/>
              <a:gd name="connsiteY10" fmla="*/ 1381959 h 3204020"/>
              <a:gd name="connsiteX11" fmla="*/ 827659 w 2651771"/>
              <a:gd name="connsiteY11" fmla="*/ 1634217 h 3204020"/>
              <a:gd name="connsiteX12" fmla="*/ 745738 w 2651771"/>
              <a:gd name="connsiteY12" fmla="*/ 141231 h 3204020"/>
              <a:gd name="connsiteX13" fmla="*/ 787104 w 2651771"/>
              <a:gd name="connsiteY13" fmla="*/ 41365 h 32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rgbClr val="F7DABA"/>
          </a:solidFill>
          <a:ln w="371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49343B5-4DD0-4DD6-A724-99AEB3EDFC59}"/>
              </a:ext>
            </a:extLst>
          </p:cNvPr>
          <p:cNvSpPr/>
          <p:nvPr userDrawn="1"/>
        </p:nvSpPr>
        <p:spPr>
          <a:xfrm>
            <a:off x="0" y="4347"/>
            <a:ext cx="12197796" cy="9807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134928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pic>
        <p:nvPicPr>
          <p:cNvPr id="20" name="Picture 2" descr="D:\Fullppt\PNG이미지\핸드폰2.png">
            <a:extLst>
              <a:ext uri="{FF2B5EF4-FFF2-40B4-BE49-F238E27FC236}">
                <a16:creationId xmlns:a16="http://schemas.microsoft.com/office/drawing/2014/main" id="{9B0CC621-4DF9-404F-A15B-72258B48D1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579006" y="1506785"/>
            <a:ext cx="3097075" cy="37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80C7545-90AC-4A60-96DA-F91A324F4C1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 rot="20700000">
            <a:off x="1252337" y="1630206"/>
            <a:ext cx="1786145" cy="27590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56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1" r:id="rId2"/>
    <p:sldLayoutId id="2147483654" r:id="rId3"/>
    <p:sldLayoutId id="2147483675" r:id="rId4"/>
    <p:sldLayoutId id="2147483676" r:id="rId5"/>
    <p:sldLayoutId id="2147483690" r:id="rId6"/>
    <p:sldLayoutId id="2147483678" r:id="rId7"/>
    <p:sldLayoutId id="2147483680" r:id="rId8"/>
    <p:sldLayoutId id="2147483682" r:id="rId9"/>
    <p:sldLayoutId id="2147483694" r:id="rId10"/>
    <p:sldLayoutId id="2147483684" r:id="rId11"/>
    <p:sldLayoutId id="2147483685" r:id="rId12"/>
    <p:sldLayoutId id="2147483689" r:id="rId13"/>
    <p:sldLayoutId id="2147483687" r:id="rId14"/>
    <p:sldLayoutId id="2147483688" r:id="rId15"/>
    <p:sldLayoutId id="2147483671" r:id="rId16"/>
    <p:sldLayoutId id="214748367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0" y="0"/>
            <a:ext cx="34666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6F66F2-BC4D-4941-B44D-B95954E6879A}"/>
              </a:ext>
            </a:extLst>
          </p:cNvPr>
          <p:cNvCxnSpPr>
            <a:cxnSpLocks/>
          </p:cNvCxnSpPr>
          <p:nvPr/>
        </p:nvCxnSpPr>
        <p:spPr>
          <a:xfrm>
            <a:off x="5537539" y="8530"/>
            <a:ext cx="0" cy="68494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08849F5-B9A5-4367-A534-2AC253F1B5F7}"/>
              </a:ext>
            </a:extLst>
          </p:cNvPr>
          <p:cNvSpPr/>
          <p:nvPr/>
        </p:nvSpPr>
        <p:spPr>
          <a:xfrm>
            <a:off x="5465531" y="1924540"/>
            <a:ext cx="144016" cy="144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54E78F-C9E2-4B33-B462-AE3F63E0572E}"/>
              </a:ext>
            </a:extLst>
          </p:cNvPr>
          <p:cNvSpPr/>
          <p:nvPr/>
        </p:nvSpPr>
        <p:spPr>
          <a:xfrm>
            <a:off x="5465531" y="2900220"/>
            <a:ext cx="144016" cy="1440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E3B362-E247-4767-9ABC-186AEA2B54C0}"/>
              </a:ext>
            </a:extLst>
          </p:cNvPr>
          <p:cNvSpPr/>
          <p:nvPr/>
        </p:nvSpPr>
        <p:spPr>
          <a:xfrm>
            <a:off x="5465531" y="3875900"/>
            <a:ext cx="144016" cy="1440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C59C1B-C083-4A6F-89E5-AB08091DE4D8}"/>
              </a:ext>
            </a:extLst>
          </p:cNvPr>
          <p:cNvSpPr/>
          <p:nvPr/>
        </p:nvSpPr>
        <p:spPr>
          <a:xfrm>
            <a:off x="5465531" y="4851580"/>
            <a:ext cx="144016" cy="1440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6B4364-E3E2-4DA8-BE3C-A614875982EB}"/>
              </a:ext>
            </a:extLst>
          </p:cNvPr>
          <p:cNvSpPr/>
          <p:nvPr/>
        </p:nvSpPr>
        <p:spPr>
          <a:xfrm>
            <a:off x="5465531" y="5827262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Pentagon 17">
            <a:extLst>
              <a:ext uri="{FF2B5EF4-FFF2-40B4-BE49-F238E27FC236}">
                <a16:creationId xmlns:a16="http://schemas.microsoft.com/office/drawing/2014/main" id="{1F9FD3C3-B616-4E18-A59E-B5399108B081}"/>
              </a:ext>
            </a:extLst>
          </p:cNvPr>
          <p:cNvSpPr/>
          <p:nvPr/>
        </p:nvSpPr>
        <p:spPr>
          <a:xfrm>
            <a:off x="3953363" y="5656954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92A87F-5BC4-4746-B515-04224FA1238A}"/>
              </a:ext>
            </a:extLst>
          </p:cNvPr>
          <p:cNvSpPr txBox="1"/>
          <p:nvPr/>
        </p:nvSpPr>
        <p:spPr>
          <a:xfrm>
            <a:off x="4097379" y="5699215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6"/>
                </a:solidFill>
                <a:cs typeface="Arial" pitchFamily="34" charset="0"/>
              </a:rPr>
              <a:t>2020</a:t>
            </a:r>
            <a:endParaRPr lang="ko-KR" altLang="en-US" sz="2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871BA36-8A2B-437A-8D0D-FAFCEC16C89E}"/>
              </a:ext>
            </a:extLst>
          </p:cNvPr>
          <p:cNvGrpSpPr/>
          <p:nvPr/>
        </p:nvGrpSpPr>
        <p:grpSpPr>
          <a:xfrm>
            <a:off x="5826099" y="5535050"/>
            <a:ext cx="5779742" cy="559167"/>
            <a:chOff x="-475010" y="1057558"/>
            <a:chExt cx="3859356" cy="55916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A702EA-61BF-4C16-9B7A-00E5DF025759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Final Project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91E7B5F-7680-41B6-9286-7C260E10CA2C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BTPNS Shifted Batch 2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Title 3">
            <a:extLst>
              <a:ext uri="{FF2B5EF4-FFF2-40B4-BE49-F238E27FC236}">
                <a16:creationId xmlns:a16="http://schemas.microsoft.com/office/drawing/2014/main" id="{D99876DD-A312-4C15-992F-217B3CD465DC}"/>
              </a:ext>
            </a:extLst>
          </p:cNvPr>
          <p:cNvSpPr txBox="1">
            <a:spLocks/>
          </p:cNvSpPr>
          <p:nvPr/>
        </p:nvSpPr>
        <p:spPr>
          <a:xfrm>
            <a:off x="5783267" y="1907670"/>
            <a:ext cx="3464665" cy="17907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 smtClean="0">
                <a:solidFill>
                  <a:srgbClr val="002060"/>
                </a:solidFill>
                <a:latin typeface="Arial Rounded MT Bold" panose="020F0704030504030204" pitchFamily="34" charset="0"/>
                <a:ea typeface="Adobe Ming Std L" panose="02020300000000000000" pitchFamily="18" charset="-128"/>
              </a:rPr>
              <a:t>Vectrosafe</a:t>
            </a:r>
            <a:endParaRPr lang="en-US" altLang="ko-KR" sz="4000" dirty="0" smtClean="0">
              <a:solidFill>
                <a:srgbClr val="002060"/>
              </a:solidFill>
              <a:latin typeface="Arial Rounded MT Bold" panose="020F0704030504030204" pitchFamily="34" charset="0"/>
              <a:ea typeface="Adobe Ming Std L" panose="02020300000000000000" pitchFamily="18" charset="-128"/>
            </a:endParaRPr>
          </a:p>
          <a:p>
            <a:r>
              <a:rPr lang="en-US" altLang="ko-KR" sz="20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Powered by BTPNS</a:t>
            </a:r>
            <a:endParaRPr lang="ko-KR" altLang="en-US" sz="20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0" name="Oval 4">
            <a:extLst>
              <a:ext uri="{FF2B5EF4-FFF2-40B4-BE49-F238E27FC236}">
                <a16:creationId xmlns:a16="http://schemas.microsoft.com/office/drawing/2014/main" id="{607179A8-3BB9-4B8C-B3B5-760E37E0D3FF}"/>
              </a:ext>
            </a:extLst>
          </p:cNvPr>
          <p:cNvSpPr/>
          <p:nvPr/>
        </p:nvSpPr>
        <p:spPr>
          <a:xfrm>
            <a:off x="5465531" y="948860"/>
            <a:ext cx="144016" cy="1440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8715970" y="5235740"/>
            <a:ext cx="2820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Fuad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Zauqi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Nur</a:t>
            </a:r>
            <a:endParaRPr lang="en-US" sz="2800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4B60BA7-85E9-41A7-A9A8-D806F4E32AC9}"/>
              </a:ext>
            </a:extLst>
          </p:cNvPr>
          <p:cNvGrpSpPr/>
          <p:nvPr/>
        </p:nvGrpSpPr>
        <p:grpSpPr>
          <a:xfrm>
            <a:off x="69651" y="1864992"/>
            <a:ext cx="4701215" cy="5059275"/>
            <a:chOff x="1" y="3385664"/>
            <a:chExt cx="3245157" cy="349231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EC63CA2-8F47-4027-94A0-83FC090FA8B6}"/>
                </a:ext>
              </a:extLst>
            </p:cNvPr>
            <p:cNvGrpSpPr/>
            <p:nvPr/>
          </p:nvGrpSpPr>
          <p:grpSpPr>
            <a:xfrm>
              <a:off x="1" y="3962278"/>
              <a:ext cx="2034371" cy="2277641"/>
              <a:chOff x="1" y="3962278"/>
              <a:chExt cx="2034371" cy="2277641"/>
            </a:xfrm>
          </p:grpSpPr>
          <p:sp>
            <p:nvSpPr>
              <p:cNvPr id="73" name="Freeform: Shape 3">
                <a:extLst>
                  <a:ext uri="{FF2B5EF4-FFF2-40B4-BE49-F238E27FC236}">
                    <a16:creationId xmlns:a16="http://schemas.microsoft.com/office/drawing/2014/main" id="{CC60D579-0229-4346-A95D-01601012E343}"/>
                  </a:ext>
                </a:extLst>
              </p:cNvPr>
              <p:cNvSpPr/>
              <p:nvPr/>
            </p:nvSpPr>
            <p:spPr>
              <a:xfrm>
                <a:off x="504899" y="3962278"/>
                <a:ext cx="1529473" cy="1851626"/>
              </a:xfrm>
              <a:custGeom>
                <a:avLst/>
                <a:gdLst>
                  <a:gd name="connsiteX0" fmla="*/ 2660333 w 2715559"/>
                  <a:gd name="connsiteY0" fmla="*/ 1901649 h 3287536"/>
                  <a:gd name="connsiteX1" fmla="*/ 2655570 w 2715559"/>
                  <a:gd name="connsiteY1" fmla="*/ 1765441 h 3287536"/>
                  <a:gd name="connsiteX2" fmla="*/ 2713672 w 2715559"/>
                  <a:gd name="connsiteY2" fmla="*/ 1554939 h 3287536"/>
                  <a:gd name="connsiteX3" fmla="*/ 2673668 w 2715559"/>
                  <a:gd name="connsiteY3" fmla="*/ 1450164 h 3287536"/>
                  <a:gd name="connsiteX4" fmla="*/ 2648903 w 2715559"/>
                  <a:gd name="connsiteY4" fmla="*/ 1334911 h 3287536"/>
                  <a:gd name="connsiteX5" fmla="*/ 2655570 w 2715559"/>
                  <a:gd name="connsiteY5" fmla="*/ 1231089 h 3287536"/>
                  <a:gd name="connsiteX6" fmla="*/ 2480310 w 2715559"/>
                  <a:gd name="connsiteY6" fmla="*/ 1001536 h 3287536"/>
                  <a:gd name="connsiteX7" fmla="*/ 1182052 w 2715559"/>
                  <a:gd name="connsiteY7" fmla="*/ 964389 h 3287536"/>
                  <a:gd name="connsiteX8" fmla="*/ 886777 w 2715559"/>
                  <a:gd name="connsiteY8" fmla="*/ 993916 h 3287536"/>
                  <a:gd name="connsiteX9" fmla="*/ 865823 w 2715559"/>
                  <a:gd name="connsiteY9" fmla="*/ 979629 h 3287536"/>
                  <a:gd name="connsiteX10" fmla="*/ 901065 w 2715559"/>
                  <a:gd name="connsiteY10" fmla="*/ 824371 h 3287536"/>
                  <a:gd name="connsiteX11" fmla="*/ 973455 w 2715559"/>
                  <a:gd name="connsiteY11" fmla="*/ 680544 h 3287536"/>
                  <a:gd name="connsiteX12" fmla="*/ 973455 w 2715559"/>
                  <a:gd name="connsiteY12" fmla="*/ 680544 h 3287536"/>
                  <a:gd name="connsiteX13" fmla="*/ 985838 w 2715559"/>
                  <a:gd name="connsiteY13" fmla="*/ 133809 h 3287536"/>
                  <a:gd name="connsiteX14" fmla="*/ 1012508 w 2715559"/>
                  <a:gd name="connsiteY14" fmla="*/ 103329 h 3287536"/>
                  <a:gd name="connsiteX15" fmla="*/ 983933 w 2715559"/>
                  <a:gd name="connsiteY15" fmla="*/ 57609 h 3287536"/>
                  <a:gd name="connsiteX16" fmla="*/ 784860 w 2715559"/>
                  <a:gd name="connsiteY16" fmla="*/ 42369 h 3287536"/>
                  <a:gd name="connsiteX17" fmla="*/ 716280 w 2715559"/>
                  <a:gd name="connsiteY17" fmla="*/ 156669 h 3287536"/>
                  <a:gd name="connsiteX18" fmla="*/ 649605 w 2715559"/>
                  <a:gd name="connsiteY18" fmla="*/ 318594 h 3287536"/>
                  <a:gd name="connsiteX19" fmla="*/ 258127 w 2715559"/>
                  <a:gd name="connsiteY19" fmla="*/ 921526 h 3287536"/>
                  <a:gd name="connsiteX20" fmla="*/ 160020 w 2715559"/>
                  <a:gd name="connsiteY20" fmla="*/ 1078689 h 3287536"/>
                  <a:gd name="connsiteX21" fmla="*/ 40005 w 2715559"/>
                  <a:gd name="connsiteY21" fmla="*/ 1474929 h 3287536"/>
                  <a:gd name="connsiteX22" fmla="*/ 0 w 2715559"/>
                  <a:gd name="connsiteY22" fmla="*/ 1522554 h 3287536"/>
                  <a:gd name="connsiteX23" fmla="*/ 3810 w 2715559"/>
                  <a:gd name="connsiteY23" fmla="*/ 1534936 h 3287536"/>
                  <a:gd name="connsiteX24" fmla="*/ 303848 w 2715559"/>
                  <a:gd name="connsiteY24" fmla="*/ 2331226 h 3287536"/>
                  <a:gd name="connsiteX25" fmla="*/ 664845 w 2715559"/>
                  <a:gd name="connsiteY25" fmla="*/ 3287536 h 3287536"/>
                  <a:gd name="connsiteX26" fmla="*/ 701040 w 2715559"/>
                  <a:gd name="connsiteY26" fmla="*/ 3279916 h 3287536"/>
                  <a:gd name="connsiteX27" fmla="*/ 992505 w 2715559"/>
                  <a:gd name="connsiteY27" fmla="*/ 3169426 h 3287536"/>
                  <a:gd name="connsiteX28" fmla="*/ 1344930 w 2715559"/>
                  <a:gd name="connsiteY28" fmla="*/ 3009406 h 3287536"/>
                  <a:gd name="connsiteX29" fmla="*/ 2436495 w 2715559"/>
                  <a:gd name="connsiteY29" fmla="*/ 2568399 h 3287536"/>
                  <a:gd name="connsiteX30" fmla="*/ 2579370 w 2715559"/>
                  <a:gd name="connsiteY30" fmla="*/ 2518869 h 3287536"/>
                  <a:gd name="connsiteX31" fmla="*/ 2651760 w 2715559"/>
                  <a:gd name="connsiteY31" fmla="*/ 2436001 h 3287536"/>
                  <a:gd name="connsiteX32" fmla="*/ 2594610 w 2715559"/>
                  <a:gd name="connsiteY32" fmla="*/ 2215974 h 3287536"/>
                  <a:gd name="connsiteX33" fmla="*/ 2700338 w 2715559"/>
                  <a:gd name="connsiteY33" fmla="*/ 2056906 h 3287536"/>
                  <a:gd name="connsiteX34" fmla="*/ 2660333 w 2715559"/>
                  <a:gd name="connsiteY34" fmla="*/ 1901649 h 3287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15559" h="3287536">
                    <a:moveTo>
                      <a:pt x="2660333" y="1901649"/>
                    </a:moveTo>
                    <a:cubicBezTo>
                      <a:pt x="2630805" y="1854024"/>
                      <a:pt x="2619375" y="1812114"/>
                      <a:pt x="2655570" y="1765441"/>
                    </a:cubicBezTo>
                    <a:cubicBezTo>
                      <a:pt x="2695575" y="1700671"/>
                      <a:pt x="2723197" y="1633044"/>
                      <a:pt x="2713672" y="1554939"/>
                    </a:cubicBezTo>
                    <a:cubicBezTo>
                      <a:pt x="2707005" y="1506361"/>
                      <a:pt x="2686050" y="1459689"/>
                      <a:pt x="2673668" y="1450164"/>
                    </a:cubicBezTo>
                    <a:cubicBezTo>
                      <a:pt x="2630805" y="1418731"/>
                      <a:pt x="2627947" y="1379679"/>
                      <a:pt x="2648903" y="1334911"/>
                    </a:cubicBezTo>
                    <a:cubicBezTo>
                      <a:pt x="2663190" y="1310146"/>
                      <a:pt x="2662238" y="1257759"/>
                      <a:pt x="2655570" y="1231089"/>
                    </a:cubicBezTo>
                    <a:cubicBezTo>
                      <a:pt x="2627947" y="1131076"/>
                      <a:pt x="2575560" y="1050114"/>
                      <a:pt x="2480310" y="1001536"/>
                    </a:cubicBezTo>
                    <a:cubicBezTo>
                      <a:pt x="2211705" y="870091"/>
                      <a:pt x="1816418" y="870091"/>
                      <a:pt x="1182052" y="964389"/>
                    </a:cubicBezTo>
                    <a:cubicBezTo>
                      <a:pt x="1154430" y="977724"/>
                      <a:pt x="998220" y="981534"/>
                      <a:pt x="886777" y="993916"/>
                    </a:cubicBezTo>
                    <a:cubicBezTo>
                      <a:pt x="867727" y="995821"/>
                      <a:pt x="863918" y="996774"/>
                      <a:pt x="865823" y="979629"/>
                    </a:cubicBezTo>
                    <a:cubicBezTo>
                      <a:pt x="871538" y="927241"/>
                      <a:pt x="869633" y="873901"/>
                      <a:pt x="901065" y="824371"/>
                    </a:cubicBezTo>
                    <a:cubicBezTo>
                      <a:pt x="929640" y="779604"/>
                      <a:pt x="949643" y="729121"/>
                      <a:pt x="973455" y="680544"/>
                    </a:cubicBezTo>
                    <a:cubicBezTo>
                      <a:pt x="973455" y="680544"/>
                      <a:pt x="973455" y="680544"/>
                      <a:pt x="973455" y="680544"/>
                    </a:cubicBezTo>
                    <a:cubicBezTo>
                      <a:pt x="978218" y="498616"/>
                      <a:pt x="982027" y="315736"/>
                      <a:pt x="985838" y="133809"/>
                    </a:cubicBezTo>
                    <a:cubicBezTo>
                      <a:pt x="985838" y="112854"/>
                      <a:pt x="990600" y="101424"/>
                      <a:pt x="1012508" y="103329"/>
                    </a:cubicBezTo>
                    <a:cubicBezTo>
                      <a:pt x="1002983" y="88089"/>
                      <a:pt x="995363" y="71896"/>
                      <a:pt x="983933" y="57609"/>
                    </a:cubicBezTo>
                    <a:cubicBezTo>
                      <a:pt x="929640" y="-12876"/>
                      <a:pt x="848677" y="-19544"/>
                      <a:pt x="784860" y="42369"/>
                    </a:cubicBezTo>
                    <a:cubicBezTo>
                      <a:pt x="751523" y="74754"/>
                      <a:pt x="729615" y="112854"/>
                      <a:pt x="716280" y="156669"/>
                    </a:cubicBezTo>
                    <a:cubicBezTo>
                      <a:pt x="698183" y="211914"/>
                      <a:pt x="681990" y="269064"/>
                      <a:pt x="649605" y="318594"/>
                    </a:cubicBezTo>
                    <a:cubicBezTo>
                      <a:pt x="519113" y="519571"/>
                      <a:pt x="387667" y="719596"/>
                      <a:pt x="258127" y="921526"/>
                    </a:cubicBezTo>
                    <a:cubicBezTo>
                      <a:pt x="224790" y="972961"/>
                      <a:pt x="182880" y="1020586"/>
                      <a:pt x="160020" y="1078689"/>
                    </a:cubicBezTo>
                    <a:cubicBezTo>
                      <a:pt x="109538" y="1207276"/>
                      <a:pt x="78105" y="1342531"/>
                      <a:pt x="40005" y="1474929"/>
                    </a:cubicBezTo>
                    <a:cubicBezTo>
                      <a:pt x="33338" y="1497789"/>
                      <a:pt x="26670" y="1517791"/>
                      <a:pt x="0" y="1522554"/>
                    </a:cubicBezTo>
                    <a:cubicBezTo>
                      <a:pt x="953" y="1526364"/>
                      <a:pt x="1905" y="1531126"/>
                      <a:pt x="3810" y="1534936"/>
                    </a:cubicBezTo>
                    <a:cubicBezTo>
                      <a:pt x="103823" y="1800684"/>
                      <a:pt x="203835" y="2065479"/>
                      <a:pt x="303848" y="2331226"/>
                    </a:cubicBezTo>
                    <a:cubicBezTo>
                      <a:pt x="423863" y="2650314"/>
                      <a:pt x="544830" y="2968449"/>
                      <a:pt x="664845" y="3287536"/>
                    </a:cubicBezTo>
                    <a:cubicBezTo>
                      <a:pt x="677227" y="3284679"/>
                      <a:pt x="688658" y="3282774"/>
                      <a:pt x="701040" y="3279916"/>
                    </a:cubicBezTo>
                    <a:cubicBezTo>
                      <a:pt x="801052" y="3250389"/>
                      <a:pt x="896302" y="3208479"/>
                      <a:pt x="992505" y="3169426"/>
                    </a:cubicBezTo>
                    <a:cubicBezTo>
                      <a:pt x="1109663" y="3121801"/>
                      <a:pt x="1229677" y="3062746"/>
                      <a:pt x="1344930" y="3009406"/>
                    </a:cubicBezTo>
                    <a:cubicBezTo>
                      <a:pt x="1480185" y="2930349"/>
                      <a:pt x="2380298" y="2584591"/>
                      <a:pt x="2436495" y="2568399"/>
                    </a:cubicBezTo>
                    <a:cubicBezTo>
                      <a:pt x="2484120" y="2551254"/>
                      <a:pt x="2536508" y="2534109"/>
                      <a:pt x="2579370" y="2518869"/>
                    </a:cubicBezTo>
                    <a:cubicBezTo>
                      <a:pt x="2617470" y="2505534"/>
                      <a:pt x="2642235" y="2476959"/>
                      <a:pt x="2651760" y="2436001"/>
                    </a:cubicBezTo>
                    <a:cubicBezTo>
                      <a:pt x="2670810" y="2353134"/>
                      <a:pt x="2670810" y="2275029"/>
                      <a:pt x="2594610" y="2215974"/>
                    </a:cubicBezTo>
                    <a:cubicBezTo>
                      <a:pt x="2682240" y="2173111"/>
                      <a:pt x="2707958" y="2135964"/>
                      <a:pt x="2700338" y="2056906"/>
                    </a:cubicBezTo>
                    <a:cubicBezTo>
                      <a:pt x="2696528" y="2003566"/>
                      <a:pt x="2688908" y="1947369"/>
                      <a:pt x="2660333" y="1901649"/>
                    </a:cubicBezTo>
                    <a:close/>
                  </a:path>
                </a:pathLst>
              </a:custGeom>
              <a:solidFill>
                <a:srgbClr val="FD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A1BC878-3DBD-4CA1-96AA-D53D677FB778}"/>
                  </a:ext>
                </a:extLst>
              </p:cNvPr>
              <p:cNvSpPr/>
              <p:nvPr/>
            </p:nvSpPr>
            <p:spPr>
              <a:xfrm>
                <a:off x="1" y="4806553"/>
                <a:ext cx="907217" cy="1433366"/>
              </a:xfrm>
              <a:custGeom>
                <a:avLst/>
                <a:gdLst>
                  <a:gd name="connsiteX0" fmla="*/ 496382 w 907217"/>
                  <a:gd name="connsiteY0" fmla="*/ 594 h 1433366"/>
                  <a:gd name="connsiteX1" fmla="*/ 505435 w 907217"/>
                  <a:gd name="connsiteY1" fmla="*/ 13804 h 1433366"/>
                  <a:gd name="connsiteX2" fmla="*/ 904570 w 907217"/>
                  <a:gd name="connsiteY2" fmla="*/ 1073337 h 1433366"/>
                  <a:gd name="connsiteX3" fmla="*/ 895450 w 907217"/>
                  <a:gd name="connsiteY3" fmla="*/ 1094796 h 1433366"/>
                  <a:gd name="connsiteX4" fmla="*/ 31248 w 907217"/>
                  <a:gd name="connsiteY4" fmla="*/ 1421547 h 1433366"/>
                  <a:gd name="connsiteX5" fmla="*/ 0 w 907217"/>
                  <a:gd name="connsiteY5" fmla="*/ 1433366 h 1433366"/>
                  <a:gd name="connsiteX6" fmla="*/ 0 w 907217"/>
                  <a:gd name="connsiteY6" fmla="*/ 172401 h 1433366"/>
                  <a:gd name="connsiteX7" fmla="*/ 103788 w 907217"/>
                  <a:gd name="connsiteY7" fmla="*/ 135927 h 1433366"/>
                  <a:gd name="connsiteX8" fmla="*/ 479684 w 907217"/>
                  <a:gd name="connsiteY8" fmla="*/ 3075 h 1433366"/>
                  <a:gd name="connsiteX9" fmla="*/ 496382 w 907217"/>
                  <a:gd name="connsiteY9" fmla="*/ 594 h 14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7217" h="1433366">
                    <a:moveTo>
                      <a:pt x="496382" y="594"/>
                    </a:moveTo>
                    <a:cubicBezTo>
                      <a:pt x="500607" y="2002"/>
                      <a:pt x="503557" y="6025"/>
                      <a:pt x="505435" y="13804"/>
                    </a:cubicBezTo>
                    <a:cubicBezTo>
                      <a:pt x="511336" y="18096"/>
                      <a:pt x="895450" y="1051878"/>
                      <a:pt x="904570" y="1073337"/>
                    </a:cubicBezTo>
                    <a:cubicBezTo>
                      <a:pt x="909398" y="1085139"/>
                      <a:pt x="908325" y="1089968"/>
                      <a:pt x="895450" y="1094796"/>
                    </a:cubicBezTo>
                    <a:cubicBezTo>
                      <a:pt x="842473" y="1113908"/>
                      <a:pt x="392172" y="1284950"/>
                      <a:pt x="31248" y="1421547"/>
                    </a:cubicBezTo>
                    <a:lnTo>
                      <a:pt x="0" y="1433366"/>
                    </a:lnTo>
                    <a:lnTo>
                      <a:pt x="0" y="172401"/>
                    </a:lnTo>
                    <a:lnTo>
                      <a:pt x="103788" y="135927"/>
                    </a:lnTo>
                    <a:cubicBezTo>
                      <a:pt x="298625" y="67426"/>
                      <a:pt x="455543" y="12128"/>
                      <a:pt x="479684" y="3075"/>
                    </a:cubicBezTo>
                    <a:cubicBezTo>
                      <a:pt x="486658" y="393"/>
                      <a:pt x="492157" y="-815"/>
                      <a:pt x="496382" y="5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92CDD36-2C5E-40B1-A971-A7D34D862DAE}"/>
                </a:ext>
              </a:extLst>
            </p:cNvPr>
            <p:cNvGrpSpPr/>
            <p:nvPr/>
          </p:nvGrpSpPr>
          <p:grpSpPr>
            <a:xfrm>
              <a:off x="1024195" y="4013492"/>
              <a:ext cx="903974" cy="1659328"/>
              <a:chOff x="2832912" y="2217237"/>
              <a:chExt cx="1264088" cy="2320350"/>
            </a:xfrm>
          </p:grpSpPr>
          <p:sp>
            <p:nvSpPr>
              <p:cNvPr id="68" name="Freeform: Shape 6">
                <a:extLst>
                  <a:ext uri="{FF2B5EF4-FFF2-40B4-BE49-F238E27FC236}">
                    <a16:creationId xmlns:a16="http://schemas.microsoft.com/office/drawing/2014/main" id="{96FC0D6C-6E8C-42F6-886A-2913A08BECD6}"/>
                  </a:ext>
                </a:extLst>
              </p:cNvPr>
              <p:cNvSpPr/>
              <p:nvPr/>
            </p:nvSpPr>
            <p:spPr>
              <a:xfrm>
                <a:off x="2832912" y="2217237"/>
                <a:ext cx="1264088" cy="2320350"/>
              </a:xfrm>
              <a:custGeom>
                <a:avLst/>
                <a:gdLst>
                  <a:gd name="connsiteX0" fmla="*/ 1460199 w 1604995"/>
                  <a:gd name="connsiteY0" fmla="*/ 2946099 h 2946115"/>
                  <a:gd name="connsiteX1" fmla="*/ 92409 w 1604995"/>
                  <a:gd name="connsiteY1" fmla="*/ 2921334 h 2946115"/>
                  <a:gd name="connsiteX2" fmla="*/ 16 w 1604995"/>
                  <a:gd name="connsiteY2" fmla="*/ 2825131 h 2946115"/>
                  <a:gd name="connsiteX3" fmla="*/ 48594 w 1604995"/>
                  <a:gd name="connsiteY3" fmla="*/ 92409 h 2946115"/>
                  <a:gd name="connsiteX4" fmla="*/ 144796 w 1604995"/>
                  <a:gd name="connsiteY4" fmla="*/ 16 h 2946115"/>
                  <a:gd name="connsiteX5" fmla="*/ 1512586 w 1604995"/>
                  <a:gd name="connsiteY5" fmla="*/ 24781 h 2946115"/>
                  <a:gd name="connsiteX6" fmla="*/ 1604979 w 1604995"/>
                  <a:gd name="connsiteY6" fmla="*/ 120984 h 2946115"/>
                  <a:gd name="connsiteX7" fmla="*/ 1555449 w 1604995"/>
                  <a:gd name="connsiteY7" fmla="*/ 2853706 h 2946115"/>
                  <a:gd name="connsiteX8" fmla="*/ 1460199 w 1604995"/>
                  <a:gd name="connsiteY8" fmla="*/ 2946099 h 294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4995" h="2946115">
                    <a:moveTo>
                      <a:pt x="1460199" y="2946099"/>
                    </a:moveTo>
                    <a:lnTo>
                      <a:pt x="92409" y="2921334"/>
                    </a:lnTo>
                    <a:cubicBezTo>
                      <a:pt x="40021" y="2920381"/>
                      <a:pt x="-936" y="2877519"/>
                      <a:pt x="16" y="2825131"/>
                    </a:cubicBezTo>
                    <a:lnTo>
                      <a:pt x="48594" y="92409"/>
                    </a:lnTo>
                    <a:cubicBezTo>
                      <a:pt x="49546" y="40021"/>
                      <a:pt x="92409" y="-936"/>
                      <a:pt x="144796" y="16"/>
                    </a:cubicBezTo>
                    <a:lnTo>
                      <a:pt x="1512586" y="24781"/>
                    </a:lnTo>
                    <a:cubicBezTo>
                      <a:pt x="1564974" y="25734"/>
                      <a:pt x="1605931" y="68596"/>
                      <a:pt x="1604979" y="120984"/>
                    </a:cubicBezTo>
                    <a:lnTo>
                      <a:pt x="1555449" y="2853706"/>
                    </a:lnTo>
                    <a:cubicBezTo>
                      <a:pt x="1554496" y="2906094"/>
                      <a:pt x="1511634" y="2947051"/>
                      <a:pt x="1460199" y="29460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7">
                <a:extLst>
                  <a:ext uri="{FF2B5EF4-FFF2-40B4-BE49-F238E27FC236}">
                    <a16:creationId xmlns:a16="http://schemas.microsoft.com/office/drawing/2014/main" id="{E77841E0-131C-48D2-A4A9-7326FE6BD614}"/>
                  </a:ext>
                </a:extLst>
              </p:cNvPr>
              <p:cNvSpPr/>
              <p:nvPr/>
            </p:nvSpPr>
            <p:spPr>
              <a:xfrm>
                <a:off x="2912444" y="2446057"/>
                <a:ext cx="1099772" cy="1786191"/>
              </a:xfrm>
              <a:custGeom>
                <a:avLst/>
                <a:gdLst>
                  <a:gd name="connsiteX0" fmla="*/ 1320165 w 1396365"/>
                  <a:gd name="connsiteY0" fmla="*/ 2267903 h 2267902"/>
                  <a:gd name="connsiteX1" fmla="*/ 36195 w 1396365"/>
                  <a:gd name="connsiteY1" fmla="*/ 2245043 h 2267902"/>
                  <a:gd name="connsiteX2" fmla="*/ 0 w 1396365"/>
                  <a:gd name="connsiteY2" fmla="*/ 2207895 h 2267902"/>
                  <a:gd name="connsiteX3" fmla="*/ 39053 w 1396365"/>
                  <a:gd name="connsiteY3" fmla="*/ 36195 h 2267902"/>
                  <a:gd name="connsiteX4" fmla="*/ 76200 w 1396365"/>
                  <a:gd name="connsiteY4" fmla="*/ 0 h 2267902"/>
                  <a:gd name="connsiteX5" fmla="*/ 1360170 w 1396365"/>
                  <a:gd name="connsiteY5" fmla="*/ 22860 h 2267902"/>
                  <a:gd name="connsiteX6" fmla="*/ 1396365 w 1396365"/>
                  <a:gd name="connsiteY6" fmla="*/ 60007 h 2267902"/>
                  <a:gd name="connsiteX7" fmla="*/ 1357313 w 1396365"/>
                  <a:gd name="connsiteY7" fmla="*/ 2231708 h 2267902"/>
                  <a:gd name="connsiteX8" fmla="*/ 1320165 w 1396365"/>
                  <a:gd name="connsiteY8" fmla="*/ 2267903 h 2267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6365" h="2267902">
                    <a:moveTo>
                      <a:pt x="1320165" y="2267903"/>
                    </a:moveTo>
                    <a:lnTo>
                      <a:pt x="36195" y="2245043"/>
                    </a:lnTo>
                    <a:cubicBezTo>
                      <a:pt x="16192" y="2245043"/>
                      <a:pt x="0" y="2227897"/>
                      <a:pt x="0" y="2207895"/>
                    </a:cubicBezTo>
                    <a:lnTo>
                      <a:pt x="39053" y="36195"/>
                    </a:lnTo>
                    <a:cubicBezTo>
                      <a:pt x="39053" y="16192"/>
                      <a:pt x="56197" y="0"/>
                      <a:pt x="76200" y="0"/>
                    </a:cubicBezTo>
                    <a:lnTo>
                      <a:pt x="1360170" y="22860"/>
                    </a:lnTo>
                    <a:cubicBezTo>
                      <a:pt x="1380173" y="22860"/>
                      <a:pt x="1396365" y="40005"/>
                      <a:pt x="1396365" y="60007"/>
                    </a:cubicBezTo>
                    <a:lnTo>
                      <a:pt x="1357313" y="2231708"/>
                    </a:lnTo>
                    <a:cubicBezTo>
                      <a:pt x="1356360" y="2251710"/>
                      <a:pt x="1340167" y="2267903"/>
                      <a:pt x="1320165" y="2267903"/>
                    </a:cubicBezTo>
                    <a:close/>
                  </a:path>
                </a:pathLst>
              </a:custGeom>
              <a:solidFill>
                <a:srgbClr val="C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0D98ADE4-0634-4104-92EC-861774F952DE}"/>
                  </a:ext>
                </a:extLst>
              </p:cNvPr>
              <p:cNvGrpSpPr/>
              <p:nvPr/>
            </p:nvGrpSpPr>
            <p:grpSpPr>
              <a:xfrm>
                <a:off x="3349795" y="3780629"/>
                <a:ext cx="224346" cy="223572"/>
                <a:chOff x="3349795" y="3780629"/>
                <a:chExt cx="224346" cy="223572"/>
              </a:xfrm>
            </p:grpSpPr>
            <p:sp>
              <p:nvSpPr>
                <p:cNvPr id="71" name="Freeform: Shape 9">
                  <a:extLst>
                    <a:ext uri="{FF2B5EF4-FFF2-40B4-BE49-F238E27FC236}">
                      <a16:creationId xmlns:a16="http://schemas.microsoft.com/office/drawing/2014/main" id="{5EF32C83-283A-447B-B2F1-9CA10A0236D9}"/>
                    </a:ext>
                  </a:extLst>
                </p:cNvPr>
                <p:cNvSpPr/>
                <p:nvPr/>
              </p:nvSpPr>
              <p:spPr>
                <a:xfrm>
                  <a:off x="3349795" y="3780629"/>
                  <a:ext cx="224346" cy="223572"/>
                </a:xfrm>
                <a:custGeom>
                  <a:avLst/>
                  <a:gdLst>
                    <a:gd name="connsiteX0" fmla="*/ 11 w 284849"/>
                    <a:gd name="connsiteY0" fmla="*/ 139076 h 283866"/>
                    <a:gd name="connsiteX1" fmla="*/ 142886 w 284849"/>
                    <a:gd name="connsiteY1" fmla="*/ 11 h 283866"/>
                    <a:gd name="connsiteX2" fmla="*/ 284808 w 284849"/>
                    <a:gd name="connsiteY2" fmla="*/ 143838 h 283866"/>
                    <a:gd name="connsiteX3" fmla="*/ 140981 w 284849"/>
                    <a:gd name="connsiteY3" fmla="*/ 283856 h 283866"/>
                    <a:gd name="connsiteX4" fmla="*/ 11 w 284849"/>
                    <a:gd name="connsiteY4" fmla="*/ 139076 h 283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4849" h="283866">
                      <a:moveTo>
                        <a:pt x="11" y="139076"/>
                      </a:moveTo>
                      <a:cubicBezTo>
                        <a:pt x="963" y="60019"/>
                        <a:pt x="62876" y="-942"/>
                        <a:pt x="142886" y="11"/>
                      </a:cubicBezTo>
                      <a:cubicBezTo>
                        <a:pt x="222896" y="11"/>
                        <a:pt x="286713" y="65733"/>
                        <a:pt x="284808" y="143838"/>
                      </a:cubicBezTo>
                      <a:cubicBezTo>
                        <a:pt x="282903" y="220991"/>
                        <a:pt x="218133" y="284808"/>
                        <a:pt x="140981" y="283856"/>
                      </a:cubicBezTo>
                      <a:cubicBezTo>
                        <a:pt x="61923" y="282903"/>
                        <a:pt x="-942" y="219086"/>
                        <a:pt x="11" y="1390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10">
                  <a:extLst>
                    <a:ext uri="{FF2B5EF4-FFF2-40B4-BE49-F238E27FC236}">
                      <a16:creationId xmlns:a16="http://schemas.microsoft.com/office/drawing/2014/main" id="{902D81BC-3FDC-4FA8-B127-2DD7E4F0070A}"/>
                    </a:ext>
                  </a:extLst>
                </p:cNvPr>
                <p:cNvSpPr/>
                <p:nvPr/>
              </p:nvSpPr>
              <p:spPr>
                <a:xfrm>
                  <a:off x="3420299" y="3850404"/>
                  <a:ext cx="81041" cy="81793"/>
                </a:xfrm>
                <a:custGeom>
                  <a:avLst/>
                  <a:gdLst>
                    <a:gd name="connsiteX0" fmla="*/ 102898 w 102897"/>
                    <a:gd name="connsiteY0" fmla="*/ 51435 h 103851"/>
                    <a:gd name="connsiteX1" fmla="*/ 53368 w 102897"/>
                    <a:gd name="connsiteY1" fmla="*/ 103822 h 103851"/>
                    <a:gd name="connsiteX2" fmla="*/ 28 w 102897"/>
                    <a:gd name="connsiteY2" fmla="*/ 54292 h 103851"/>
                    <a:gd name="connsiteX3" fmla="*/ 51463 w 102897"/>
                    <a:gd name="connsiteY3" fmla="*/ 0 h 103851"/>
                    <a:gd name="connsiteX4" fmla="*/ 102898 w 102897"/>
                    <a:gd name="connsiteY4" fmla="*/ 51435 h 10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897" h="103851">
                      <a:moveTo>
                        <a:pt x="102898" y="51435"/>
                      </a:moveTo>
                      <a:cubicBezTo>
                        <a:pt x="102898" y="80010"/>
                        <a:pt x="81943" y="102870"/>
                        <a:pt x="53368" y="103822"/>
                      </a:cubicBezTo>
                      <a:cubicBezTo>
                        <a:pt x="25745" y="104775"/>
                        <a:pt x="1933" y="81915"/>
                        <a:pt x="28" y="54292"/>
                      </a:cubicBezTo>
                      <a:cubicBezTo>
                        <a:pt x="-925" y="24765"/>
                        <a:pt x="22888" y="0"/>
                        <a:pt x="51463" y="0"/>
                      </a:cubicBezTo>
                      <a:cubicBezTo>
                        <a:pt x="79085" y="0"/>
                        <a:pt x="102898" y="23813"/>
                        <a:pt x="102898" y="51435"/>
                      </a:cubicBezTo>
                      <a:close/>
                    </a:path>
                  </a:pathLst>
                </a:custGeom>
                <a:solidFill>
                  <a:srgbClr val="FCFCF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E290991-3C10-48BE-8F36-6049476006E4}"/>
                </a:ext>
              </a:extLst>
            </p:cNvPr>
            <p:cNvGrpSpPr/>
            <p:nvPr/>
          </p:nvGrpSpPr>
          <p:grpSpPr>
            <a:xfrm>
              <a:off x="1509767" y="5181402"/>
              <a:ext cx="1735391" cy="1696581"/>
              <a:chOff x="1509767" y="5181402"/>
              <a:chExt cx="1735391" cy="1696581"/>
            </a:xfrm>
          </p:grpSpPr>
          <p:sp>
            <p:nvSpPr>
              <p:cNvPr id="66" name="Freeform: Shape 12">
                <a:extLst>
                  <a:ext uri="{FF2B5EF4-FFF2-40B4-BE49-F238E27FC236}">
                    <a16:creationId xmlns:a16="http://schemas.microsoft.com/office/drawing/2014/main" id="{A5D2692D-3172-429B-9582-A9B2DA6EA0C7}"/>
                  </a:ext>
                </a:extLst>
              </p:cNvPr>
              <p:cNvSpPr/>
              <p:nvPr/>
            </p:nvSpPr>
            <p:spPr>
              <a:xfrm>
                <a:off x="2129557" y="6377457"/>
                <a:ext cx="1115601" cy="500526"/>
              </a:xfrm>
              <a:custGeom>
                <a:avLst/>
                <a:gdLst>
                  <a:gd name="connsiteX0" fmla="*/ 603980 w 1744122"/>
                  <a:gd name="connsiteY0" fmla="*/ 1515955 h 1515954"/>
                  <a:gd name="connsiteX1" fmla="*/ 18193 w 1744122"/>
                  <a:gd name="connsiteY1" fmla="*/ 836822 h 1515954"/>
                  <a:gd name="connsiteX2" fmla="*/ 24860 w 1744122"/>
                  <a:gd name="connsiteY2" fmla="*/ 774910 h 1515954"/>
                  <a:gd name="connsiteX3" fmla="*/ 1165003 w 1744122"/>
                  <a:gd name="connsiteY3" fmla="*/ 8147 h 1515954"/>
                  <a:gd name="connsiteX4" fmla="*/ 1203103 w 1744122"/>
                  <a:gd name="connsiteY4" fmla="*/ 11958 h 1515954"/>
                  <a:gd name="connsiteX5" fmla="*/ 1744123 w 1744122"/>
                  <a:gd name="connsiteY5" fmla="*/ 619652 h 1515954"/>
                  <a:gd name="connsiteX6" fmla="*/ 1651730 w 1744122"/>
                  <a:gd name="connsiteY6" fmla="*/ 733000 h 1515954"/>
                  <a:gd name="connsiteX7" fmla="*/ 684943 w 1744122"/>
                  <a:gd name="connsiteY7" fmla="*/ 1478808 h 1515954"/>
                  <a:gd name="connsiteX8" fmla="*/ 603980 w 1744122"/>
                  <a:gd name="connsiteY8" fmla="*/ 1515955 h 1515954"/>
                  <a:gd name="connsiteX0" fmla="*/ 603980 w 1744124"/>
                  <a:gd name="connsiteY0" fmla="*/ 1515955 h 1515956"/>
                  <a:gd name="connsiteX1" fmla="*/ 18193 w 1744124"/>
                  <a:gd name="connsiteY1" fmla="*/ 836822 h 1515956"/>
                  <a:gd name="connsiteX2" fmla="*/ 24860 w 1744124"/>
                  <a:gd name="connsiteY2" fmla="*/ 774910 h 1515956"/>
                  <a:gd name="connsiteX3" fmla="*/ 1165003 w 1744124"/>
                  <a:gd name="connsiteY3" fmla="*/ 8147 h 1515956"/>
                  <a:gd name="connsiteX4" fmla="*/ 1203103 w 1744124"/>
                  <a:gd name="connsiteY4" fmla="*/ 11958 h 1515956"/>
                  <a:gd name="connsiteX5" fmla="*/ 1744123 w 1744124"/>
                  <a:gd name="connsiteY5" fmla="*/ 619652 h 1515956"/>
                  <a:gd name="connsiteX6" fmla="*/ 684943 w 1744124"/>
                  <a:gd name="connsiteY6" fmla="*/ 1478808 h 1515956"/>
                  <a:gd name="connsiteX7" fmla="*/ 603980 w 1744124"/>
                  <a:gd name="connsiteY7" fmla="*/ 1515955 h 1515956"/>
                  <a:gd name="connsiteX0" fmla="*/ 603980 w 1947061"/>
                  <a:gd name="connsiteY0" fmla="*/ 1569179 h 1569178"/>
                  <a:gd name="connsiteX1" fmla="*/ 18193 w 1947061"/>
                  <a:gd name="connsiteY1" fmla="*/ 890046 h 1569178"/>
                  <a:gd name="connsiteX2" fmla="*/ 24860 w 1947061"/>
                  <a:gd name="connsiteY2" fmla="*/ 828134 h 1569178"/>
                  <a:gd name="connsiteX3" fmla="*/ 1165003 w 1947061"/>
                  <a:gd name="connsiteY3" fmla="*/ 61371 h 1569178"/>
                  <a:gd name="connsiteX4" fmla="*/ 1203103 w 1947061"/>
                  <a:gd name="connsiteY4" fmla="*/ 65182 h 1569178"/>
                  <a:gd name="connsiteX5" fmla="*/ 1947061 w 1947061"/>
                  <a:gd name="connsiteY5" fmla="*/ 891425 h 1569178"/>
                  <a:gd name="connsiteX6" fmla="*/ 684943 w 1947061"/>
                  <a:gd name="connsiteY6" fmla="*/ 1532032 h 1569178"/>
                  <a:gd name="connsiteX7" fmla="*/ 603980 w 1947061"/>
                  <a:gd name="connsiteY7" fmla="*/ 1569179 h 1569178"/>
                  <a:gd name="connsiteX0" fmla="*/ 603980 w 1947061"/>
                  <a:gd name="connsiteY0" fmla="*/ 1569179 h 1569180"/>
                  <a:gd name="connsiteX1" fmla="*/ 18193 w 1947061"/>
                  <a:gd name="connsiteY1" fmla="*/ 890046 h 1569180"/>
                  <a:gd name="connsiteX2" fmla="*/ 24860 w 1947061"/>
                  <a:gd name="connsiteY2" fmla="*/ 828134 h 1569180"/>
                  <a:gd name="connsiteX3" fmla="*/ 1165003 w 1947061"/>
                  <a:gd name="connsiteY3" fmla="*/ 61371 h 1569180"/>
                  <a:gd name="connsiteX4" fmla="*/ 1203103 w 1947061"/>
                  <a:gd name="connsiteY4" fmla="*/ 65182 h 1569180"/>
                  <a:gd name="connsiteX5" fmla="*/ 1947061 w 1947061"/>
                  <a:gd name="connsiteY5" fmla="*/ 891425 h 1569180"/>
                  <a:gd name="connsiteX6" fmla="*/ 603980 w 1947061"/>
                  <a:gd name="connsiteY6" fmla="*/ 1569179 h 1569180"/>
                  <a:gd name="connsiteX0" fmla="*/ 127319 w 1943922"/>
                  <a:gd name="connsiteY0" fmla="*/ 994186 h 1037602"/>
                  <a:gd name="connsiteX1" fmla="*/ 15054 w 1943922"/>
                  <a:gd name="connsiteY1" fmla="*/ 890046 h 1037602"/>
                  <a:gd name="connsiteX2" fmla="*/ 21721 w 1943922"/>
                  <a:gd name="connsiteY2" fmla="*/ 828134 h 1037602"/>
                  <a:gd name="connsiteX3" fmla="*/ 1161864 w 1943922"/>
                  <a:gd name="connsiteY3" fmla="*/ 61371 h 1037602"/>
                  <a:gd name="connsiteX4" fmla="*/ 1199964 w 1943922"/>
                  <a:gd name="connsiteY4" fmla="*/ 65182 h 1037602"/>
                  <a:gd name="connsiteX5" fmla="*/ 1943922 w 1943922"/>
                  <a:gd name="connsiteY5" fmla="*/ 891425 h 1037602"/>
                  <a:gd name="connsiteX6" fmla="*/ 127319 w 1943922"/>
                  <a:gd name="connsiteY6" fmla="*/ 994186 h 1037602"/>
                  <a:gd name="connsiteX0" fmla="*/ 127319 w 1943922"/>
                  <a:gd name="connsiteY0" fmla="*/ 994186 h 994186"/>
                  <a:gd name="connsiteX1" fmla="*/ 15054 w 1943922"/>
                  <a:gd name="connsiteY1" fmla="*/ 890046 h 994186"/>
                  <a:gd name="connsiteX2" fmla="*/ 21721 w 1943922"/>
                  <a:gd name="connsiteY2" fmla="*/ 828134 h 994186"/>
                  <a:gd name="connsiteX3" fmla="*/ 1161864 w 1943922"/>
                  <a:gd name="connsiteY3" fmla="*/ 61371 h 994186"/>
                  <a:gd name="connsiteX4" fmla="*/ 1199964 w 1943922"/>
                  <a:gd name="connsiteY4" fmla="*/ 65182 h 994186"/>
                  <a:gd name="connsiteX5" fmla="*/ 1943922 w 1943922"/>
                  <a:gd name="connsiteY5" fmla="*/ 891425 h 994186"/>
                  <a:gd name="connsiteX6" fmla="*/ 127319 w 1943922"/>
                  <a:gd name="connsiteY6" fmla="*/ 994186 h 994186"/>
                  <a:gd name="connsiteX0" fmla="*/ 127319 w 1943922"/>
                  <a:gd name="connsiteY0" fmla="*/ 994186 h 994186"/>
                  <a:gd name="connsiteX1" fmla="*/ 15054 w 1943922"/>
                  <a:gd name="connsiteY1" fmla="*/ 890046 h 994186"/>
                  <a:gd name="connsiteX2" fmla="*/ 21721 w 1943922"/>
                  <a:gd name="connsiteY2" fmla="*/ 828134 h 994186"/>
                  <a:gd name="connsiteX3" fmla="*/ 1161864 w 1943922"/>
                  <a:gd name="connsiteY3" fmla="*/ 61371 h 994186"/>
                  <a:gd name="connsiteX4" fmla="*/ 1199964 w 1943922"/>
                  <a:gd name="connsiteY4" fmla="*/ 65182 h 994186"/>
                  <a:gd name="connsiteX5" fmla="*/ 1943922 w 1943922"/>
                  <a:gd name="connsiteY5" fmla="*/ 891425 h 994186"/>
                  <a:gd name="connsiteX6" fmla="*/ 127319 w 1943922"/>
                  <a:gd name="connsiteY6" fmla="*/ 994186 h 994186"/>
                  <a:gd name="connsiteX0" fmla="*/ 127319 w 1994657"/>
                  <a:gd name="connsiteY0" fmla="*/ 996684 h 996684"/>
                  <a:gd name="connsiteX1" fmla="*/ 15054 w 1994657"/>
                  <a:gd name="connsiteY1" fmla="*/ 892544 h 996684"/>
                  <a:gd name="connsiteX2" fmla="*/ 21721 w 1994657"/>
                  <a:gd name="connsiteY2" fmla="*/ 830632 h 996684"/>
                  <a:gd name="connsiteX3" fmla="*/ 1161864 w 1994657"/>
                  <a:gd name="connsiteY3" fmla="*/ 63869 h 996684"/>
                  <a:gd name="connsiteX4" fmla="*/ 1199964 w 1994657"/>
                  <a:gd name="connsiteY4" fmla="*/ 67680 h 996684"/>
                  <a:gd name="connsiteX5" fmla="*/ 1994657 w 1994657"/>
                  <a:gd name="connsiteY5" fmla="*/ 927745 h 996684"/>
                  <a:gd name="connsiteX6" fmla="*/ 127319 w 1994657"/>
                  <a:gd name="connsiteY6" fmla="*/ 996684 h 996684"/>
                  <a:gd name="connsiteX0" fmla="*/ 127319 w 1994657"/>
                  <a:gd name="connsiteY0" fmla="*/ 996684 h 996684"/>
                  <a:gd name="connsiteX1" fmla="*/ 15054 w 1994657"/>
                  <a:gd name="connsiteY1" fmla="*/ 892544 h 996684"/>
                  <a:gd name="connsiteX2" fmla="*/ 21721 w 1994657"/>
                  <a:gd name="connsiteY2" fmla="*/ 830632 h 996684"/>
                  <a:gd name="connsiteX3" fmla="*/ 1161864 w 1994657"/>
                  <a:gd name="connsiteY3" fmla="*/ 63869 h 996684"/>
                  <a:gd name="connsiteX4" fmla="*/ 1199964 w 1994657"/>
                  <a:gd name="connsiteY4" fmla="*/ 67680 h 996684"/>
                  <a:gd name="connsiteX5" fmla="*/ 1994657 w 1994657"/>
                  <a:gd name="connsiteY5" fmla="*/ 927745 h 996684"/>
                  <a:gd name="connsiteX6" fmla="*/ 127319 w 1994657"/>
                  <a:gd name="connsiteY6" fmla="*/ 996684 h 996684"/>
                  <a:gd name="connsiteX0" fmla="*/ 127319 w 1994657"/>
                  <a:gd name="connsiteY0" fmla="*/ 939723 h 939723"/>
                  <a:gd name="connsiteX1" fmla="*/ 15054 w 1994657"/>
                  <a:gd name="connsiteY1" fmla="*/ 835583 h 939723"/>
                  <a:gd name="connsiteX2" fmla="*/ 21721 w 1994657"/>
                  <a:gd name="connsiteY2" fmla="*/ 773671 h 939723"/>
                  <a:gd name="connsiteX3" fmla="*/ 1161864 w 1994657"/>
                  <a:gd name="connsiteY3" fmla="*/ 6908 h 939723"/>
                  <a:gd name="connsiteX4" fmla="*/ 1199964 w 1994657"/>
                  <a:gd name="connsiteY4" fmla="*/ 10719 h 939723"/>
                  <a:gd name="connsiteX5" fmla="*/ 1994657 w 1994657"/>
                  <a:gd name="connsiteY5" fmla="*/ 870784 h 939723"/>
                  <a:gd name="connsiteX6" fmla="*/ 127319 w 1994657"/>
                  <a:gd name="connsiteY6" fmla="*/ 939723 h 939723"/>
                  <a:gd name="connsiteX0" fmla="*/ 123992 w 1991330"/>
                  <a:gd name="connsiteY0" fmla="*/ 939721 h 939721"/>
                  <a:gd name="connsiteX1" fmla="*/ 11727 w 1991330"/>
                  <a:gd name="connsiteY1" fmla="*/ 835581 h 939721"/>
                  <a:gd name="connsiteX2" fmla="*/ 18394 w 1991330"/>
                  <a:gd name="connsiteY2" fmla="*/ 773669 h 939721"/>
                  <a:gd name="connsiteX3" fmla="*/ 1158537 w 1991330"/>
                  <a:gd name="connsiteY3" fmla="*/ 6906 h 939721"/>
                  <a:gd name="connsiteX4" fmla="*/ 1196637 w 1991330"/>
                  <a:gd name="connsiteY4" fmla="*/ 10717 h 939721"/>
                  <a:gd name="connsiteX5" fmla="*/ 1991330 w 1991330"/>
                  <a:gd name="connsiteY5" fmla="*/ 870782 h 939721"/>
                  <a:gd name="connsiteX6" fmla="*/ 123992 w 1991330"/>
                  <a:gd name="connsiteY6" fmla="*/ 939721 h 939721"/>
                  <a:gd name="connsiteX0" fmla="*/ 194213 w 2061551"/>
                  <a:gd name="connsiteY0" fmla="*/ 939721 h 939721"/>
                  <a:gd name="connsiteX1" fmla="*/ 81948 w 2061551"/>
                  <a:gd name="connsiteY1" fmla="*/ 835582 h 939721"/>
                  <a:gd name="connsiteX2" fmla="*/ 88615 w 2061551"/>
                  <a:gd name="connsiteY2" fmla="*/ 773669 h 939721"/>
                  <a:gd name="connsiteX3" fmla="*/ 1228758 w 2061551"/>
                  <a:gd name="connsiteY3" fmla="*/ 6906 h 939721"/>
                  <a:gd name="connsiteX4" fmla="*/ 1266858 w 2061551"/>
                  <a:gd name="connsiteY4" fmla="*/ 10717 h 939721"/>
                  <a:gd name="connsiteX5" fmla="*/ 2061551 w 2061551"/>
                  <a:gd name="connsiteY5" fmla="*/ 870782 h 939721"/>
                  <a:gd name="connsiteX6" fmla="*/ 194213 w 2061551"/>
                  <a:gd name="connsiteY6" fmla="*/ 939721 h 939721"/>
                  <a:gd name="connsiteX0" fmla="*/ 123486 w 1990824"/>
                  <a:gd name="connsiteY0" fmla="*/ 939721 h 939721"/>
                  <a:gd name="connsiteX1" fmla="*/ 11221 w 1990824"/>
                  <a:gd name="connsiteY1" fmla="*/ 835582 h 939721"/>
                  <a:gd name="connsiteX2" fmla="*/ 17888 w 1990824"/>
                  <a:gd name="connsiteY2" fmla="*/ 773669 h 939721"/>
                  <a:gd name="connsiteX3" fmla="*/ 1158031 w 1990824"/>
                  <a:gd name="connsiteY3" fmla="*/ 6906 h 939721"/>
                  <a:gd name="connsiteX4" fmla="*/ 1196131 w 1990824"/>
                  <a:gd name="connsiteY4" fmla="*/ 10717 h 939721"/>
                  <a:gd name="connsiteX5" fmla="*/ 1990824 w 1990824"/>
                  <a:gd name="connsiteY5" fmla="*/ 870782 h 939721"/>
                  <a:gd name="connsiteX6" fmla="*/ 123486 w 1990824"/>
                  <a:gd name="connsiteY6" fmla="*/ 939721 h 939721"/>
                  <a:gd name="connsiteX0" fmla="*/ 125450 w 1992788"/>
                  <a:gd name="connsiteY0" fmla="*/ 939721 h 939721"/>
                  <a:gd name="connsiteX1" fmla="*/ 13185 w 1992788"/>
                  <a:gd name="connsiteY1" fmla="*/ 835582 h 939721"/>
                  <a:gd name="connsiteX2" fmla="*/ 19852 w 1992788"/>
                  <a:gd name="connsiteY2" fmla="*/ 773669 h 939721"/>
                  <a:gd name="connsiteX3" fmla="*/ 1159995 w 1992788"/>
                  <a:gd name="connsiteY3" fmla="*/ 6906 h 939721"/>
                  <a:gd name="connsiteX4" fmla="*/ 1198095 w 1992788"/>
                  <a:gd name="connsiteY4" fmla="*/ 10717 h 939721"/>
                  <a:gd name="connsiteX5" fmla="*/ 1992788 w 1992788"/>
                  <a:gd name="connsiteY5" fmla="*/ 870782 h 939721"/>
                  <a:gd name="connsiteX6" fmla="*/ 125450 w 1992788"/>
                  <a:gd name="connsiteY6" fmla="*/ 939721 h 939721"/>
                  <a:gd name="connsiteX0" fmla="*/ 186284 w 2053622"/>
                  <a:gd name="connsiteY0" fmla="*/ 939721 h 939721"/>
                  <a:gd name="connsiteX1" fmla="*/ 97684 w 2053622"/>
                  <a:gd name="connsiteY1" fmla="*/ 830850 h 939721"/>
                  <a:gd name="connsiteX2" fmla="*/ 80686 w 2053622"/>
                  <a:gd name="connsiteY2" fmla="*/ 773669 h 939721"/>
                  <a:gd name="connsiteX3" fmla="*/ 1220829 w 2053622"/>
                  <a:gd name="connsiteY3" fmla="*/ 6906 h 939721"/>
                  <a:gd name="connsiteX4" fmla="*/ 1258929 w 2053622"/>
                  <a:gd name="connsiteY4" fmla="*/ 10717 h 939721"/>
                  <a:gd name="connsiteX5" fmla="*/ 2053622 w 2053622"/>
                  <a:gd name="connsiteY5" fmla="*/ 870782 h 939721"/>
                  <a:gd name="connsiteX6" fmla="*/ 186284 w 2053622"/>
                  <a:gd name="connsiteY6" fmla="*/ 939721 h 939721"/>
                  <a:gd name="connsiteX0" fmla="*/ 113169 w 1980507"/>
                  <a:gd name="connsiteY0" fmla="*/ 939721 h 939721"/>
                  <a:gd name="connsiteX1" fmla="*/ 24569 w 1980507"/>
                  <a:gd name="connsiteY1" fmla="*/ 830850 h 939721"/>
                  <a:gd name="connsiteX2" fmla="*/ 7571 w 1980507"/>
                  <a:gd name="connsiteY2" fmla="*/ 773669 h 939721"/>
                  <a:gd name="connsiteX3" fmla="*/ 1147714 w 1980507"/>
                  <a:gd name="connsiteY3" fmla="*/ 6906 h 939721"/>
                  <a:gd name="connsiteX4" fmla="*/ 1185814 w 1980507"/>
                  <a:gd name="connsiteY4" fmla="*/ 10717 h 939721"/>
                  <a:gd name="connsiteX5" fmla="*/ 1980507 w 1980507"/>
                  <a:gd name="connsiteY5" fmla="*/ 870782 h 939721"/>
                  <a:gd name="connsiteX6" fmla="*/ 113169 w 1980507"/>
                  <a:gd name="connsiteY6" fmla="*/ 939721 h 939721"/>
                  <a:gd name="connsiteX0" fmla="*/ 74690 w 1989360"/>
                  <a:gd name="connsiteY0" fmla="*/ 887655 h 887655"/>
                  <a:gd name="connsiteX1" fmla="*/ 33422 w 1989360"/>
                  <a:gd name="connsiteY1" fmla="*/ 830850 h 887655"/>
                  <a:gd name="connsiteX2" fmla="*/ 16424 w 1989360"/>
                  <a:gd name="connsiteY2" fmla="*/ 773669 h 887655"/>
                  <a:gd name="connsiteX3" fmla="*/ 1156567 w 1989360"/>
                  <a:gd name="connsiteY3" fmla="*/ 6906 h 887655"/>
                  <a:gd name="connsiteX4" fmla="*/ 1194667 w 1989360"/>
                  <a:gd name="connsiteY4" fmla="*/ 10717 h 887655"/>
                  <a:gd name="connsiteX5" fmla="*/ 1989360 w 1989360"/>
                  <a:gd name="connsiteY5" fmla="*/ 870782 h 887655"/>
                  <a:gd name="connsiteX6" fmla="*/ 74690 w 1989360"/>
                  <a:gd name="connsiteY6" fmla="*/ 887655 h 887655"/>
                  <a:gd name="connsiteX0" fmla="*/ 74690 w 1989360"/>
                  <a:gd name="connsiteY0" fmla="*/ 887655 h 891456"/>
                  <a:gd name="connsiteX1" fmla="*/ 33422 w 1989360"/>
                  <a:gd name="connsiteY1" fmla="*/ 830850 h 891456"/>
                  <a:gd name="connsiteX2" fmla="*/ 16424 w 1989360"/>
                  <a:gd name="connsiteY2" fmla="*/ 773669 h 891456"/>
                  <a:gd name="connsiteX3" fmla="*/ 1156567 w 1989360"/>
                  <a:gd name="connsiteY3" fmla="*/ 6906 h 891456"/>
                  <a:gd name="connsiteX4" fmla="*/ 1194667 w 1989360"/>
                  <a:gd name="connsiteY4" fmla="*/ 10717 h 891456"/>
                  <a:gd name="connsiteX5" fmla="*/ 1989360 w 1989360"/>
                  <a:gd name="connsiteY5" fmla="*/ 870782 h 891456"/>
                  <a:gd name="connsiteX6" fmla="*/ 74690 w 1989360"/>
                  <a:gd name="connsiteY6" fmla="*/ 887655 h 891456"/>
                  <a:gd name="connsiteX0" fmla="*/ 66068 w 1980738"/>
                  <a:gd name="connsiteY0" fmla="*/ 887655 h 891458"/>
                  <a:gd name="connsiteX1" fmla="*/ 24800 w 1980738"/>
                  <a:gd name="connsiteY1" fmla="*/ 830850 h 891458"/>
                  <a:gd name="connsiteX2" fmla="*/ 7802 w 1980738"/>
                  <a:gd name="connsiteY2" fmla="*/ 773669 h 891458"/>
                  <a:gd name="connsiteX3" fmla="*/ 1147945 w 1980738"/>
                  <a:gd name="connsiteY3" fmla="*/ 6906 h 891458"/>
                  <a:gd name="connsiteX4" fmla="*/ 1186045 w 1980738"/>
                  <a:gd name="connsiteY4" fmla="*/ 10717 h 891458"/>
                  <a:gd name="connsiteX5" fmla="*/ 1980738 w 1980738"/>
                  <a:gd name="connsiteY5" fmla="*/ 870782 h 891458"/>
                  <a:gd name="connsiteX6" fmla="*/ 66068 w 1980738"/>
                  <a:gd name="connsiteY6" fmla="*/ 887655 h 891458"/>
                  <a:gd name="connsiteX0" fmla="*/ 66068 w 1980738"/>
                  <a:gd name="connsiteY0" fmla="*/ 943918 h 943918"/>
                  <a:gd name="connsiteX1" fmla="*/ 24800 w 1980738"/>
                  <a:gd name="connsiteY1" fmla="*/ 887113 h 943918"/>
                  <a:gd name="connsiteX2" fmla="*/ 7802 w 1980738"/>
                  <a:gd name="connsiteY2" fmla="*/ 829932 h 943918"/>
                  <a:gd name="connsiteX3" fmla="*/ 1147945 w 1980738"/>
                  <a:gd name="connsiteY3" fmla="*/ 63169 h 943918"/>
                  <a:gd name="connsiteX4" fmla="*/ 1186045 w 1980738"/>
                  <a:gd name="connsiteY4" fmla="*/ 66980 h 943918"/>
                  <a:gd name="connsiteX5" fmla="*/ 1980738 w 1980738"/>
                  <a:gd name="connsiteY5" fmla="*/ 917579 h 943918"/>
                  <a:gd name="connsiteX6" fmla="*/ 66068 w 1980738"/>
                  <a:gd name="connsiteY6" fmla="*/ 943918 h 943918"/>
                  <a:gd name="connsiteX0" fmla="*/ 66068 w 1980738"/>
                  <a:gd name="connsiteY0" fmla="*/ 888677 h 888677"/>
                  <a:gd name="connsiteX1" fmla="*/ 24800 w 1980738"/>
                  <a:gd name="connsiteY1" fmla="*/ 831872 h 888677"/>
                  <a:gd name="connsiteX2" fmla="*/ 7802 w 1980738"/>
                  <a:gd name="connsiteY2" fmla="*/ 774691 h 888677"/>
                  <a:gd name="connsiteX3" fmla="*/ 1147945 w 1980738"/>
                  <a:gd name="connsiteY3" fmla="*/ 7928 h 888677"/>
                  <a:gd name="connsiteX4" fmla="*/ 1186045 w 1980738"/>
                  <a:gd name="connsiteY4" fmla="*/ 11739 h 888677"/>
                  <a:gd name="connsiteX5" fmla="*/ 1980738 w 1980738"/>
                  <a:gd name="connsiteY5" fmla="*/ 862338 h 888677"/>
                  <a:gd name="connsiteX6" fmla="*/ 66068 w 1980738"/>
                  <a:gd name="connsiteY6" fmla="*/ 888677 h 888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0738" h="888677">
                    <a:moveTo>
                      <a:pt x="66068" y="888677"/>
                    </a:moveTo>
                    <a:cubicBezTo>
                      <a:pt x="48133" y="844071"/>
                      <a:pt x="34511" y="850870"/>
                      <a:pt x="24800" y="831872"/>
                    </a:cubicBezTo>
                    <a:cubicBezTo>
                      <a:pt x="15089" y="812874"/>
                      <a:pt x="-13725" y="788949"/>
                      <a:pt x="7802" y="774691"/>
                    </a:cubicBezTo>
                    <a:cubicBezTo>
                      <a:pt x="201357" y="646493"/>
                      <a:pt x="1067935" y="63173"/>
                      <a:pt x="1147945" y="7928"/>
                    </a:cubicBezTo>
                    <a:cubicBezTo>
                      <a:pt x="1164137" y="-3502"/>
                      <a:pt x="1170310" y="-2866"/>
                      <a:pt x="1186045" y="11739"/>
                    </a:cubicBezTo>
                    <a:cubicBezTo>
                      <a:pt x="1324844" y="154141"/>
                      <a:pt x="1732752" y="586924"/>
                      <a:pt x="1980738" y="862338"/>
                    </a:cubicBezTo>
                    <a:cubicBezTo>
                      <a:pt x="1356627" y="910065"/>
                      <a:pt x="599950" y="866574"/>
                      <a:pt x="66068" y="8886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13">
                <a:extLst>
                  <a:ext uri="{FF2B5EF4-FFF2-40B4-BE49-F238E27FC236}">
                    <a16:creationId xmlns:a16="http://schemas.microsoft.com/office/drawing/2014/main" id="{A1C9418E-55F5-4CE0-8EBE-0C8FCA037AA7}"/>
                  </a:ext>
                </a:extLst>
              </p:cNvPr>
              <p:cNvSpPr/>
              <p:nvPr/>
            </p:nvSpPr>
            <p:spPr>
              <a:xfrm>
                <a:off x="1509767" y="5181402"/>
                <a:ext cx="1129540" cy="1637209"/>
              </a:xfrm>
              <a:custGeom>
                <a:avLst/>
                <a:gdLst>
                  <a:gd name="connsiteX0" fmla="*/ 2005485 w 2005484"/>
                  <a:gd name="connsiteY0" fmla="*/ 2294387 h 2906844"/>
                  <a:gd name="connsiteX1" fmla="*/ 1502564 w 2005484"/>
                  <a:gd name="connsiteY1" fmla="*/ 2638239 h 2906844"/>
                  <a:gd name="connsiteX2" fmla="*/ 1095847 w 2005484"/>
                  <a:gd name="connsiteY2" fmla="*/ 2906845 h 2906844"/>
                  <a:gd name="connsiteX3" fmla="*/ 725324 w 2005484"/>
                  <a:gd name="connsiteY3" fmla="*/ 2624904 h 2906844"/>
                  <a:gd name="connsiteX4" fmla="*/ 351944 w 2005484"/>
                  <a:gd name="connsiteY4" fmla="*/ 2177229 h 2906844"/>
                  <a:gd name="connsiteX5" fmla="*/ 249074 w 2005484"/>
                  <a:gd name="connsiteY5" fmla="*/ 2015304 h 2906844"/>
                  <a:gd name="connsiteX6" fmla="*/ 227167 w 2005484"/>
                  <a:gd name="connsiteY6" fmla="*/ 1910529 h 2906844"/>
                  <a:gd name="connsiteX7" fmla="*/ 220499 w 2005484"/>
                  <a:gd name="connsiteY7" fmla="*/ 1660974 h 2906844"/>
                  <a:gd name="connsiteX8" fmla="*/ 201449 w 2005484"/>
                  <a:gd name="connsiteY8" fmla="*/ 1409514 h 2906844"/>
                  <a:gd name="connsiteX9" fmla="*/ 320512 w 2005484"/>
                  <a:gd name="connsiteY9" fmla="*/ 1135194 h 2906844"/>
                  <a:gd name="connsiteX10" fmla="*/ 329084 w 2005484"/>
                  <a:gd name="connsiteY10" fmla="*/ 1108524 h 2906844"/>
                  <a:gd name="connsiteX11" fmla="*/ 238597 w 2005484"/>
                  <a:gd name="connsiteY11" fmla="*/ 865637 h 2906844"/>
                  <a:gd name="connsiteX12" fmla="*/ 210974 w 2005484"/>
                  <a:gd name="connsiteY12" fmla="*/ 813249 h 2906844"/>
                  <a:gd name="connsiteX13" fmla="*/ 88102 w 2005484"/>
                  <a:gd name="connsiteY13" fmla="*/ 479874 h 2906844"/>
                  <a:gd name="connsiteX14" fmla="*/ 12855 w 2005484"/>
                  <a:gd name="connsiteY14" fmla="*/ 237939 h 2906844"/>
                  <a:gd name="connsiteX15" fmla="*/ 472 w 2005484"/>
                  <a:gd name="connsiteY15" fmla="*/ 117924 h 2906844"/>
                  <a:gd name="connsiteX16" fmla="*/ 108105 w 2005484"/>
                  <a:gd name="connsiteY16" fmla="*/ 3624 h 2906844"/>
                  <a:gd name="connsiteX17" fmla="*/ 188114 w 2005484"/>
                  <a:gd name="connsiteY17" fmla="*/ 767 h 2906844"/>
                  <a:gd name="connsiteX18" fmla="*/ 284317 w 2005484"/>
                  <a:gd name="connsiteY18" fmla="*/ 69347 h 2906844"/>
                  <a:gd name="connsiteX19" fmla="*/ 410999 w 2005484"/>
                  <a:gd name="connsiteY19" fmla="*/ 318902 h 2906844"/>
                  <a:gd name="connsiteX20" fmla="*/ 474817 w 2005484"/>
                  <a:gd name="connsiteY20" fmla="*/ 467492 h 2906844"/>
                  <a:gd name="connsiteX21" fmla="*/ 664364 w 2005484"/>
                  <a:gd name="connsiteY21" fmla="*/ 835157 h 2906844"/>
                  <a:gd name="connsiteX22" fmla="*/ 689130 w 2005484"/>
                  <a:gd name="connsiteY22" fmla="*/ 841824 h 2906844"/>
                  <a:gd name="connsiteX23" fmla="*/ 758662 w 2005484"/>
                  <a:gd name="connsiteY23" fmla="*/ 815154 h 2906844"/>
                  <a:gd name="connsiteX24" fmla="*/ 940589 w 2005484"/>
                  <a:gd name="connsiteY24" fmla="*/ 830394 h 2906844"/>
                  <a:gd name="connsiteX25" fmla="*/ 987262 w 2005484"/>
                  <a:gd name="connsiteY25" fmla="*/ 857064 h 2906844"/>
                  <a:gd name="connsiteX26" fmla="*/ 1163474 w 2005484"/>
                  <a:gd name="connsiteY26" fmla="*/ 918024 h 2906844"/>
                  <a:gd name="connsiteX27" fmla="*/ 1332067 w 2005484"/>
                  <a:gd name="connsiteY27" fmla="*/ 979937 h 2906844"/>
                  <a:gd name="connsiteX28" fmla="*/ 1627342 w 2005484"/>
                  <a:gd name="connsiteY28" fmla="*/ 1078997 h 2906844"/>
                  <a:gd name="connsiteX29" fmla="*/ 1854037 w 2005484"/>
                  <a:gd name="connsiteY29" fmla="*/ 1292357 h 2906844"/>
                  <a:gd name="connsiteX30" fmla="*/ 1879755 w 2005484"/>
                  <a:gd name="connsiteY30" fmla="*/ 1525719 h 2906844"/>
                  <a:gd name="connsiteX31" fmla="*/ 1927380 w 2005484"/>
                  <a:gd name="connsiteY31" fmla="*/ 2072454 h 2906844"/>
                  <a:gd name="connsiteX32" fmla="*/ 2005485 w 2005484"/>
                  <a:gd name="connsiteY32" fmla="*/ 2294387 h 290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005484" h="2906844">
                    <a:moveTo>
                      <a:pt x="2005485" y="2294387"/>
                    </a:moveTo>
                    <a:cubicBezTo>
                      <a:pt x="1837844" y="2408687"/>
                      <a:pt x="1670205" y="2523939"/>
                      <a:pt x="1502564" y="2638239"/>
                    </a:cubicBezTo>
                    <a:cubicBezTo>
                      <a:pt x="1371119" y="2727775"/>
                      <a:pt x="1229197" y="2818262"/>
                      <a:pt x="1095847" y="2906845"/>
                    </a:cubicBezTo>
                    <a:cubicBezTo>
                      <a:pt x="1025362" y="2854457"/>
                      <a:pt x="855817" y="2739204"/>
                      <a:pt x="725324" y="2624904"/>
                    </a:cubicBezTo>
                    <a:cubicBezTo>
                      <a:pt x="577687" y="2495364"/>
                      <a:pt x="465292" y="2336297"/>
                      <a:pt x="351944" y="2177229"/>
                    </a:cubicBezTo>
                    <a:cubicBezTo>
                      <a:pt x="314797" y="2124842"/>
                      <a:pt x="271934" y="2076264"/>
                      <a:pt x="249074" y="2015304"/>
                    </a:cubicBezTo>
                    <a:cubicBezTo>
                      <a:pt x="235739" y="1981014"/>
                      <a:pt x="229072" y="1945772"/>
                      <a:pt x="227167" y="1910529"/>
                    </a:cubicBezTo>
                    <a:cubicBezTo>
                      <a:pt x="223357" y="1827662"/>
                      <a:pt x="224309" y="1743842"/>
                      <a:pt x="220499" y="1660974"/>
                    </a:cubicBezTo>
                    <a:cubicBezTo>
                      <a:pt x="216689" y="1577154"/>
                      <a:pt x="209069" y="1493334"/>
                      <a:pt x="201449" y="1409514"/>
                    </a:cubicBezTo>
                    <a:cubicBezTo>
                      <a:pt x="191924" y="1296167"/>
                      <a:pt x="209069" y="1195202"/>
                      <a:pt x="320512" y="1135194"/>
                    </a:cubicBezTo>
                    <a:cubicBezTo>
                      <a:pt x="332894" y="1128527"/>
                      <a:pt x="334799" y="1121859"/>
                      <a:pt x="329084" y="1108524"/>
                    </a:cubicBezTo>
                    <a:cubicBezTo>
                      <a:pt x="298605" y="1027562"/>
                      <a:pt x="268124" y="946599"/>
                      <a:pt x="238597" y="865637"/>
                    </a:cubicBezTo>
                    <a:cubicBezTo>
                      <a:pt x="221452" y="852302"/>
                      <a:pt x="217642" y="831347"/>
                      <a:pt x="210974" y="813249"/>
                    </a:cubicBezTo>
                    <a:cubicBezTo>
                      <a:pt x="170017" y="701807"/>
                      <a:pt x="129059" y="591317"/>
                      <a:pt x="88102" y="479874"/>
                    </a:cubicBezTo>
                    <a:cubicBezTo>
                      <a:pt x="62384" y="399864"/>
                      <a:pt x="34762" y="319854"/>
                      <a:pt x="12855" y="237939"/>
                    </a:cubicBezTo>
                    <a:cubicBezTo>
                      <a:pt x="2377" y="198887"/>
                      <a:pt x="-1433" y="157929"/>
                      <a:pt x="472" y="117924"/>
                    </a:cubicBezTo>
                    <a:cubicBezTo>
                      <a:pt x="4282" y="55059"/>
                      <a:pt x="45239" y="10292"/>
                      <a:pt x="108105" y="3624"/>
                    </a:cubicBezTo>
                    <a:cubicBezTo>
                      <a:pt x="134774" y="767"/>
                      <a:pt x="161444" y="-1138"/>
                      <a:pt x="188114" y="767"/>
                    </a:cubicBezTo>
                    <a:cubicBezTo>
                      <a:pt x="236692" y="3624"/>
                      <a:pt x="263362" y="30294"/>
                      <a:pt x="284317" y="69347"/>
                    </a:cubicBezTo>
                    <a:cubicBezTo>
                      <a:pt x="329084" y="151262"/>
                      <a:pt x="370994" y="235082"/>
                      <a:pt x="410999" y="318902"/>
                    </a:cubicBezTo>
                    <a:cubicBezTo>
                      <a:pt x="428144" y="370337"/>
                      <a:pt x="463387" y="413199"/>
                      <a:pt x="474817" y="467492"/>
                    </a:cubicBezTo>
                    <a:cubicBezTo>
                      <a:pt x="527205" y="596079"/>
                      <a:pt x="601499" y="713237"/>
                      <a:pt x="664364" y="835157"/>
                    </a:cubicBezTo>
                    <a:cubicBezTo>
                      <a:pt x="671032" y="847539"/>
                      <a:pt x="677699" y="846587"/>
                      <a:pt x="689130" y="841824"/>
                    </a:cubicBezTo>
                    <a:cubicBezTo>
                      <a:pt x="711989" y="832299"/>
                      <a:pt x="734849" y="823727"/>
                      <a:pt x="758662" y="815154"/>
                    </a:cubicBezTo>
                    <a:cubicBezTo>
                      <a:pt x="821527" y="793247"/>
                      <a:pt x="882487" y="799914"/>
                      <a:pt x="940589" y="830394"/>
                    </a:cubicBezTo>
                    <a:cubicBezTo>
                      <a:pt x="956782" y="838967"/>
                      <a:pt x="973927" y="845634"/>
                      <a:pt x="987262" y="857064"/>
                    </a:cubicBezTo>
                    <a:cubicBezTo>
                      <a:pt x="1038697" y="898974"/>
                      <a:pt x="1096799" y="915167"/>
                      <a:pt x="1163474" y="918024"/>
                    </a:cubicBezTo>
                    <a:cubicBezTo>
                      <a:pt x="1225387" y="919929"/>
                      <a:pt x="1281585" y="947552"/>
                      <a:pt x="1332067" y="979937"/>
                    </a:cubicBezTo>
                    <a:cubicBezTo>
                      <a:pt x="1422555" y="1037087"/>
                      <a:pt x="1520662" y="1066614"/>
                      <a:pt x="1627342" y="1078997"/>
                    </a:cubicBezTo>
                    <a:cubicBezTo>
                      <a:pt x="1758787" y="1093284"/>
                      <a:pt x="1824510" y="1162817"/>
                      <a:pt x="1854037" y="1292357"/>
                    </a:cubicBezTo>
                    <a:cubicBezTo>
                      <a:pt x="1871182" y="1369509"/>
                      <a:pt x="1872135" y="1448567"/>
                      <a:pt x="1879755" y="1525719"/>
                    </a:cubicBezTo>
                    <a:cubicBezTo>
                      <a:pt x="1896899" y="1707647"/>
                      <a:pt x="1902614" y="1890527"/>
                      <a:pt x="1927380" y="2072454"/>
                    </a:cubicBezTo>
                    <a:cubicBezTo>
                      <a:pt x="1940714" y="2151512"/>
                      <a:pt x="1967385" y="2224854"/>
                      <a:pt x="2005485" y="2294387"/>
                    </a:cubicBezTo>
                    <a:close/>
                  </a:path>
                </a:pathLst>
              </a:custGeom>
              <a:solidFill>
                <a:srgbClr val="FE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Rectangle 9">
              <a:extLst>
                <a:ext uri="{FF2B5EF4-FFF2-40B4-BE49-F238E27FC236}">
                  <a16:creationId xmlns:a16="http://schemas.microsoft.com/office/drawing/2014/main" id="{E864E517-1EAE-4D25-80C5-D6B560B530D0}"/>
                </a:ext>
              </a:extLst>
            </p:cNvPr>
            <p:cNvSpPr/>
            <p:nvPr/>
          </p:nvSpPr>
          <p:spPr>
            <a:xfrm>
              <a:off x="1158431" y="4364985"/>
              <a:ext cx="629583" cy="628557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5" name="Freeform: Shape 70">
              <a:extLst>
                <a:ext uri="{FF2B5EF4-FFF2-40B4-BE49-F238E27FC236}">
                  <a16:creationId xmlns:a16="http://schemas.microsoft.com/office/drawing/2014/main" id="{9A0340E7-4297-4BD8-B8E6-6749382FA294}"/>
                </a:ext>
              </a:extLst>
            </p:cNvPr>
            <p:cNvSpPr/>
            <p:nvPr/>
          </p:nvSpPr>
          <p:spPr>
            <a:xfrm>
              <a:off x="1191846" y="3385664"/>
              <a:ext cx="635841" cy="468071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779" y="193758"/>
            <a:ext cx="1686521" cy="151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3549997" y="254826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Register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83" y="167858"/>
            <a:ext cx="5118336" cy="62092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1626" y="5083277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Register Request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5122493" y="3272507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Send Data Register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4134351" y="1720792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Receive Data Register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964313" y="1623576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Data Register (http)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977035" y="1300546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Send Register Data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4365409" y="179718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Receive Data Register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2369348" y="52686"/>
            <a:ext cx="10913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Persist Data Register if email unique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4154016" y="596520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Send Register Response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2875936" y="1015843"/>
            <a:ext cx="16370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Receive </a:t>
            </a:r>
            <a:r>
              <a:rPr lang="en-US" sz="1100" dirty="0" err="1" smtClean="0"/>
              <a:t>Reigster</a:t>
            </a:r>
            <a:r>
              <a:rPr lang="en-US" sz="1100" dirty="0" smtClean="0"/>
              <a:t> Response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2226627" y="1909123"/>
            <a:ext cx="10913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Register Response (http)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4758699" y="1978648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Send Register Response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5982929" y="3669088"/>
            <a:ext cx="1361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Receive Register Response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4975122" y="5333469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Register Response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0056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3549997" y="254826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Cek</a:t>
            </a:r>
            <a:r>
              <a:rPr lang="en-US" dirty="0" smtClean="0"/>
              <a:t> </a:t>
            </a:r>
            <a:r>
              <a:rPr lang="en-US" dirty="0" err="1" smtClean="0"/>
              <a:t>Saldo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83" y="167858"/>
            <a:ext cx="5118336" cy="6209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1626" y="5083277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GetNasabah</a:t>
            </a:r>
            <a:r>
              <a:rPr lang="en-US" sz="1100" dirty="0" smtClean="0"/>
              <a:t> Request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5122493" y="3272507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Send </a:t>
            </a:r>
            <a:r>
              <a:rPr lang="en-US" sz="1100" dirty="0" err="1" smtClean="0"/>
              <a:t>GetNasabah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134351" y="1720792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Receive Data Get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964313" y="1623576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Data Get (http)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3977035" y="1300546"/>
            <a:ext cx="109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Send </a:t>
            </a:r>
            <a:r>
              <a:rPr lang="en-US" sz="1100" dirty="0" err="1" smtClean="0"/>
              <a:t>GetData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4448983" y="169472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Receive </a:t>
            </a:r>
            <a:r>
              <a:rPr lang="en-US" sz="1100" dirty="0" err="1" smtClean="0"/>
              <a:t>GetData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369348" y="52686"/>
            <a:ext cx="109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Find </a:t>
            </a:r>
            <a:r>
              <a:rPr lang="en-US" sz="1100" dirty="0" err="1" smtClean="0"/>
              <a:t>Nasabah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4154016" y="596520"/>
            <a:ext cx="10913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Send </a:t>
            </a:r>
            <a:r>
              <a:rPr lang="en-US" sz="1100" dirty="0" err="1" smtClean="0"/>
              <a:t>Nasabah</a:t>
            </a:r>
            <a:r>
              <a:rPr lang="en-US" sz="1100" dirty="0" smtClean="0"/>
              <a:t> Response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875936" y="1015843"/>
            <a:ext cx="16370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Receive </a:t>
            </a:r>
            <a:r>
              <a:rPr lang="en-US" sz="1100" dirty="0" err="1" smtClean="0"/>
              <a:t>Nasabah</a:t>
            </a:r>
            <a:r>
              <a:rPr lang="en-US" sz="1100" dirty="0" smtClean="0"/>
              <a:t> Response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2226627" y="1909123"/>
            <a:ext cx="10913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Nasabah</a:t>
            </a:r>
            <a:r>
              <a:rPr lang="en-US" sz="1100" dirty="0" smtClean="0"/>
              <a:t> Response (http)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4758699" y="1978648"/>
            <a:ext cx="1224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Send </a:t>
            </a:r>
            <a:r>
              <a:rPr lang="en-US" sz="1100" dirty="0" err="1" smtClean="0"/>
              <a:t>Nasabah</a:t>
            </a:r>
            <a:r>
              <a:rPr lang="en-US" sz="1100" dirty="0" smtClean="0"/>
              <a:t> Response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5982929" y="3669088"/>
            <a:ext cx="1361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Receive </a:t>
            </a:r>
            <a:r>
              <a:rPr lang="en-US" sz="1100" dirty="0" err="1" smtClean="0"/>
              <a:t>Nasabah</a:t>
            </a:r>
            <a:r>
              <a:rPr lang="en-US" sz="1100" dirty="0" smtClean="0"/>
              <a:t> Response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4975122" y="5333469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Nasabah</a:t>
            </a:r>
            <a:r>
              <a:rPr lang="en-US" sz="1100" dirty="0" smtClean="0"/>
              <a:t> Response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3834581" y="4502915"/>
            <a:ext cx="109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Verify JWT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8840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3549997" y="254826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Mutasi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83" y="167858"/>
            <a:ext cx="5118336" cy="6209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1626" y="5083277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GetTrx</a:t>
            </a:r>
            <a:r>
              <a:rPr lang="en-US" sz="1100" dirty="0" smtClean="0"/>
              <a:t> Request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5245396" y="3146199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Send </a:t>
            </a:r>
          </a:p>
          <a:p>
            <a:r>
              <a:rPr lang="en-US" sz="1100" dirty="0" err="1" smtClean="0"/>
              <a:t>GetTrx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134351" y="1720792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Receive </a:t>
            </a:r>
            <a:r>
              <a:rPr lang="en-US" sz="1100" dirty="0" err="1" smtClean="0"/>
              <a:t>GetTrx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964313" y="1623576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Data </a:t>
            </a:r>
            <a:r>
              <a:rPr lang="en-US" sz="1100" dirty="0" err="1" smtClean="0"/>
              <a:t>GetTrx</a:t>
            </a:r>
            <a:r>
              <a:rPr lang="en-US" sz="1100" dirty="0" smtClean="0"/>
              <a:t> (http)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3977035" y="1300546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Send </a:t>
            </a:r>
            <a:r>
              <a:rPr lang="en-US" sz="1100" dirty="0" err="1" smtClean="0"/>
              <a:t>GetDataTrx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4448983" y="169472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Receive </a:t>
            </a:r>
            <a:r>
              <a:rPr lang="en-US" sz="1100" dirty="0" err="1" smtClean="0"/>
              <a:t>GetDataTrx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369348" y="52686"/>
            <a:ext cx="10913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FindTrxList</a:t>
            </a:r>
            <a:r>
              <a:rPr lang="en-US" sz="1100" dirty="0" smtClean="0"/>
              <a:t> by from date to date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4154016" y="596520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Send </a:t>
            </a:r>
            <a:r>
              <a:rPr lang="en-US" sz="1100" dirty="0" err="1" smtClean="0"/>
              <a:t>TrxResponse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875936" y="1015843"/>
            <a:ext cx="16370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Receive </a:t>
            </a:r>
            <a:r>
              <a:rPr lang="en-US" sz="1100" dirty="0" err="1" smtClean="0"/>
              <a:t>TrxList</a:t>
            </a:r>
            <a:r>
              <a:rPr lang="en-US" sz="1100" dirty="0" smtClean="0"/>
              <a:t> Response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2226627" y="1909123"/>
            <a:ext cx="10913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TrxList</a:t>
            </a:r>
            <a:endParaRPr lang="en-US" sz="1100" dirty="0" smtClean="0"/>
          </a:p>
          <a:p>
            <a:r>
              <a:rPr lang="en-US" sz="1100" dirty="0" smtClean="0"/>
              <a:t>Response (http)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4758699" y="1978648"/>
            <a:ext cx="1224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Send </a:t>
            </a:r>
            <a:r>
              <a:rPr lang="en-US" sz="1100" dirty="0" err="1" smtClean="0"/>
              <a:t>Trx</a:t>
            </a:r>
            <a:r>
              <a:rPr lang="en-US" sz="1100" dirty="0" smtClean="0"/>
              <a:t> List Response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5982929" y="3669088"/>
            <a:ext cx="1361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Receive </a:t>
            </a:r>
            <a:r>
              <a:rPr lang="en-US" sz="1100" dirty="0" err="1" smtClean="0"/>
              <a:t>TrxList</a:t>
            </a:r>
            <a:r>
              <a:rPr lang="en-US" sz="1100" dirty="0" smtClean="0"/>
              <a:t> Response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4975122" y="5333469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TrxList</a:t>
            </a:r>
            <a:r>
              <a:rPr lang="en-US" sz="1100" dirty="0" smtClean="0"/>
              <a:t> Response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3834581" y="4502915"/>
            <a:ext cx="109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Verify JWT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8025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3549997" y="254826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Buy Voucher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83" y="167858"/>
            <a:ext cx="5118336" cy="6209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1626" y="5083277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BuyVoucher</a:t>
            </a:r>
            <a:r>
              <a:rPr lang="en-US" sz="1100" dirty="0" smtClean="0"/>
              <a:t> Request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5122493" y="3272507"/>
            <a:ext cx="10913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Send </a:t>
            </a:r>
            <a:r>
              <a:rPr lang="en-US" sz="1100" dirty="0" err="1" smtClean="0"/>
              <a:t>BuyVoucher</a:t>
            </a:r>
            <a:r>
              <a:rPr lang="en-US" sz="1100" dirty="0" smtClean="0"/>
              <a:t> Request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977035" y="1700881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Receive </a:t>
            </a:r>
            <a:r>
              <a:rPr lang="en-US" sz="1100" dirty="0" err="1" smtClean="0"/>
              <a:t>BuyVoucher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964313" y="1623576"/>
            <a:ext cx="10913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Data </a:t>
            </a:r>
            <a:r>
              <a:rPr lang="en-US" sz="1100" dirty="0" err="1" smtClean="0"/>
              <a:t>BuyVoucher</a:t>
            </a:r>
            <a:endParaRPr lang="en-US" sz="1100" dirty="0" smtClean="0"/>
          </a:p>
          <a:p>
            <a:r>
              <a:rPr lang="en-US" sz="1100" dirty="0" smtClean="0"/>
              <a:t>(http)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3977035" y="1300546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Send </a:t>
            </a:r>
            <a:r>
              <a:rPr lang="en-US" sz="1100" dirty="0" err="1" smtClean="0"/>
              <a:t>BuyVoucher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4448983" y="169472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Receive </a:t>
            </a:r>
            <a:r>
              <a:rPr lang="en-US" sz="1100" dirty="0" err="1" smtClean="0"/>
              <a:t>BuyVoucher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369348" y="52686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Post </a:t>
            </a:r>
            <a:r>
              <a:rPr lang="en-US" sz="1100" dirty="0" err="1" smtClean="0"/>
              <a:t>BuyVoucher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4154016" y="596520"/>
            <a:ext cx="10913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Send </a:t>
            </a:r>
            <a:r>
              <a:rPr lang="en-US" sz="1100" dirty="0" err="1" smtClean="0"/>
              <a:t>BuyVoucher</a:t>
            </a:r>
            <a:endParaRPr lang="en-US" sz="1100" dirty="0" smtClean="0"/>
          </a:p>
          <a:p>
            <a:r>
              <a:rPr lang="en-US" sz="1100" dirty="0" smtClean="0"/>
              <a:t>Response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743201" y="989905"/>
            <a:ext cx="16370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Receive </a:t>
            </a:r>
            <a:r>
              <a:rPr lang="en-US" sz="1100" dirty="0" err="1" smtClean="0"/>
              <a:t>BuyVoucher</a:t>
            </a:r>
            <a:r>
              <a:rPr lang="en-US" sz="1100" dirty="0" smtClean="0"/>
              <a:t> Response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2069577" y="1916324"/>
            <a:ext cx="10913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BuyVoucher</a:t>
            </a:r>
            <a:r>
              <a:rPr lang="en-US" sz="1100" dirty="0" smtClean="0"/>
              <a:t> Response (http)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 rot="1125211">
            <a:off x="2548842" y="2711939"/>
            <a:ext cx="12242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Send Request</a:t>
            </a:r>
          </a:p>
          <a:p>
            <a:r>
              <a:rPr lang="en-US" sz="1100" dirty="0" err="1" smtClean="0"/>
              <a:t>BuyVoucher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(http)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707809" y="3920197"/>
            <a:ext cx="1361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Send </a:t>
            </a:r>
            <a:r>
              <a:rPr lang="en-US" sz="1100" dirty="0" err="1" smtClean="0"/>
              <a:t>BuyVoucher</a:t>
            </a:r>
            <a:r>
              <a:rPr lang="en-US" sz="1100" dirty="0" smtClean="0"/>
              <a:t> Request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512074" y="3932238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BuyVoucher</a:t>
            </a:r>
            <a:endParaRPr lang="en-US" sz="1100" dirty="0" smtClean="0"/>
          </a:p>
          <a:p>
            <a:r>
              <a:rPr lang="en-US" sz="1100" dirty="0" smtClean="0"/>
              <a:t>Request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3492084" y="3065590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BuyVoucher</a:t>
            </a:r>
            <a:endParaRPr lang="en-US" sz="1100" dirty="0" smtClean="0"/>
          </a:p>
          <a:p>
            <a:r>
              <a:rPr lang="en-US" sz="1100" dirty="0" smtClean="0"/>
              <a:t>Request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4864409" y="1969830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BuyVoucher</a:t>
            </a:r>
            <a:endParaRPr lang="en-US" sz="1100" dirty="0" smtClean="0"/>
          </a:p>
          <a:p>
            <a:r>
              <a:rPr lang="en-US" sz="1100" dirty="0" smtClean="0"/>
              <a:t>Response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6040842" y="2912088"/>
            <a:ext cx="10913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Receive</a:t>
            </a:r>
          </a:p>
          <a:p>
            <a:r>
              <a:rPr lang="en-US" sz="1100" dirty="0" err="1" smtClean="0"/>
              <a:t>BuyVoucher</a:t>
            </a:r>
            <a:endParaRPr lang="en-US" sz="1100" dirty="0" smtClean="0"/>
          </a:p>
          <a:p>
            <a:r>
              <a:rPr lang="en-US" sz="1100" dirty="0" smtClean="0"/>
              <a:t>Response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4994673" y="5295912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BuyVoucher</a:t>
            </a:r>
            <a:endParaRPr lang="en-US" sz="1100" dirty="0" smtClean="0"/>
          </a:p>
          <a:p>
            <a:r>
              <a:rPr lang="en-US" sz="1100" dirty="0" smtClean="0"/>
              <a:t>Response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701776" y="4432417"/>
            <a:ext cx="109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Verify JWT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2438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3549997" y="254826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Get Voucher 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83" y="167858"/>
            <a:ext cx="5118336" cy="6209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1626" y="5083277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GetVoucher</a:t>
            </a:r>
            <a:r>
              <a:rPr lang="en-US" sz="1100" dirty="0" smtClean="0"/>
              <a:t> Request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5122493" y="3272507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Send </a:t>
            </a:r>
            <a:r>
              <a:rPr lang="en-US" sz="1100" dirty="0" err="1" smtClean="0"/>
              <a:t>GetVoucher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134351" y="1720792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Receive Data Get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772317" y="2834116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Data Get (http)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07580" y="3909156"/>
            <a:ext cx="109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Send </a:t>
            </a:r>
            <a:r>
              <a:rPr lang="en-US" sz="1100" dirty="0" err="1" smtClean="0"/>
              <a:t>GetData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680937" y="5126124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Get Voucher</a:t>
            </a:r>
          </a:p>
          <a:p>
            <a:r>
              <a:rPr lang="en-US" sz="1100" dirty="0" smtClean="0"/>
              <a:t>List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445339" y="3984216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Receive </a:t>
            </a:r>
            <a:r>
              <a:rPr lang="en-US" sz="1100" dirty="0" err="1" smtClean="0"/>
              <a:t>VoucherList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092132" y="3219242"/>
            <a:ext cx="16370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Receive Response (http)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4925961" y="1929426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VoucherList</a:t>
            </a:r>
            <a:endParaRPr lang="en-US" sz="1100" dirty="0"/>
          </a:p>
          <a:p>
            <a:r>
              <a:rPr lang="en-US" sz="1100" dirty="0" smtClean="0"/>
              <a:t>Response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6073877" y="3669088"/>
            <a:ext cx="12242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Receive </a:t>
            </a:r>
            <a:r>
              <a:rPr lang="en-US" sz="1100" dirty="0" err="1" smtClean="0"/>
              <a:t>VoucherList</a:t>
            </a:r>
            <a:r>
              <a:rPr lang="en-US" sz="1100" dirty="0" smtClean="0"/>
              <a:t> Response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4975122" y="5333469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VoucherList</a:t>
            </a:r>
            <a:r>
              <a:rPr lang="en-US" sz="1100" dirty="0" smtClean="0"/>
              <a:t> Response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6062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515" y="182193"/>
            <a:ext cx="11573197" cy="724247"/>
          </a:xfrm>
        </p:spPr>
        <p:txBody>
          <a:bodyPr/>
          <a:lstStyle/>
          <a:p>
            <a:r>
              <a:rPr lang="en-US" dirty="0" smtClean="0"/>
              <a:t>Front </a:t>
            </a:r>
            <a:r>
              <a:rPr lang="en-US" dirty="0" smtClean="0"/>
              <a:t>–End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25" y="1063756"/>
            <a:ext cx="2552831" cy="5334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348" y="1063756"/>
            <a:ext cx="2565532" cy="53660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673" y="1063756"/>
            <a:ext cx="2595637" cy="542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515" y="182193"/>
            <a:ext cx="11573197" cy="724247"/>
          </a:xfrm>
        </p:spPr>
        <p:txBody>
          <a:bodyPr/>
          <a:lstStyle/>
          <a:p>
            <a:r>
              <a:rPr lang="en-US" dirty="0" smtClean="0"/>
              <a:t>Front -End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26" y="1063756"/>
            <a:ext cx="2587506" cy="53927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157" y="1063756"/>
            <a:ext cx="2561912" cy="53468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694" y="1063756"/>
            <a:ext cx="2579337" cy="542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336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515" y="182193"/>
            <a:ext cx="11573197" cy="724247"/>
          </a:xfrm>
        </p:spPr>
        <p:txBody>
          <a:bodyPr/>
          <a:lstStyle/>
          <a:p>
            <a:r>
              <a:rPr lang="en-US" dirty="0" smtClean="0"/>
              <a:t>Front -End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39" y="1050423"/>
            <a:ext cx="2561912" cy="53602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024" y="1042340"/>
            <a:ext cx="2541674" cy="537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394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515" y="182193"/>
            <a:ext cx="11573197" cy="724247"/>
          </a:xfrm>
        </p:spPr>
        <p:txBody>
          <a:bodyPr/>
          <a:lstStyle/>
          <a:p>
            <a:r>
              <a:rPr lang="en-US" dirty="0" smtClean="0"/>
              <a:t>Front -End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662" y="1112916"/>
            <a:ext cx="2522171" cy="5376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332" y="1112916"/>
            <a:ext cx="2577934" cy="538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953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3904" y="2976831"/>
            <a:ext cx="11573197" cy="72424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225" y="1225604"/>
            <a:ext cx="2366553" cy="147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8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479209"/>
            <a:ext cx="11573197" cy="724247"/>
          </a:xfrm>
        </p:spPr>
        <p:txBody>
          <a:bodyPr/>
          <a:lstStyle/>
          <a:p>
            <a:r>
              <a:rPr lang="en-US" dirty="0" err="1" smtClean="0"/>
              <a:t>Vectrosafe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854200"/>
            <a:ext cx="7967271" cy="382766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3194724"/>
            <a:ext cx="1963557" cy="175827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0" t="28461" r="69902" b="28747"/>
          <a:stretch/>
        </p:blipFill>
        <p:spPr>
          <a:xfrm>
            <a:off x="6259854" y="3330658"/>
            <a:ext cx="1487146" cy="1510203"/>
          </a:xfrm>
          <a:prstGeom prst="rect">
            <a:avLst/>
          </a:prstGeom>
        </p:spPr>
      </p:pic>
      <p:sp>
        <p:nvSpPr>
          <p:cNvPr id="41" name="Right Arrow 40"/>
          <p:cNvSpPr/>
          <p:nvPr/>
        </p:nvSpPr>
        <p:spPr>
          <a:xfrm>
            <a:off x="8163800" y="3876209"/>
            <a:ext cx="14986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5" r="20305"/>
          <a:stretch>
            <a:fillRect/>
          </a:stretch>
        </p:blipFill>
        <p:spPr>
          <a:xfrm>
            <a:off x="323529" y="2290445"/>
            <a:ext cx="2400000" cy="216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6" r="21450"/>
          <a:stretch/>
        </p:blipFill>
        <p:spPr>
          <a:xfrm>
            <a:off x="3060700" y="2231890"/>
            <a:ext cx="2514600" cy="22565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4" r="15094"/>
          <a:stretch/>
        </p:blipFill>
        <p:spPr>
          <a:xfrm>
            <a:off x="5912471" y="2234588"/>
            <a:ext cx="2590800" cy="22717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2"/>
          <a:stretch/>
        </p:blipFill>
        <p:spPr>
          <a:xfrm>
            <a:off x="8840441" y="2231890"/>
            <a:ext cx="3046759" cy="227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517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B9C5B864-E3E7-4793-8C2A-BBF75AAE80B1}"/>
              </a:ext>
            </a:extLst>
          </p:cNvPr>
          <p:cNvGrpSpPr/>
          <p:nvPr/>
        </p:nvGrpSpPr>
        <p:grpSpPr>
          <a:xfrm>
            <a:off x="174145" y="3759200"/>
            <a:ext cx="2797656" cy="3098800"/>
            <a:chOff x="3889868" y="2615973"/>
            <a:chExt cx="3503018" cy="414577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624AD5-694C-4081-A171-C57B928B5ECF}"/>
                </a:ext>
              </a:extLst>
            </p:cNvPr>
            <p:cNvSpPr/>
            <p:nvPr/>
          </p:nvSpPr>
          <p:spPr>
            <a:xfrm>
              <a:off x="4705765" y="3775935"/>
              <a:ext cx="2683933" cy="2984204"/>
            </a:xfrm>
            <a:custGeom>
              <a:avLst/>
              <a:gdLst>
                <a:gd name="connsiteX0" fmla="*/ 2065790 w 2683933"/>
                <a:gd name="connsiteY0" fmla="*/ 2983668 h 2984204"/>
                <a:gd name="connsiteX1" fmla="*/ 2040080 w 2683933"/>
                <a:gd name="connsiteY1" fmla="*/ 2984204 h 2984204"/>
                <a:gd name="connsiteX2" fmla="*/ 393554 w 2683933"/>
                <a:gd name="connsiteY2" fmla="*/ 2984204 h 2984204"/>
                <a:gd name="connsiteX3" fmla="*/ 369986 w 2683933"/>
                <a:gd name="connsiteY3" fmla="*/ 2983668 h 2984204"/>
                <a:gd name="connsiteX4" fmla="*/ 397839 w 2683933"/>
                <a:gd name="connsiteY4" fmla="*/ 2854582 h 2984204"/>
                <a:gd name="connsiteX5" fmla="*/ 512464 w 2683933"/>
                <a:gd name="connsiteY5" fmla="*/ 2421793 h 2984204"/>
                <a:gd name="connsiteX6" fmla="*/ 512999 w 2683933"/>
                <a:gd name="connsiteY6" fmla="*/ 2419650 h 2984204"/>
                <a:gd name="connsiteX7" fmla="*/ 488360 w 2683933"/>
                <a:gd name="connsiteY7" fmla="*/ 2305561 h 2984204"/>
                <a:gd name="connsiteX8" fmla="*/ 386591 w 2683933"/>
                <a:gd name="connsiteY8" fmla="*/ 2187723 h 2984204"/>
                <a:gd name="connsiteX9" fmla="*/ 387662 w 2683933"/>
                <a:gd name="connsiteY9" fmla="*/ 2163620 h 2984204"/>
                <a:gd name="connsiteX10" fmla="*/ 562813 w 2683933"/>
                <a:gd name="connsiteY10" fmla="*/ 1921515 h 2984204"/>
                <a:gd name="connsiteX11" fmla="*/ 592808 w 2683933"/>
                <a:gd name="connsiteY11" fmla="*/ 1843848 h 2984204"/>
                <a:gd name="connsiteX12" fmla="*/ 465328 w 2683933"/>
                <a:gd name="connsiteY12" fmla="*/ 1881343 h 2984204"/>
                <a:gd name="connsiteX13" fmla="*/ 290177 w 2683933"/>
                <a:gd name="connsiteY13" fmla="*/ 1893126 h 2984204"/>
                <a:gd name="connsiteX14" fmla="*/ 66820 w 2683933"/>
                <a:gd name="connsiteY14" fmla="*/ 1879736 h 2984204"/>
                <a:gd name="connsiteX15" fmla="*/ 12186 w 2683933"/>
                <a:gd name="connsiteY15" fmla="*/ 1873308 h 2984204"/>
                <a:gd name="connsiteX16" fmla="*/ 6294 w 2683933"/>
                <a:gd name="connsiteY16" fmla="*/ 1844920 h 2984204"/>
                <a:gd name="connsiteX17" fmla="*/ 13792 w 2683933"/>
                <a:gd name="connsiteY17" fmla="*/ 1844384 h 2984204"/>
                <a:gd name="connsiteX18" fmla="*/ 125203 w 2683933"/>
                <a:gd name="connsiteY18" fmla="*/ 1866880 h 2984204"/>
                <a:gd name="connsiteX19" fmla="*/ 195371 w 2683933"/>
                <a:gd name="connsiteY19" fmla="*/ 1834743 h 2984204"/>
                <a:gd name="connsiteX20" fmla="*/ 241971 w 2683933"/>
                <a:gd name="connsiteY20" fmla="*/ 1792428 h 2984204"/>
                <a:gd name="connsiteX21" fmla="*/ 503894 w 2683933"/>
                <a:gd name="connsiteY21" fmla="*/ 1768860 h 2984204"/>
                <a:gd name="connsiteX22" fmla="*/ 775458 w 2683933"/>
                <a:gd name="connsiteY22" fmla="*/ 1743150 h 2984204"/>
                <a:gd name="connsiteX23" fmla="*/ 852589 w 2683933"/>
                <a:gd name="connsiteY23" fmla="*/ 1738865 h 2984204"/>
                <a:gd name="connsiteX24" fmla="*/ 909365 w 2683933"/>
                <a:gd name="connsiteY24" fmla="*/ 1749042 h 2984204"/>
                <a:gd name="connsiteX25" fmla="*/ 903473 w 2683933"/>
                <a:gd name="connsiteY25" fmla="*/ 1769396 h 2984204"/>
                <a:gd name="connsiteX26" fmla="*/ 792062 w 2683933"/>
                <a:gd name="connsiteY26" fmla="*/ 2165762 h 2984204"/>
                <a:gd name="connsiteX27" fmla="*/ 1152006 w 2683933"/>
                <a:gd name="connsiteY27" fmla="*/ 2213969 h 2984204"/>
                <a:gd name="connsiteX28" fmla="*/ 1186821 w 2683933"/>
                <a:gd name="connsiteY28" fmla="*/ 2182367 h 2984204"/>
                <a:gd name="connsiteX29" fmla="*/ 1201284 w 2683933"/>
                <a:gd name="connsiteY29" fmla="*/ 2035068 h 2984204"/>
                <a:gd name="connsiteX30" fmla="*/ 1221637 w 2683933"/>
                <a:gd name="connsiteY30" fmla="*/ 1830458 h 2984204"/>
                <a:gd name="connsiteX31" fmla="*/ 1230743 w 2683933"/>
                <a:gd name="connsiteY31" fmla="*/ 1737794 h 2984204"/>
                <a:gd name="connsiteX32" fmla="*/ 1213603 w 2683933"/>
                <a:gd name="connsiteY32" fmla="*/ 1717975 h 2984204"/>
                <a:gd name="connsiteX33" fmla="*/ 1055592 w 2683933"/>
                <a:gd name="connsiteY33" fmla="*/ 1724403 h 2984204"/>
                <a:gd name="connsiteX34" fmla="*/ 1016491 w 2683933"/>
                <a:gd name="connsiteY34" fmla="*/ 1722796 h 2984204"/>
                <a:gd name="connsiteX35" fmla="*/ 1011135 w 2683933"/>
                <a:gd name="connsiteY35" fmla="*/ 1665484 h 2984204"/>
                <a:gd name="connsiteX36" fmla="*/ 991852 w 2683933"/>
                <a:gd name="connsiteY36" fmla="*/ 1631203 h 2984204"/>
                <a:gd name="connsiteX37" fmla="*/ 884726 w 2683933"/>
                <a:gd name="connsiteY37" fmla="*/ 1577641 h 2984204"/>
                <a:gd name="connsiteX38" fmla="*/ 863301 w 2683933"/>
                <a:gd name="connsiteY38" fmla="*/ 1544431 h 2984204"/>
                <a:gd name="connsiteX39" fmla="*/ 895975 w 2683933"/>
                <a:gd name="connsiteY39" fmla="*/ 1343570 h 2984204"/>
                <a:gd name="connsiteX40" fmla="*/ 860623 w 2683933"/>
                <a:gd name="connsiteY40" fmla="*/ 1304469 h 2984204"/>
                <a:gd name="connsiteX41" fmla="*/ 813488 w 2683933"/>
                <a:gd name="connsiteY41" fmla="*/ 1309826 h 2984204"/>
                <a:gd name="connsiteX42" fmla="*/ 791527 w 2683933"/>
                <a:gd name="connsiteY42" fmla="*/ 1317860 h 2984204"/>
                <a:gd name="connsiteX43" fmla="*/ 769566 w 2683933"/>
                <a:gd name="connsiteY43" fmla="*/ 1329108 h 2984204"/>
                <a:gd name="connsiteX44" fmla="*/ 646371 w 2683933"/>
                <a:gd name="connsiteY44" fmla="*/ 1328037 h 2984204"/>
                <a:gd name="connsiteX45" fmla="*/ 634587 w 2683933"/>
                <a:gd name="connsiteY45" fmla="*/ 1311968 h 2984204"/>
                <a:gd name="connsiteX46" fmla="*/ 659762 w 2683933"/>
                <a:gd name="connsiteY46" fmla="*/ 1158242 h 2984204"/>
                <a:gd name="connsiteX47" fmla="*/ 721895 w 2683933"/>
                <a:gd name="connsiteY47" fmla="*/ 955239 h 2984204"/>
                <a:gd name="connsiteX48" fmla="*/ 797954 w 2683933"/>
                <a:gd name="connsiteY48" fmla="*/ 752235 h 2984204"/>
                <a:gd name="connsiteX49" fmla="*/ 825271 w 2683933"/>
                <a:gd name="connsiteY49" fmla="*/ 649394 h 2984204"/>
                <a:gd name="connsiteX50" fmla="*/ 875085 w 2683933"/>
                <a:gd name="connsiteY50" fmla="*/ 450676 h 2984204"/>
                <a:gd name="connsiteX51" fmla="*/ 929184 w 2683933"/>
                <a:gd name="connsiteY51" fmla="*/ 303377 h 2984204"/>
                <a:gd name="connsiteX52" fmla="*/ 1118797 w 2683933"/>
                <a:gd name="connsiteY52" fmla="*/ 155544 h 2984204"/>
                <a:gd name="connsiteX53" fmla="*/ 1240920 w 2683933"/>
                <a:gd name="connsiteY53" fmla="*/ 138403 h 2984204"/>
                <a:gd name="connsiteX54" fmla="*/ 1234492 w 2683933"/>
                <a:gd name="connsiteY54" fmla="*/ 153937 h 2984204"/>
                <a:gd name="connsiteX55" fmla="*/ 1186286 w 2683933"/>
                <a:gd name="connsiteY55" fmla="*/ 310341 h 2984204"/>
                <a:gd name="connsiteX56" fmla="*/ 1196463 w 2683933"/>
                <a:gd name="connsiteY56" fmla="*/ 368724 h 2984204"/>
                <a:gd name="connsiteX57" fmla="*/ 1211996 w 2683933"/>
                <a:gd name="connsiteY57" fmla="*/ 374616 h 2984204"/>
                <a:gd name="connsiteX58" fmla="*/ 1246812 w 2683933"/>
                <a:gd name="connsiteY58" fmla="*/ 348370 h 2984204"/>
                <a:gd name="connsiteX59" fmla="*/ 1262881 w 2683933"/>
                <a:gd name="connsiteY59" fmla="*/ 345157 h 2984204"/>
                <a:gd name="connsiteX60" fmla="*/ 1263952 w 2683933"/>
                <a:gd name="connsiteY60" fmla="*/ 359619 h 2984204"/>
                <a:gd name="connsiteX61" fmla="*/ 1275200 w 2683933"/>
                <a:gd name="connsiteY61" fmla="*/ 436749 h 2984204"/>
                <a:gd name="connsiteX62" fmla="*/ 1289127 w 2683933"/>
                <a:gd name="connsiteY62" fmla="*/ 462995 h 2984204"/>
                <a:gd name="connsiteX63" fmla="*/ 1296090 w 2683933"/>
                <a:gd name="connsiteY63" fmla="*/ 575477 h 2984204"/>
                <a:gd name="connsiteX64" fmla="*/ 1281628 w 2683933"/>
                <a:gd name="connsiteY64" fmla="*/ 719562 h 2984204"/>
                <a:gd name="connsiteX65" fmla="*/ 1278414 w 2683933"/>
                <a:gd name="connsiteY65" fmla="*/ 818118 h 2984204"/>
                <a:gd name="connsiteX66" fmla="*/ 1263952 w 2683933"/>
                <a:gd name="connsiteY66" fmla="*/ 985770 h 2984204"/>
                <a:gd name="connsiteX67" fmla="*/ 1246276 w 2683933"/>
                <a:gd name="connsiteY67" fmla="*/ 1190380 h 2984204"/>
                <a:gd name="connsiteX68" fmla="*/ 1240920 w 2683933"/>
                <a:gd name="connsiteY68" fmla="*/ 1259477 h 2984204"/>
                <a:gd name="connsiteX69" fmla="*/ 1236635 w 2683933"/>
                <a:gd name="connsiteY69" fmla="*/ 1277688 h 2984204"/>
                <a:gd name="connsiteX70" fmla="*/ 1347510 w 2683933"/>
                <a:gd name="connsiteY70" fmla="*/ 995947 h 2984204"/>
                <a:gd name="connsiteX71" fmla="*/ 1401073 w 2683933"/>
                <a:gd name="connsiteY71" fmla="*/ 898998 h 2984204"/>
                <a:gd name="connsiteX72" fmla="*/ 1548907 w 2683933"/>
                <a:gd name="connsiteY72" fmla="*/ 653144 h 2984204"/>
                <a:gd name="connsiteX73" fmla="*/ 1608362 w 2683933"/>
                <a:gd name="connsiteY73" fmla="*/ 576549 h 2984204"/>
                <a:gd name="connsiteX74" fmla="*/ 1780835 w 2683933"/>
                <a:gd name="connsiteY74" fmla="*/ 404611 h 2984204"/>
                <a:gd name="connsiteX75" fmla="*/ 1850467 w 2683933"/>
                <a:gd name="connsiteY75" fmla="*/ 339800 h 2984204"/>
                <a:gd name="connsiteX76" fmla="*/ 1886354 w 2683933"/>
                <a:gd name="connsiteY76" fmla="*/ 343550 h 2984204"/>
                <a:gd name="connsiteX77" fmla="*/ 1929740 w 2683933"/>
                <a:gd name="connsiteY77" fmla="*/ 456567 h 2984204"/>
                <a:gd name="connsiteX78" fmla="*/ 1932954 w 2683933"/>
                <a:gd name="connsiteY78" fmla="*/ 493526 h 2984204"/>
                <a:gd name="connsiteX79" fmla="*/ 2105427 w 2683933"/>
                <a:gd name="connsiteY79" fmla="*/ 55916 h 2984204"/>
                <a:gd name="connsiteX80" fmla="*/ 2127923 w 2683933"/>
                <a:gd name="connsiteY80" fmla="*/ 1282 h 2984204"/>
                <a:gd name="connsiteX81" fmla="*/ 2133815 w 2683933"/>
                <a:gd name="connsiteY81" fmla="*/ 747 h 2984204"/>
                <a:gd name="connsiteX82" fmla="*/ 2221122 w 2683933"/>
                <a:gd name="connsiteY82" fmla="*/ 168399 h 2984204"/>
                <a:gd name="connsiteX83" fmla="*/ 2289683 w 2683933"/>
                <a:gd name="connsiteY83" fmla="*/ 218748 h 2984204"/>
                <a:gd name="connsiteX84" fmla="*/ 2562319 w 2683933"/>
                <a:gd name="connsiteY84" fmla="*/ 302842 h 2984204"/>
                <a:gd name="connsiteX85" fmla="*/ 2683371 w 2683933"/>
                <a:gd name="connsiteY85" fmla="*/ 498882 h 2984204"/>
                <a:gd name="connsiteX86" fmla="*/ 2653376 w 2683933"/>
                <a:gd name="connsiteY86" fmla="*/ 745272 h 2984204"/>
                <a:gd name="connsiteX87" fmla="*/ 2609454 w 2683933"/>
                <a:gd name="connsiteY87" fmla="*/ 935956 h 2984204"/>
                <a:gd name="connsiteX88" fmla="*/ 2504471 w 2683933"/>
                <a:gd name="connsiteY88" fmla="*/ 1251978 h 2984204"/>
                <a:gd name="connsiteX89" fmla="*/ 2298253 w 2683933"/>
                <a:gd name="connsiteY89" fmla="*/ 1599066 h 2984204"/>
                <a:gd name="connsiteX90" fmla="*/ 2098463 w 2683933"/>
                <a:gd name="connsiteY90" fmla="*/ 1863667 h 2984204"/>
                <a:gd name="connsiteX91" fmla="*/ 2088822 w 2683933"/>
                <a:gd name="connsiteY91" fmla="*/ 1892591 h 2984204"/>
                <a:gd name="connsiteX92" fmla="*/ 2110783 w 2683933"/>
                <a:gd name="connsiteY92" fmla="*/ 2220396 h 2984204"/>
                <a:gd name="connsiteX93" fmla="*/ 2128459 w 2683933"/>
                <a:gd name="connsiteY93" fmla="*/ 2514457 h 2984204"/>
                <a:gd name="connsiteX94" fmla="*/ 2138635 w 2683933"/>
                <a:gd name="connsiteY94" fmla="*/ 2658542 h 2984204"/>
                <a:gd name="connsiteX95" fmla="*/ 2112390 w 2683933"/>
                <a:gd name="connsiteY95" fmla="*/ 2683180 h 2984204"/>
                <a:gd name="connsiteX96" fmla="*/ 2087215 w 2683933"/>
                <a:gd name="connsiteY96" fmla="*/ 2678360 h 2984204"/>
                <a:gd name="connsiteX97" fmla="*/ 2063647 w 2683933"/>
                <a:gd name="connsiteY97" fmla="*/ 2697642 h 2984204"/>
                <a:gd name="connsiteX98" fmla="*/ 2065790 w 2683933"/>
                <a:gd name="connsiteY98" fmla="*/ 2983668 h 298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683933" h="2984204">
                  <a:moveTo>
                    <a:pt x="2065790" y="2983668"/>
                  </a:moveTo>
                  <a:cubicBezTo>
                    <a:pt x="2057220" y="2983668"/>
                    <a:pt x="2048650" y="2984204"/>
                    <a:pt x="2040080" y="2984204"/>
                  </a:cubicBezTo>
                  <a:cubicBezTo>
                    <a:pt x="1491059" y="2984204"/>
                    <a:pt x="942039" y="2984204"/>
                    <a:pt x="393554" y="2984204"/>
                  </a:cubicBezTo>
                  <a:cubicBezTo>
                    <a:pt x="385519" y="2984204"/>
                    <a:pt x="377485" y="2983668"/>
                    <a:pt x="369986" y="2983668"/>
                  </a:cubicBezTo>
                  <a:cubicBezTo>
                    <a:pt x="376949" y="2940283"/>
                    <a:pt x="387662" y="2897432"/>
                    <a:pt x="397839" y="2854582"/>
                  </a:cubicBezTo>
                  <a:cubicBezTo>
                    <a:pt x="431048" y="2708891"/>
                    <a:pt x="470149" y="2564806"/>
                    <a:pt x="512464" y="2421793"/>
                  </a:cubicBezTo>
                  <a:cubicBezTo>
                    <a:pt x="512464" y="2421257"/>
                    <a:pt x="512464" y="2420722"/>
                    <a:pt x="512999" y="2419650"/>
                  </a:cubicBezTo>
                  <a:cubicBezTo>
                    <a:pt x="538174" y="2374658"/>
                    <a:pt x="523176" y="2340377"/>
                    <a:pt x="488360" y="2305561"/>
                  </a:cubicBezTo>
                  <a:cubicBezTo>
                    <a:pt x="451402" y="2269139"/>
                    <a:pt x="420871" y="2226288"/>
                    <a:pt x="386591" y="2187723"/>
                  </a:cubicBezTo>
                  <a:cubicBezTo>
                    <a:pt x="377485" y="2177546"/>
                    <a:pt x="379092" y="2172725"/>
                    <a:pt x="387662" y="2163620"/>
                  </a:cubicBezTo>
                  <a:cubicBezTo>
                    <a:pt x="456758" y="2090238"/>
                    <a:pt x="518356" y="2012036"/>
                    <a:pt x="562813" y="1921515"/>
                  </a:cubicBezTo>
                  <a:cubicBezTo>
                    <a:pt x="574597" y="1897411"/>
                    <a:pt x="585845" y="1873308"/>
                    <a:pt x="592808" y="1843848"/>
                  </a:cubicBezTo>
                  <a:cubicBezTo>
                    <a:pt x="549422" y="1861524"/>
                    <a:pt x="508179" y="1874379"/>
                    <a:pt x="465328" y="1881343"/>
                  </a:cubicBezTo>
                  <a:cubicBezTo>
                    <a:pt x="407480" y="1890448"/>
                    <a:pt x="349097" y="1893662"/>
                    <a:pt x="290177" y="1893126"/>
                  </a:cubicBezTo>
                  <a:cubicBezTo>
                    <a:pt x="215725" y="1892591"/>
                    <a:pt x="141272" y="1887770"/>
                    <a:pt x="66820" y="1879736"/>
                  </a:cubicBezTo>
                  <a:cubicBezTo>
                    <a:pt x="48608" y="1877593"/>
                    <a:pt x="29861" y="1875986"/>
                    <a:pt x="12186" y="1873308"/>
                  </a:cubicBezTo>
                  <a:cubicBezTo>
                    <a:pt x="-6026" y="1870630"/>
                    <a:pt x="-134" y="1856168"/>
                    <a:pt x="6294" y="1844920"/>
                  </a:cubicBezTo>
                  <a:cubicBezTo>
                    <a:pt x="8972" y="1843313"/>
                    <a:pt x="11650" y="1843313"/>
                    <a:pt x="13792" y="1844384"/>
                  </a:cubicBezTo>
                  <a:cubicBezTo>
                    <a:pt x="49144" y="1862060"/>
                    <a:pt x="87174" y="1865809"/>
                    <a:pt x="125203" y="1866880"/>
                  </a:cubicBezTo>
                  <a:cubicBezTo>
                    <a:pt x="153056" y="1867416"/>
                    <a:pt x="181445" y="1866345"/>
                    <a:pt x="195371" y="1834743"/>
                  </a:cubicBezTo>
                  <a:cubicBezTo>
                    <a:pt x="202870" y="1797249"/>
                    <a:pt x="202334" y="1796713"/>
                    <a:pt x="241971" y="1792428"/>
                  </a:cubicBezTo>
                  <a:cubicBezTo>
                    <a:pt x="329278" y="1783322"/>
                    <a:pt x="416586" y="1777431"/>
                    <a:pt x="503894" y="1768860"/>
                  </a:cubicBezTo>
                  <a:cubicBezTo>
                    <a:pt x="594415" y="1760290"/>
                    <a:pt x="684937" y="1751720"/>
                    <a:pt x="775458" y="1743150"/>
                  </a:cubicBezTo>
                  <a:cubicBezTo>
                    <a:pt x="801168" y="1740472"/>
                    <a:pt x="826878" y="1742615"/>
                    <a:pt x="852589" y="1738865"/>
                  </a:cubicBezTo>
                  <a:cubicBezTo>
                    <a:pt x="860623" y="1737794"/>
                    <a:pt x="906152" y="1739401"/>
                    <a:pt x="909365" y="1749042"/>
                  </a:cubicBezTo>
                  <a:cubicBezTo>
                    <a:pt x="910436" y="1756541"/>
                    <a:pt x="907223" y="1763504"/>
                    <a:pt x="903473" y="1769396"/>
                  </a:cubicBezTo>
                  <a:cubicBezTo>
                    <a:pt x="875085" y="1817603"/>
                    <a:pt x="718145" y="2156121"/>
                    <a:pt x="792062" y="2165762"/>
                  </a:cubicBezTo>
                  <a:cubicBezTo>
                    <a:pt x="867051" y="2175403"/>
                    <a:pt x="1076482" y="2213433"/>
                    <a:pt x="1152006" y="2213969"/>
                  </a:cubicBezTo>
                  <a:cubicBezTo>
                    <a:pt x="1183072" y="2213969"/>
                    <a:pt x="1184143" y="2213969"/>
                    <a:pt x="1186821" y="2182367"/>
                  </a:cubicBezTo>
                  <a:cubicBezTo>
                    <a:pt x="1191107" y="2133089"/>
                    <a:pt x="1196463" y="2083810"/>
                    <a:pt x="1201284" y="2035068"/>
                  </a:cubicBezTo>
                  <a:cubicBezTo>
                    <a:pt x="1208247" y="1967043"/>
                    <a:pt x="1213603" y="1898483"/>
                    <a:pt x="1221637" y="1830458"/>
                  </a:cubicBezTo>
                  <a:cubicBezTo>
                    <a:pt x="1225387" y="1799927"/>
                    <a:pt x="1226458" y="1768860"/>
                    <a:pt x="1230743" y="1737794"/>
                  </a:cubicBezTo>
                  <a:cubicBezTo>
                    <a:pt x="1232350" y="1724939"/>
                    <a:pt x="1227529" y="1718511"/>
                    <a:pt x="1213603" y="1717975"/>
                  </a:cubicBezTo>
                  <a:cubicBezTo>
                    <a:pt x="1160576" y="1716904"/>
                    <a:pt x="1108084" y="1721725"/>
                    <a:pt x="1055592" y="1724403"/>
                  </a:cubicBezTo>
                  <a:cubicBezTo>
                    <a:pt x="1042201" y="1724939"/>
                    <a:pt x="1029346" y="1728153"/>
                    <a:pt x="1016491" y="1722796"/>
                  </a:cubicBezTo>
                  <a:cubicBezTo>
                    <a:pt x="1004707" y="1704585"/>
                    <a:pt x="1009528" y="1684766"/>
                    <a:pt x="1011135" y="1665484"/>
                  </a:cubicBezTo>
                  <a:cubicBezTo>
                    <a:pt x="1012742" y="1647808"/>
                    <a:pt x="1006314" y="1638702"/>
                    <a:pt x="991852" y="1631203"/>
                  </a:cubicBezTo>
                  <a:cubicBezTo>
                    <a:pt x="955965" y="1612992"/>
                    <a:pt x="920614" y="1595316"/>
                    <a:pt x="884726" y="1577641"/>
                  </a:cubicBezTo>
                  <a:cubicBezTo>
                    <a:pt x="870264" y="1570677"/>
                    <a:pt x="861694" y="1561036"/>
                    <a:pt x="863301" y="1544431"/>
                  </a:cubicBezTo>
                  <a:cubicBezTo>
                    <a:pt x="872407" y="1476942"/>
                    <a:pt x="884191" y="1410524"/>
                    <a:pt x="895975" y="1343570"/>
                  </a:cubicBezTo>
                  <a:cubicBezTo>
                    <a:pt x="904009" y="1298577"/>
                    <a:pt x="905616" y="1299113"/>
                    <a:pt x="860623" y="1304469"/>
                  </a:cubicBezTo>
                  <a:cubicBezTo>
                    <a:pt x="845090" y="1306612"/>
                    <a:pt x="829021" y="1308219"/>
                    <a:pt x="813488" y="1309826"/>
                  </a:cubicBezTo>
                  <a:cubicBezTo>
                    <a:pt x="805453" y="1310361"/>
                    <a:pt x="797954" y="1312504"/>
                    <a:pt x="791527" y="1317860"/>
                  </a:cubicBezTo>
                  <a:cubicBezTo>
                    <a:pt x="785635" y="1324288"/>
                    <a:pt x="778672" y="1329108"/>
                    <a:pt x="769566" y="1329108"/>
                  </a:cubicBezTo>
                  <a:cubicBezTo>
                    <a:pt x="728322" y="1329644"/>
                    <a:pt x="687615" y="1331787"/>
                    <a:pt x="646371" y="1328037"/>
                  </a:cubicBezTo>
                  <a:cubicBezTo>
                    <a:pt x="639408" y="1324823"/>
                    <a:pt x="632980" y="1321074"/>
                    <a:pt x="634587" y="1311968"/>
                  </a:cubicBezTo>
                  <a:cubicBezTo>
                    <a:pt x="642622" y="1260548"/>
                    <a:pt x="652263" y="1209663"/>
                    <a:pt x="659762" y="1158242"/>
                  </a:cubicBezTo>
                  <a:cubicBezTo>
                    <a:pt x="670474" y="1087004"/>
                    <a:pt x="696720" y="1021657"/>
                    <a:pt x="721895" y="955239"/>
                  </a:cubicBezTo>
                  <a:cubicBezTo>
                    <a:pt x="747605" y="887749"/>
                    <a:pt x="773851" y="820260"/>
                    <a:pt x="797954" y="752235"/>
                  </a:cubicBezTo>
                  <a:cubicBezTo>
                    <a:pt x="809738" y="719026"/>
                    <a:pt x="816701" y="683675"/>
                    <a:pt x="825271" y="649394"/>
                  </a:cubicBezTo>
                  <a:cubicBezTo>
                    <a:pt x="841876" y="583512"/>
                    <a:pt x="859552" y="517094"/>
                    <a:pt x="875085" y="450676"/>
                  </a:cubicBezTo>
                  <a:cubicBezTo>
                    <a:pt x="887404" y="399255"/>
                    <a:pt x="905616" y="350513"/>
                    <a:pt x="929184" y="303377"/>
                  </a:cubicBezTo>
                  <a:cubicBezTo>
                    <a:pt x="968820" y="222497"/>
                    <a:pt x="1035238" y="178576"/>
                    <a:pt x="1118797" y="155544"/>
                  </a:cubicBezTo>
                  <a:cubicBezTo>
                    <a:pt x="1158433" y="144831"/>
                    <a:pt x="1199141" y="136261"/>
                    <a:pt x="1240920" y="138403"/>
                  </a:cubicBezTo>
                  <a:cubicBezTo>
                    <a:pt x="1243063" y="145367"/>
                    <a:pt x="1238778" y="150187"/>
                    <a:pt x="1234492" y="153937"/>
                  </a:cubicBezTo>
                  <a:cubicBezTo>
                    <a:pt x="1186286" y="196251"/>
                    <a:pt x="1175038" y="249814"/>
                    <a:pt x="1186286" y="310341"/>
                  </a:cubicBezTo>
                  <a:cubicBezTo>
                    <a:pt x="1190035" y="329623"/>
                    <a:pt x="1193249" y="349441"/>
                    <a:pt x="1196463" y="368724"/>
                  </a:cubicBezTo>
                  <a:cubicBezTo>
                    <a:pt x="1198605" y="380508"/>
                    <a:pt x="1203426" y="381044"/>
                    <a:pt x="1211996" y="374616"/>
                  </a:cubicBezTo>
                  <a:cubicBezTo>
                    <a:pt x="1223244" y="365510"/>
                    <a:pt x="1235028" y="356940"/>
                    <a:pt x="1246812" y="348370"/>
                  </a:cubicBezTo>
                  <a:cubicBezTo>
                    <a:pt x="1251633" y="345157"/>
                    <a:pt x="1256989" y="340336"/>
                    <a:pt x="1262881" y="345157"/>
                  </a:cubicBezTo>
                  <a:cubicBezTo>
                    <a:pt x="1267702" y="348906"/>
                    <a:pt x="1265559" y="355333"/>
                    <a:pt x="1263952" y="359619"/>
                  </a:cubicBezTo>
                  <a:cubicBezTo>
                    <a:pt x="1252168" y="387471"/>
                    <a:pt x="1260203" y="412646"/>
                    <a:pt x="1275200" y="436749"/>
                  </a:cubicBezTo>
                  <a:cubicBezTo>
                    <a:pt x="1280557" y="445319"/>
                    <a:pt x="1283770" y="454425"/>
                    <a:pt x="1289127" y="462995"/>
                  </a:cubicBezTo>
                  <a:cubicBezTo>
                    <a:pt x="1312694" y="499418"/>
                    <a:pt x="1314837" y="535305"/>
                    <a:pt x="1296090" y="575477"/>
                  </a:cubicBezTo>
                  <a:cubicBezTo>
                    <a:pt x="1274665" y="621006"/>
                    <a:pt x="1275736" y="670819"/>
                    <a:pt x="1281628" y="719562"/>
                  </a:cubicBezTo>
                  <a:cubicBezTo>
                    <a:pt x="1285913" y="752771"/>
                    <a:pt x="1281092" y="785444"/>
                    <a:pt x="1278414" y="818118"/>
                  </a:cubicBezTo>
                  <a:cubicBezTo>
                    <a:pt x="1274129" y="873823"/>
                    <a:pt x="1269844" y="930064"/>
                    <a:pt x="1263952" y="985770"/>
                  </a:cubicBezTo>
                  <a:cubicBezTo>
                    <a:pt x="1256989" y="1053795"/>
                    <a:pt x="1254846" y="1122355"/>
                    <a:pt x="1246276" y="1190380"/>
                  </a:cubicBezTo>
                  <a:cubicBezTo>
                    <a:pt x="1243598" y="1213412"/>
                    <a:pt x="1244670" y="1236444"/>
                    <a:pt x="1240920" y="1259477"/>
                  </a:cubicBezTo>
                  <a:cubicBezTo>
                    <a:pt x="1239849" y="1265368"/>
                    <a:pt x="1240920" y="1271796"/>
                    <a:pt x="1236635" y="1277688"/>
                  </a:cubicBezTo>
                  <a:cubicBezTo>
                    <a:pt x="1272522" y="1182881"/>
                    <a:pt x="1308945" y="1089146"/>
                    <a:pt x="1347510" y="995947"/>
                  </a:cubicBezTo>
                  <a:cubicBezTo>
                    <a:pt x="1361437" y="961666"/>
                    <a:pt x="1382862" y="931135"/>
                    <a:pt x="1401073" y="898998"/>
                  </a:cubicBezTo>
                  <a:cubicBezTo>
                    <a:pt x="1449280" y="816511"/>
                    <a:pt x="1496951" y="732952"/>
                    <a:pt x="1548907" y="653144"/>
                  </a:cubicBezTo>
                  <a:cubicBezTo>
                    <a:pt x="1566583" y="625826"/>
                    <a:pt x="1586401" y="600652"/>
                    <a:pt x="1608362" y="576549"/>
                  </a:cubicBezTo>
                  <a:cubicBezTo>
                    <a:pt x="1662996" y="516558"/>
                    <a:pt x="1722987" y="461924"/>
                    <a:pt x="1780835" y="404611"/>
                  </a:cubicBezTo>
                  <a:cubicBezTo>
                    <a:pt x="1803331" y="382115"/>
                    <a:pt x="1827970" y="362297"/>
                    <a:pt x="1850467" y="339800"/>
                  </a:cubicBezTo>
                  <a:cubicBezTo>
                    <a:pt x="1864393" y="325874"/>
                    <a:pt x="1874034" y="327481"/>
                    <a:pt x="1886354" y="343550"/>
                  </a:cubicBezTo>
                  <a:cubicBezTo>
                    <a:pt x="1911528" y="377294"/>
                    <a:pt x="1925455" y="415324"/>
                    <a:pt x="1929740" y="456567"/>
                  </a:cubicBezTo>
                  <a:cubicBezTo>
                    <a:pt x="1930811" y="468887"/>
                    <a:pt x="1934560" y="481206"/>
                    <a:pt x="1932954" y="493526"/>
                  </a:cubicBezTo>
                  <a:cubicBezTo>
                    <a:pt x="1990266" y="347835"/>
                    <a:pt x="2047578" y="201608"/>
                    <a:pt x="2105427" y="55916"/>
                  </a:cubicBezTo>
                  <a:cubicBezTo>
                    <a:pt x="2112390" y="37705"/>
                    <a:pt x="2115068" y="17351"/>
                    <a:pt x="2127923" y="1282"/>
                  </a:cubicBezTo>
                  <a:cubicBezTo>
                    <a:pt x="2129530" y="-325"/>
                    <a:pt x="2131672" y="-325"/>
                    <a:pt x="2133815" y="747"/>
                  </a:cubicBezTo>
                  <a:cubicBezTo>
                    <a:pt x="2165953" y="54845"/>
                    <a:pt x="2194341" y="111086"/>
                    <a:pt x="2221122" y="168399"/>
                  </a:cubicBezTo>
                  <a:cubicBezTo>
                    <a:pt x="2236120" y="200001"/>
                    <a:pt x="2256474" y="212320"/>
                    <a:pt x="2289683" y="218748"/>
                  </a:cubicBezTo>
                  <a:cubicBezTo>
                    <a:pt x="2383418" y="236959"/>
                    <a:pt x="2476618" y="258384"/>
                    <a:pt x="2562319" y="302842"/>
                  </a:cubicBezTo>
                  <a:cubicBezTo>
                    <a:pt x="2642127" y="344085"/>
                    <a:pt x="2679086" y="411039"/>
                    <a:pt x="2683371" y="498882"/>
                  </a:cubicBezTo>
                  <a:cubicBezTo>
                    <a:pt x="2687120" y="582976"/>
                    <a:pt x="2671587" y="664392"/>
                    <a:pt x="2653376" y="745272"/>
                  </a:cubicBezTo>
                  <a:cubicBezTo>
                    <a:pt x="2638914" y="809012"/>
                    <a:pt x="2626058" y="872752"/>
                    <a:pt x="2609454" y="935956"/>
                  </a:cubicBezTo>
                  <a:cubicBezTo>
                    <a:pt x="2581601" y="1043618"/>
                    <a:pt x="2548392" y="1149137"/>
                    <a:pt x="2504471" y="1251978"/>
                  </a:cubicBezTo>
                  <a:cubicBezTo>
                    <a:pt x="2450908" y="1376779"/>
                    <a:pt x="2375920" y="1488726"/>
                    <a:pt x="2298253" y="1599066"/>
                  </a:cubicBezTo>
                  <a:cubicBezTo>
                    <a:pt x="2234513" y="1689587"/>
                    <a:pt x="2167559" y="1777431"/>
                    <a:pt x="2098463" y="1863667"/>
                  </a:cubicBezTo>
                  <a:cubicBezTo>
                    <a:pt x="2091500" y="1872237"/>
                    <a:pt x="2088286" y="1881343"/>
                    <a:pt x="2088822" y="1892591"/>
                  </a:cubicBezTo>
                  <a:cubicBezTo>
                    <a:pt x="2096321" y="2001859"/>
                    <a:pt x="2103819" y="2111128"/>
                    <a:pt x="2110783" y="2220396"/>
                  </a:cubicBezTo>
                  <a:cubicBezTo>
                    <a:pt x="2117210" y="2318417"/>
                    <a:pt x="2122566" y="2416437"/>
                    <a:pt x="2128459" y="2514457"/>
                  </a:cubicBezTo>
                  <a:cubicBezTo>
                    <a:pt x="2131672" y="2562664"/>
                    <a:pt x="2134886" y="2610335"/>
                    <a:pt x="2138635" y="2658542"/>
                  </a:cubicBezTo>
                  <a:cubicBezTo>
                    <a:pt x="2140778" y="2684787"/>
                    <a:pt x="2139707" y="2686930"/>
                    <a:pt x="2112390" y="2683180"/>
                  </a:cubicBezTo>
                  <a:cubicBezTo>
                    <a:pt x="2103819" y="2682109"/>
                    <a:pt x="2095785" y="2679431"/>
                    <a:pt x="2087215" y="2678360"/>
                  </a:cubicBezTo>
                  <a:cubicBezTo>
                    <a:pt x="2064183" y="2674610"/>
                    <a:pt x="2063112" y="2675146"/>
                    <a:pt x="2063647" y="2697642"/>
                  </a:cubicBezTo>
                  <a:cubicBezTo>
                    <a:pt x="2068468" y="2792449"/>
                    <a:pt x="2067932" y="2887791"/>
                    <a:pt x="2065790" y="2983668"/>
                  </a:cubicBezTo>
                  <a:close/>
                </a:path>
              </a:pathLst>
            </a:custGeom>
            <a:solidFill>
              <a:schemeClr val="tx1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72F0C21-57E9-45E0-8F6F-227C9307F02F}"/>
                </a:ext>
              </a:extLst>
            </p:cNvPr>
            <p:cNvSpPr/>
            <p:nvPr/>
          </p:nvSpPr>
          <p:spPr>
            <a:xfrm>
              <a:off x="3889795" y="3841747"/>
              <a:ext cx="1834425" cy="1750719"/>
            </a:xfrm>
            <a:custGeom>
              <a:avLst/>
              <a:gdLst>
                <a:gd name="connsiteX0" fmla="*/ 609 w 1834425"/>
                <a:gd name="connsiteY0" fmla="*/ 19564 h 1750719"/>
                <a:gd name="connsiteX1" fmla="*/ 15071 w 1834425"/>
                <a:gd name="connsiteY1" fmla="*/ 282 h 1750719"/>
                <a:gd name="connsiteX2" fmla="*/ 699605 w 1834425"/>
                <a:gd name="connsiteY2" fmla="*/ 238637 h 1750719"/>
                <a:gd name="connsiteX3" fmla="*/ 710318 w 1834425"/>
                <a:gd name="connsiteY3" fmla="*/ 252563 h 1750719"/>
                <a:gd name="connsiteX4" fmla="*/ 881184 w 1834425"/>
                <a:gd name="connsiteY4" fmla="*/ 1203306 h 1750719"/>
                <a:gd name="connsiteX5" fmla="*/ 1344504 w 1834425"/>
                <a:gd name="connsiteY5" fmla="*/ 1181345 h 1750719"/>
                <a:gd name="connsiteX6" fmla="*/ 1388425 w 1834425"/>
                <a:gd name="connsiteY6" fmla="*/ 1197950 h 1750719"/>
                <a:gd name="connsiteX7" fmla="*/ 1821214 w 1834425"/>
                <a:gd name="connsiteY7" fmla="*/ 1565927 h 1750719"/>
                <a:gd name="connsiteX8" fmla="*/ 1834069 w 1834425"/>
                <a:gd name="connsiteY8" fmla="*/ 1590566 h 1750719"/>
                <a:gd name="connsiteX9" fmla="*/ 1831927 w 1834425"/>
                <a:gd name="connsiteY9" fmla="*/ 1653771 h 1750719"/>
                <a:gd name="connsiteX10" fmla="*/ 913857 w 1834425"/>
                <a:gd name="connsiteY10" fmla="*/ 1750720 h 1750719"/>
                <a:gd name="connsiteX11" fmla="*/ 861901 w 1834425"/>
                <a:gd name="connsiteY11" fmla="*/ 1735186 h 1750719"/>
                <a:gd name="connsiteX12" fmla="*/ 268959 w 1834425"/>
                <a:gd name="connsiteY12" fmla="*/ 1358639 h 1750719"/>
                <a:gd name="connsiteX13" fmla="*/ 252355 w 1834425"/>
                <a:gd name="connsiteY13" fmla="*/ 1334535 h 1750719"/>
                <a:gd name="connsiteX14" fmla="*/ 609 w 1834425"/>
                <a:gd name="connsiteY14" fmla="*/ 19564 h 175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4425" h="1750719">
                  <a:moveTo>
                    <a:pt x="609" y="19564"/>
                  </a:moveTo>
                  <a:cubicBezTo>
                    <a:pt x="-1534" y="8316"/>
                    <a:pt x="1680" y="3495"/>
                    <a:pt x="15071" y="282"/>
                  </a:cubicBezTo>
                  <a:cubicBezTo>
                    <a:pt x="54172" y="-9360"/>
                    <a:pt x="666396" y="231674"/>
                    <a:pt x="699605" y="238637"/>
                  </a:cubicBezTo>
                  <a:cubicBezTo>
                    <a:pt x="708175" y="240244"/>
                    <a:pt x="709247" y="245600"/>
                    <a:pt x="710318" y="252563"/>
                  </a:cubicBezTo>
                  <a:cubicBezTo>
                    <a:pt x="713532" y="269168"/>
                    <a:pt x="871007" y="1198485"/>
                    <a:pt x="881184" y="1203306"/>
                  </a:cubicBezTo>
                  <a:cubicBezTo>
                    <a:pt x="890825" y="1208127"/>
                    <a:pt x="1298439" y="1184023"/>
                    <a:pt x="1344504" y="1181345"/>
                  </a:cubicBezTo>
                  <a:cubicBezTo>
                    <a:pt x="1362179" y="1180274"/>
                    <a:pt x="1375570" y="1185095"/>
                    <a:pt x="1388425" y="1197950"/>
                  </a:cubicBezTo>
                  <a:cubicBezTo>
                    <a:pt x="1406637" y="1216697"/>
                    <a:pt x="1781577" y="1546645"/>
                    <a:pt x="1821214" y="1565927"/>
                  </a:cubicBezTo>
                  <a:cubicBezTo>
                    <a:pt x="1831927" y="1571284"/>
                    <a:pt x="1835676" y="1578247"/>
                    <a:pt x="1834069" y="1590566"/>
                  </a:cubicBezTo>
                  <a:cubicBezTo>
                    <a:pt x="1831391" y="1611456"/>
                    <a:pt x="1832462" y="1632345"/>
                    <a:pt x="1831927" y="1653771"/>
                  </a:cubicBezTo>
                  <a:cubicBezTo>
                    <a:pt x="1835140" y="1670911"/>
                    <a:pt x="933676" y="1750720"/>
                    <a:pt x="913857" y="1750720"/>
                  </a:cubicBezTo>
                  <a:cubicBezTo>
                    <a:pt x="894575" y="1750720"/>
                    <a:pt x="877434" y="1746970"/>
                    <a:pt x="861901" y="1735186"/>
                  </a:cubicBezTo>
                  <a:cubicBezTo>
                    <a:pt x="846368" y="1723938"/>
                    <a:pt x="303239" y="1382742"/>
                    <a:pt x="268959" y="1358639"/>
                  </a:cubicBezTo>
                  <a:cubicBezTo>
                    <a:pt x="259318" y="1351676"/>
                    <a:pt x="252890" y="1342570"/>
                    <a:pt x="252355" y="1334535"/>
                  </a:cubicBezTo>
                  <a:cubicBezTo>
                    <a:pt x="248605" y="1301326"/>
                    <a:pt x="3822" y="37776"/>
                    <a:pt x="609" y="19564"/>
                  </a:cubicBezTo>
                  <a:close/>
                </a:path>
              </a:pathLst>
            </a:custGeom>
            <a:solidFill>
              <a:schemeClr val="accent6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BCEB64B-1873-4961-BD3E-F5D7DA830442}"/>
                </a:ext>
              </a:extLst>
            </p:cNvPr>
            <p:cNvSpPr/>
            <p:nvPr/>
          </p:nvSpPr>
          <p:spPr>
            <a:xfrm>
              <a:off x="6139131" y="2859862"/>
              <a:ext cx="911234" cy="1411806"/>
            </a:xfrm>
            <a:custGeom>
              <a:avLst/>
              <a:gdLst>
                <a:gd name="connsiteX0" fmla="*/ 702056 w 911234"/>
                <a:gd name="connsiteY0" fmla="*/ 916284 h 1411806"/>
                <a:gd name="connsiteX1" fmla="*/ 700984 w 911234"/>
                <a:gd name="connsiteY1" fmla="*/ 916284 h 1411806"/>
                <a:gd name="connsiteX2" fmla="*/ 35732 w 911234"/>
                <a:gd name="connsiteY2" fmla="*/ 1402636 h 1411806"/>
                <a:gd name="connsiteX3" fmla="*/ 3594 w 911234"/>
                <a:gd name="connsiteY3" fmla="*/ 1389245 h 1411806"/>
                <a:gd name="connsiteX4" fmla="*/ 18592 w 911234"/>
                <a:gd name="connsiteY4" fmla="*/ 1299260 h 1411806"/>
                <a:gd name="connsiteX5" fmla="*/ 55015 w 911234"/>
                <a:gd name="connsiteY5" fmla="*/ 1181957 h 1411806"/>
                <a:gd name="connsiteX6" fmla="*/ 106435 w 911234"/>
                <a:gd name="connsiteY6" fmla="*/ 1054477 h 1411806"/>
                <a:gd name="connsiteX7" fmla="*/ 187851 w 911234"/>
                <a:gd name="connsiteY7" fmla="*/ 890574 h 1411806"/>
                <a:gd name="connsiteX8" fmla="*/ 223738 w 911234"/>
                <a:gd name="connsiteY8" fmla="*/ 785591 h 1411806"/>
                <a:gd name="connsiteX9" fmla="*/ 210883 w 911234"/>
                <a:gd name="connsiteY9" fmla="*/ 741669 h 1411806"/>
                <a:gd name="connsiteX10" fmla="*/ 187851 w 911234"/>
                <a:gd name="connsiteY10" fmla="*/ 576160 h 1411806"/>
                <a:gd name="connsiteX11" fmla="*/ 160534 w 911234"/>
                <a:gd name="connsiteY11" fmla="*/ 547771 h 1411806"/>
                <a:gd name="connsiteX12" fmla="*/ 101079 w 911234"/>
                <a:gd name="connsiteY12" fmla="*/ 493673 h 1411806"/>
                <a:gd name="connsiteX13" fmla="*/ 93580 w 911234"/>
                <a:gd name="connsiteY13" fmla="*/ 305131 h 1411806"/>
                <a:gd name="connsiteX14" fmla="*/ 120362 w 911234"/>
                <a:gd name="connsiteY14" fmla="*/ 250497 h 1411806"/>
                <a:gd name="connsiteX15" fmla="*/ 133752 w 911234"/>
                <a:gd name="connsiteY15" fmla="*/ 248354 h 1411806"/>
                <a:gd name="connsiteX16" fmla="*/ 147143 w 911234"/>
                <a:gd name="connsiteY16" fmla="*/ 264959 h 1411806"/>
                <a:gd name="connsiteX17" fmla="*/ 191065 w 911234"/>
                <a:gd name="connsiteY17" fmla="*/ 375298 h 1411806"/>
                <a:gd name="connsiteX18" fmla="*/ 211954 w 911234"/>
                <a:gd name="connsiteY18" fmla="*/ 289062 h 1411806"/>
                <a:gd name="connsiteX19" fmla="*/ 328722 w 911234"/>
                <a:gd name="connsiteY19" fmla="*/ 84987 h 1411806"/>
                <a:gd name="connsiteX20" fmla="*/ 395675 w 911234"/>
                <a:gd name="connsiteY20" fmla="*/ 9999 h 1411806"/>
                <a:gd name="connsiteX21" fmla="*/ 427278 w 911234"/>
                <a:gd name="connsiteY21" fmla="*/ 12141 h 1411806"/>
                <a:gd name="connsiteX22" fmla="*/ 517263 w 911234"/>
                <a:gd name="connsiteY22" fmla="*/ 125159 h 1411806"/>
                <a:gd name="connsiteX23" fmla="*/ 700984 w 911234"/>
                <a:gd name="connsiteY23" fmla="*/ 294954 h 1411806"/>
                <a:gd name="connsiteX24" fmla="*/ 855781 w 911234"/>
                <a:gd name="connsiteY24" fmla="*/ 360301 h 1411806"/>
                <a:gd name="connsiteX25" fmla="*/ 890061 w 911234"/>
                <a:gd name="connsiteY25" fmla="*/ 392439 h 1411806"/>
                <a:gd name="connsiteX26" fmla="*/ 910416 w 911234"/>
                <a:gd name="connsiteY26" fmla="*/ 477604 h 1411806"/>
                <a:gd name="connsiteX27" fmla="*/ 902917 w 911234"/>
                <a:gd name="connsiteY27" fmla="*/ 503850 h 1411806"/>
                <a:gd name="connsiteX28" fmla="*/ 851496 w 911234"/>
                <a:gd name="connsiteY28" fmla="*/ 688106 h 1411806"/>
                <a:gd name="connsiteX29" fmla="*/ 758297 w 911234"/>
                <a:gd name="connsiteY29" fmla="*/ 850938 h 1411806"/>
                <a:gd name="connsiteX30" fmla="*/ 713839 w 911234"/>
                <a:gd name="connsiteY30" fmla="*/ 898073 h 1411806"/>
                <a:gd name="connsiteX31" fmla="*/ 702056 w 911234"/>
                <a:gd name="connsiteY31" fmla="*/ 916284 h 141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234" h="1411806">
                  <a:moveTo>
                    <a:pt x="702056" y="916284"/>
                  </a:moveTo>
                  <a:lnTo>
                    <a:pt x="700984" y="916284"/>
                  </a:lnTo>
                  <a:cubicBezTo>
                    <a:pt x="700984" y="916284"/>
                    <a:pt x="83939" y="1368892"/>
                    <a:pt x="35732" y="1402636"/>
                  </a:cubicBezTo>
                  <a:cubicBezTo>
                    <a:pt x="14307" y="1417634"/>
                    <a:pt x="7344" y="1414956"/>
                    <a:pt x="3594" y="1389245"/>
                  </a:cubicBezTo>
                  <a:cubicBezTo>
                    <a:pt x="-1226" y="1358179"/>
                    <a:pt x="-4976" y="1326577"/>
                    <a:pt x="18592" y="1299260"/>
                  </a:cubicBezTo>
                  <a:cubicBezTo>
                    <a:pt x="46981" y="1266051"/>
                    <a:pt x="52872" y="1223736"/>
                    <a:pt x="55015" y="1181957"/>
                  </a:cubicBezTo>
                  <a:cubicBezTo>
                    <a:pt x="57157" y="1132679"/>
                    <a:pt x="74298" y="1090900"/>
                    <a:pt x="106435" y="1054477"/>
                  </a:cubicBezTo>
                  <a:cubicBezTo>
                    <a:pt x="141251" y="1014840"/>
                    <a:pt x="181959" y="898609"/>
                    <a:pt x="187851" y="890574"/>
                  </a:cubicBezTo>
                  <a:cubicBezTo>
                    <a:pt x="204456" y="857365"/>
                    <a:pt x="215704" y="821478"/>
                    <a:pt x="223738" y="785591"/>
                  </a:cubicBezTo>
                  <a:cubicBezTo>
                    <a:pt x="226416" y="772736"/>
                    <a:pt x="216239" y="756131"/>
                    <a:pt x="210883" y="741669"/>
                  </a:cubicBezTo>
                  <a:cubicBezTo>
                    <a:pt x="192136" y="688106"/>
                    <a:pt x="188387" y="632401"/>
                    <a:pt x="187851" y="576160"/>
                  </a:cubicBezTo>
                  <a:cubicBezTo>
                    <a:pt x="187851" y="547771"/>
                    <a:pt x="187851" y="547771"/>
                    <a:pt x="160534" y="547771"/>
                  </a:cubicBezTo>
                  <a:cubicBezTo>
                    <a:pt x="130003" y="547771"/>
                    <a:pt x="107507" y="526882"/>
                    <a:pt x="101079" y="493673"/>
                  </a:cubicBezTo>
                  <a:cubicBezTo>
                    <a:pt x="88224" y="431004"/>
                    <a:pt x="87688" y="367800"/>
                    <a:pt x="93580" y="305131"/>
                  </a:cubicBezTo>
                  <a:cubicBezTo>
                    <a:pt x="95723" y="285313"/>
                    <a:pt x="95723" y="260674"/>
                    <a:pt x="120362" y="250497"/>
                  </a:cubicBezTo>
                  <a:cubicBezTo>
                    <a:pt x="124647" y="248890"/>
                    <a:pt x="129467" y="249425"/>
                    <a:pt x="133752" y="248354"/>
                  </a:cubicBezTo>
                  <a:cubicBezTo>
                    <a:pt x="141251" y="251568"/>
                    <a:pt x="144465" y="258531"/>
                    <a:pt x="147143" y="264959"/>
                  </a:cubicBezTo>
                  <a:cubicBezTo>
                    <a:pt x="161605" y="302988"/>
                    <a:pt x="178210" y="339947"/>
                    <a:pt x="191065" y="375298"/>
                  </a:cubicBezTo>
                  <a:cubicBezTo>
                    <a:pt x="189458" y="346374"/>
                    <a:pt x="200170" y="316915"/>
                    <a:pt x="211954" y="289062"/>
                  </a:cubicBezTo>
                  <a:cubicBezTo>
                    <a:pt x="242485" y="216216"/>
                    <a:pt x="282658" y="148727"/>
                    <a:pt x="328722" y="84987"/>
                  </a:cubicBezTo>
                  <a:cubicBezTo>
                    <a:pt x="348540" y="57670"/>
                    <a:pt x="371036" y="33031"/>
                    <a:pt x="395675" y="9999"/>
                  </a:cubicBezTo>
                  <a:cubicBezTo>
                    <a:pt x="410673" y="-3927"/>
                    <a:pt x="414422" y="-3392"/>
                    <a:pt x="427278" y="12141"/>
                  </a:cubicBezTo>
                  <a:cubicBezTo>
                    <a:pt x="458344" y="49100"/>
                    <a:pt x="486197" y="88736"/>
                    <a:pt x="517263" y="125159"/>
                  </a:cubicBezTo>
                  <a:cubicBezTo>
                    <a:pt x="571362" y="188899"/>
                    <a:pt x="626532" y="252104"/>
                    <a:pt x="700984" y="294954"/>
                  </a:cubicBezTo>
                  <a:cubicBezTo>
                    <a:pt x="749727" y="322807"/>
                    <a:pt x="802218" y="343161"/>
                    <a:pt x="855781" y="360301"/>
                  </a:cubicBezTo>
                  <a:cubicBezTo>
                    <a:pt x="872922" y="365657"/>
                    <a:pt x="883634" y="375834"/>
                    <a:pt x="890061" y="392439"/>
                  </a:cubicBezTo>
                  <a:cubicBezTo>
                    <a:pt x="901310" y="419756"/>
                    <a:pt x="914701" y="446537"/>
                    <a:pt x="910416" y="477604"/>
                  </a:cubicBezTo>
                  <a:cubicBezTo>
                    <a:pt x="909344" y="486709"/>
                    <a:pt x="909344" y="496351"/>
                    <a:pt x="902917" y="503850"/>
                  </a:cubicBezTo>
                  <a:cubicBezTo>
                    <a:pt x="894882" y="567589"/>
                    <a:pt x="876135" y="628651"/>
                    <a:pt x="851496" y="688106"/>
                  </a:cubicBezTo>
                  <a:cubicBezTo>
                    <a:pt x="827393" y="745954"/>
                    <a:pt x="798469" y="801660"/>
                    <a:pt x="758297" y="850938"/>
                  </a:cubicBezTo>
                  <a:cubicBezTo>
                    <a:pt x="744370" y="867542"/>
                    <a:pt x="729373" y="882540"/>
                    <a:pt x="713839" y="898073"/>
                  </a:cubicBezTo>
                  <a:cubicBezTo>
                    <a:pt x="709019" y="902358"/>
                    <a:pt x="702591" y="907179"/>
                    <a:pt x="702056" y="916284"/>
                  </a:cubicBezTo>
                  <a:close/>
                </a:path>
              </a:pathLst>
            </a:custGeom>
            <a:solidFill>
              <a:srgbClr val="FDC3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0D5E1E-7B59-4F98-A106-44AEB9AFB392}"/>
                </a:ext>
              </a:extLst>
            </p:cNvPr>
            <p:cNvSpPr/>
            <p:nvPr/>
          </p:nvSpPr>
          <p:spPr>
            <a:xfrm>
              <a:off x="5884529" y="3749901"/>
              <a:ext cx="956122" cy="1310685"/>
            </a:xfrm>
            <a:custGeom>
              <a:avLst/>
              <a:gdLst>
                <a:gd name="connsiteX0" fmla="*/ 442990 w 956122"/>
                <a:gd name="connsiteY0" fmla="*/ 0 h 1310685"/>
                <a:gd name="connsiteX1" fmla="*/ 416744 w 956122"/>
                <a:gd name="connsiteY1" fmla="*/ 77666 h 1310685"/>
                <a:gd name="connsiteX2" fmla="*/ 349790 w 956122"/>
                <a:gd name="connsiteY2" fmla="*/ 188542 h 1310685"/>
                <a:gd name="connsiteX3" fmla="*/ 316581 w 956122"/>
                <a:gd name="connsiteY3" fmla="*/ 277456 h 1310685"/>
                <a:gd name="connsiteX4" fmla="*/ 302119 w 956122"/>
                <a:gd name="connsiteY4" fmla="*/ 366371 h 1310685"/>
                <a:gd name="connsiteX5" fmla="*/ 274266 w 956122"/>
                <a:gd name="connsiteY5" fmla="*/ 417791 h 1310685"/>
                <a:gd name="connsiteX6" fmla="*/ 267303 w 956122"/>
                <a:gd name="connsiteY6" fmla="*/ 512598 h 1310685"/>
                <a:gd name="connsiteX7" fmla="*/ 281765 w 956122"/>
                <a:gd name="connsiteY7" fmla="*/ 513133 h 1310685"/>
                <a:gd name="connsiteX8" fmla="*/ 372286 w 956122"/>
                <a:gd name="connsiteY8" fmla="*/ 447251 h 1310685"/>
                <a:gd name="connsiteX9" fmla="*/ 588681 w 956122"/>
                <a:gd name="connsiteY9" fmla="*/ 289776 h 1310685"/>
                <a:gd name="connsiteX10" fmla="*/ 783650 w 956122"/>
                <a:gd name="connsiteY10" fmla="*/ 146763 h 1310685"/>
                <a:gd name="connsiteX11" fmla="*/ 945946 w 956122"/>
                <a:gd name="connsiteY11" fmla="*/ 25710 h 1310685"/>
                <a:gd name="connsiteX12" fmla="*/ 956123 w 956122"/>
                <a:gd name="connsiteY12" fmla="*/ 25710 h 1310685"/>
                <a:gd name="connsiteX13" fmla="*/ 907380 w 956122"/>
                <a:gd name="connsiteY13" fmla="*/ 149976 h 1310685"/>
                <a:gd name="connsiteX14" fmla="*/ 761689 w 956122"/>
                <a:gd name="connsiteY14" fmla="*/ 521168 h 1310685"/>
                <a:gd name="connsiteX15" fmla="*/ 753655 w 956122"/>
                <a:gd name="connsiteY15" fmla="*/ 539379 h 1310685"/>
                <a:gd name="connsiteX16" fmla="*/ 737586 w 956122"/>
                <a:gd name="connsiteY16" fmla="*/ 433325 h 1310685"/>
                <a:gd name="connsiteX17" fmla="*/ 702234 w 956122"/>
                <a:gd name="connsiteY17" fmla="*/ 367442 h 1310685"/>
                <a:gd name="connsiteX18" fmla="*/ 680809 w 956122"/>
                <a:gd name="connsiteY18" fmla="*/ 365835 h 1310685"/>
                <a:gd name="connsiteX19" fmla="*/ 455309 w 956122"/>
                <a:gd name="connsiteY19" fmla="*/ 585443 h 1310685"/>
                <a:gd name="connsiteX20" fmla="*/ 275873 w 956122"/>
                <a:gd name="connsiteY20" fmla="*/ 847366 h 1310685"/>
                <a:gd name="connsiteX21" fmla="*/ 188566 w 956122"/>
                <a:gd name="connsiteY21" fmla="*/ 998414 h 1310685"/>
                <a:gd name="connsiteX22" fmla="*/ 113577 w 956122"/>
                <a:gd name="connsiteY22" fmla="*/ 1178921 h 1310685"/>
                <a:gd name="connsiteX23" fmla="*/ 57336 w 956122"/>
                <a:gd name="connsiteY23" fmla="*/ 1310686 h 1310685"/>
                <a:gd name="connsiteX24" fmla="*/ 64835 w 956122"/>
                <a:gd name="connsiteY24" fmla="*/ 1212666 h 1310685"/>
                <a:gd name="connsiteX25" fmla="*/ 97508 w 956122"/>
                <a:gd name="connsiteY25" fmla="*/ 839867 h 1310685"/>
                <a:gd name="connsiteX26" fmla="*/ 98044 w 956122"/>
                <a:gd name="connsiteY26" fmla="*/ 709709 h 1310685"/>
                <a:gd name="connsiteX27" fmla="*/ 116255 w 956122"/>
                <a:gd name="connsiteY27" fmla="*/ 596156 h 1310685"/>
                <a:gd name="connsiteX28" fmla="*/ 109828 w 956122"/>
                <a:gd name="connsiteY28" fmla="*/ 495458 h 1310685"/>
                <a:gd name="connsiteX29" fmla="*/ 93759 w 956122"/>
                <a:gd name="connsiteY29" fmla="*/ 465998 h 1310685"/>
                <a:gd name="connsiteX30" fmla="*/ 85189 w 956122"/>
                <a:gd name="connsiteY30" fmla="*/ 370120 h 1310685"/>
                <a:gd name="connsiteX31" fmla="*/ 19842 w 956122"/>
                <a:gd name="connsiteY31" fmla="*/ 418327 h 1310685"/>
                <a:gd name="connsiteX32" fmla="*/ 24 w 956122"/>
                <a:gd name="connsiteY32" fmla="*/ 281206 h 1310685"/>
                <a:gd name="connsiteX33" fmla="*/ 63764 w 956122"/>
                <a:gd name="connsiteY33" fmla="*/ 164974 h 1310685"/>
                <a:gd name="connsiteX34" fmla="*/ 192850 w 956122"/>
                <a:gd name="connsiteY34" fmla="*/ 107126 h 1310685"/>
                <a:gd name="connsiteX35" fmla="*/ 442990 w 956122"/>
                <a:gd name="connsiteY35" fmla="*/ 0 h 131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56122" h="1310685">
                  <a:moveTo>
                    <a:pt x="442990" y="0"/>
                  </a:moveTo>
                  <a:cubicBezTo>
                    <a:pt x="440847" y="28388"/>
                    <a:pt x="425849" y="51956"/>
                    <a:pt x="416744" y="77666"/>
                  </a:cubicBezTo>
                  <a:cubicBezTo>
                    <a:pt x="401746" y="118374"/>
                    <a:pt x="378714" y="155333"/>
                    <a:pt x="349790" y="188542"/>
                  </a:cubicBezTo>
                  <a:cubicBezTo>
                    <a:pt x="327294" y="214252"/>
                    <a:pt x="320330" y="244783"/>
                    <a:pt x="316581" y="277456"/>
                  </a:cubicBezTo>
                  <a:cubicBezTo>
                    <a:pt x="313367" y="307452"/>
                    <a:pt x="311225" y="337447"/>
                    <a:pt x="302119" y="366371"/>
                  </a:cubicBezTo>
                  <a:cubicBezTo>
                    <a:pt x="296227" y="385653"/>
                    <a:pt x="285515" y="402258"/>
                    <a:pt x="274266" y="417791"/>
                  </a:cubicBezTo>
                  <a:cubicBezTo>
                    <a:pt x="251234" y="448322"/>
                    <a:pt x="260876" y="480460"/>
                    <a:pt x="267303" y="512598"/>
                  </a:cubicBezTo>
                  <a:cubicBezTo>
                    <a:pt x="269981" y="524917"/>
                    <a:pt x="278016" y="515811"/>
                    <a:pt x="281765" y="513133"/>
                  </a:cubicBezTo>
                  <a:cubicBezTo>
                    <a:pt x="312296" y="491708"/>
                    <a:pt x="342291" y="469212"/>
                    <a:pt x="372286" y="447251"/>
                  </a:cubicBezTo>
                  <a:cubicBezTo>
                    <a:pt x="444596" y="394759"/>
                    <a:pt x="516906" y="342267"/>
                    <a:pt x="588681" y="289776"/>
                  </a:cubicBezTo>
                  <a:cubicBezTo>
                    <a:pt x="653492" y="242105"/>
                    <a:pt x="718839" y="194969"/>
                    <a:pt x="783650" y="146763"/>
                  </a:cubicBezTo>
                  <a:cubicBezTo>
                    <a:pt x="837749" y="106055"/>
                    <a:pt x="894526" y="69632"/>
                    <a:pt x="945946" y="25710"/>
                  </a:cubicBezTo>
                  <a:cubicBezTo>
                    <a:pt x="949159" y="23032"/>
                    <a:pt x="952373" y="17676"/>
                    <a:pt x="956123" y="25710"/>
                  </a:cubicBezTo>
                  <a:cubicBezTo>
                    <a:pt x="940054" y="66954"/>
                    <a:pt x="923449" y="108733"/>
                    <a:pt x="907380" y="149976"/>
                  </a:cubicBezTo>
                  <a:cubicBezTo>
                    <a:pt x="858638" y="273707"/>
                    <a:pt x="810432" y="397437"/>
                    <a:pt x="761689" y="521168"/>
                  </a:cubicBezTo>
                  <a:cubicBezTo>
                    <a:pt x="760082" y="525988"/>
                    <a:pt x="757940" y="530274"/>
                    <a:pt x="753655" y="539379"/>
                  </a:cubicBezTo>
                  <a:cubicBezTo>
                    <a:pt x="750441" y="500278"/>
                    <a:pt x="748834" y="465998"/>
                    <a:pt x="737586" y="433325"/>
                  </a:cubicBezTo>
                  <a:cubicBezTo>
                    <a:pt x="729016" y="409221"/>
                    <a:pt x="717232" y="387796"/>
                    <a:pt x="702234" y="367442"/>
                  </a:cubicBezTo>
                  <a:cubicBezTo>
                    <a:pt x="694736" y="357265"/>
                    <a:pt x="689915" y="357265"/>
                    <a:pt x="680809" y="365835"/>
                  </a:cubicBezTo>
                  <a:cubicBezTo>
                    <a:pt x="604750" y="438145"/>
                    <a:pt x="529762" y="511526"/>
                    <a:pt x="455309" y="585443"/>
                  </a:cubicBezTo>
                  <a:cubicBezTo>
                    <a:pt x="378714" y="662038"/>
                    <a:pt x="331579" y="757380"/>
                    <a:pt x="275873" y="847366"/>
                  </a:cubicBezTo>
                  <a:cubicBezTo>
                    <a:pt x="245342" y="896644"/>
                    <a:pt x="216418" y="947529"/>
                    <a:pt x="188566" y="998414"/>
                  </a:cubicBezTo>
                  <a:cubicBezTo>
                    <a:pt x="157499" y="1055726"/>
                    <a:pt x="138752" y="1118395"/>
                    <a:pt x="113577" y="1178921"/>
                  </a:cubicBezTo>
                  <a:cubicBezTo>
                    <a:pt x="95366" y="1222843"/>
                    <a:pt x="78226" y="1267300"/>
                    <a:pt x="57336" y="1310686"/>
                  </a:cubicBezTo>
                  <a:cubicBezTo>
                    <a:pt x="60014" y="1278013"/>
                    <a:pt x="61621" y="1245339"/>
                    <a:pt x="64835" y="1212666"/>
                  </a:cubicBezTo>
                  <a:cubicBezTo>
                    <a:pt x="75548" y="1088400"/>
                    <a:pt x="86796" y="964134"/>
                    <a:pt x="97508" y="839867"/>
                  </a:cubicBezTo>
                  <a:cubicBezTo>
                    <a:pt x="101258" y="796481"/>
                    <a:pt x="102865" y="753095"/>
                    <a:pt x="98044" y="709709"/>
                  </a:cubicBezTo>
                  <a:cubicBezTo>
                    <a:pt x="93223" y="670073"/>
                    <a:pt x="99651" y="632043"/>
                    <a:pt x="116255" y="596156"/>
                  </a:cubicBezTo>
                  <a:cubicBezTo>
                    <a:pt x="132860" y="560804"/>
                    <a:pt x="132324" y="528131"/>
                    <a:pt x="109828" y="495458"/>
                  </a:cubicBezTo>
                  <a:cubicBezTo>
                    <a:pt x="103400" y="486352"/>
                    <a:pt x="99651" y="475639"/>
                    <a:pt x="93759" y="465998"/>
                  </a:cubicBezTo>
                  <a:cubicBezTo>
                    <a:pt x="75548" y="436003"/>
                    <a:pt x="68584" y="405472"/>
                    <a:pt x="85189" y="370120"/>
                  </a:cubicBezTo>
                  <a:cubicBezTo>
                    <a:pt x="64299" y="385653"/>
                    <a:pt x="42874" y="401187"/>
                    <a:pt x="19842" y="418327"/>
                  </a:cubicBezTo>
                  <a:cubicBezTo>
                    <a:pt x="8058" y="372263"/>
                    <a:pt x="-512" y="327270"/>
                    <a:pt x="24" y="281206"/>
                  </a:cubicBezTo>
                  <a:cubicBezTo>
                    <a:pt x="559" y="231392"/>
                    <a:pt x="30019" y="197112"/>
                    <a:pt x="63764" y="164974"/>
                  </a:cubicBezTo>
                  <a:cubicBezTo>
                    <a:pt x="105007" y="141406"/>
                    <a:pt x="149464" y="125873"/>
                    <a:pt x="192850" y="107126"/>
                  </a:cubicBezTo>
                  <a:cubicBezTo>
                    <a:pt x="275337" y="70168"/>
                    <a:pt x="359431" y="35352"/>
                    <a:pt x="44299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584A934-E47D-405D-ADF1-24EA80E9F188}"/>
                </a:ext>
              </a:extLst>
            </p:cNvPr>
            <p:cNvSpPr/>
            <p:nvPr/>
          </p:nvSpPr>
          <p:spPr>
            <a:xfrm>
              <a:off x="6273955" y="2616331"/>
              <a:ext cx="862733" cy="858255"/>
            </a:xfrm>
            <a:custGeom>
              <a:avLst/>
              <a:gdLst>
                <a:gd name="connsiteX0" fmla="*/ 768628 w 862733"/>
                <a:gd name="connsiteY0" fmla="*/ 746309 h 858255"/>
                <a:gd name="connsiteX1" fmla="*/ 752560 w 862733"/>
                <a:gd name="connsiteY1" fmla="*/ 639183 h 858255"/>
                <a:gd name="connsiteX2" fmla="*/ 713459 w 862733"/>
                <a:gd name="connsiteY2" fmla="*/ 604903 h 858255"/>
                <a:gd name="connsiteX3" fmla="*/ 538308 w 862733"/>
                <a:gd name="connsiteY3" fmla="*/ 525094 h 858255"/>
                <a:gd name="connsiteX4" fmla="*/ 380297 w 862733"/>
                <a:gd name="connsiteY4" fmla="*/ 371368 h 858255"/>
                <a:gd name="connsiteX5" fmla="*/ 290847 w 862733"/>
                <a:gd name="connsiteY5" fmla="*/ 258350 h 858255"/>
                <a:gd name="connsiteX6" fmla="*/ 264601 w 862733"/>
                <a:gd name="connsiteY6" fmla="*/ 256208 h 858255"/>
                <a:gd name="connsiteX7" fmla="*/ 86236 w 862733"/>
                <a:gd name="connsiteY7" fmla="*/ 525094 h 858255"/>
                <a:gd name="connsiteX8" fmla="*/ 58384 w 862733"/>
                <a:gd name="connsiteY8" fmla="*/ 632220 h 858255"/>
                <a:gd name="connsiteX9" fmla="*/ 0 w 862733"/>
                <a:gd name="connsiteY9" fmla="*/ 491349 h 858255"/>
                <a:gd name="connsiteX10" fmla="*/ 5892 w 862733"/>
                <a:gd name="connsiteY10" fmla="*/ 481708 h 858255"/>
                <a:gd name="connsiteX11" fmla="*/ 15533 w 862733"/>
                <a:gd name="connsiteY11" fmla="*/ 387973 h 858255"/>
                <a:gd name="connsiteX12" fmla="*/ 64276 w 862733"/>
                <a:gd name="connsiteY12" fmla="*/ 243888 h 858255"/>
                <a:gd name="connsiteX13" fmla="*/ 136050 w 862733"/>
                <a:gd name="connsiteY13" fmla="*/ 145868 h 858255"/>
                <a:gd name="connsiteX14" fmla="*/ 298881 w 862733"/>
                <a:gd name="connsiteY14" fmla="*/ 44634 h 858255"/>
                <a:gd name="connsiteX15" fmla="*/ 361550 w 862733"/>
                <a:gd name="connsiteY15" fmla="*/ 19459 h 858255"/>
                <a:gd name="connsiteX16" fmla="*/ 492244 w 862733"/>
                <a:gd name="connsiteY16" fmla="*/ 4462 h 858255"/>
                <a:gd name="connsiteX17" fmla="*/ 675429 w 862733"/>
                <a:gd name="connsiteY17" fmla="*/ 91770 h 858255"/>
                <a:gd name="connsiteX18" fmla="*/ 817371 w 862733"/>
                <a:gd name="connsiteY18" fmla="*/ 261028 h 858255"/>
                <a:gd name="connsiteX19" fmla="*/ 848437 w 862733"/>
                <a:gd name="connsiteY19" fmla="*/ 356371 h 858255"/>
                <a:gd name="connsiteX20" fmla="*/ 861293 w 862733"/>
                <a:gd name="connsiteY20" fmla="*/ 514917 h 858255"/>
                <a:gd name="connsiteX21" fmla="*/ 845759 w 862733"/>
                <a:gd name="connsiteY21" fmla="*/ 669714 h 858255"/>
                <a:gd name="connsiteX22" fmla="*/ 822191 w 862733"/>
                <a:gd name="connsiteY22" fmla="*/ 754879 h 858255"/>
                <a:gd name="connsiteX23" fmla="*/ 765950 w 862733"/>
                <a:gd name="connsiteY23" fmla="*/ 842722 h 858255"/>
                <a:gd name="connsiteX24" fmla="*/ 744525 w 862733"/>
                <a:gd name="connsiteY24" fmla="*/ 858256 h 858255"/>
                <a:gd name="connsiteX25" fmla="*/ 768628 w 862733"/>
                <a:gd name="connsiteY25" fmla="*/ 746309 h 85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2733" h="858255">
                  <a:moveTo>
                    <a:pt x="768628" y="746309"/>
                  </a:moveTo>
                  <a:cubicBezTo>
                    <a:pt x="777199" y="703994"/>
                    <a:pt x="771842" y="676677"/>
                    <a:pt x="752560" y="639183"/>
                  </a:cubicBezTo>
                  <a:cubicBezTo>
                    <a:pt x="747203" y="629006"/>
                    <a:pt x="724171" y="608652"/>
                    <a:pt x="713459" y="604903"/>
                  </a:cubicBezTo>
                  <a:cubicBezTo>
                    <a:pt x="648112" y="584549"/>
                    <a:pt x="596156" y="563659"/>
                    <a:pt x="538308" y="525094"/>
                  </a:cubicBezTo>
                  <a:cubicBezTo>
                    <a:pt x="476175" y="483315"/>
                    <a:pt x="427433" y="427609"/>
                    <a:pt x="380297" y="371368"/>
                  </a:cubicBezTo>
                  <a:cubicBezTo>
                    <a:pt x="349230" y="334410"/>
                    <a:pt x="319771" y="296380"/>
                    <a:pt x="290847" y="258350"/>
                  </a:cubicBezTo>
                  <a:cubicBezTo>
                    <a:pt x="281206" y="245495"/>
                    <a:pt x="275849" y="244960"/>
                    <a:pt x="264601" y="256208"/>
                  </a:cubicBezTo>
                  <a:cubicBezTo>
                    <a:pt x="186935" y="333339"/>
                    <a:pt x="131229" y="425467"/>
                    <a:pt x="86236" y="525094"/>
                  </a:cubicBezTo>
                  <a:cubicBezTo>
                    <a:pt x="71239" y="558839"/>
                    <a:pt x="59455" y="593655"/>
                    <a:pt x="58384" y="632220"/>
                  </a:cubicBezTo>
                  <a:cubicBezTo>
                    <a:pt x="39101" y="585085"/>
                    <a:pt x="19283" y="537949"/>
                    <a:pt x="0" y="491349"/>
                  </a:cubicBezTo>
                  <a:cubicBezTo>
                    <a:pt x="3749" y="489207"/>
                    <a:pt x="6427" y="486529"/>
                    <a:pt x="5892" y="481708"/>
                  </a:cubicBezTo>
                  <a:cubicBezTo>
                    <a:pt x="2678" y="449570"/>
                    <a:pt x="10177" y="418504"/>
                    <a:pt x="15533" y="387973"/>
                  </a:cubicBezTo>
                  <a:cubicBezTo>
                    <a:pt x="24103" y="337624"/>
                    <a:pt x="39637" y="289417"/>
                    <a:pt x="64276" y="243888"/>
                  </a:cubicBezTo>
                  <a:cubicBezTo>
                    <a:pt x="83558" y="207466"/>
                    <a:pt x="107126" y="173721"/>
                    <a:pt x="136050" y="145868"/>
                  </a:cubicBezTo>
                  <a:cubicBezTo>
                    <a:pt x="182114" y="100875"/>
                    <a:pt x="228714" y="53740"/>
                    <a:pt x="298881" y="44634"/>
                  </a:cubicBezTo>
                  <a:cubicBezTo>
                    <a:pt x="320306" y="41956"/>
                    <a:pt x="340661" y="28030"/>
                    <a:pt x="361550" y="19459"/>
                  </a:cubicBezTo>
                  <a:cubicBezTo>
                    <a:pt x="403865" y="1248"/>
                    <a:pt x="445644" y="-5179"/>
                    <a:pt x="492244" y="4462"/>
                  </a:cubicBezTo>
                  <a:cubicBezTo>
                    <a:pt x="561340" y="18388"/>
                    <a:pt x="619723" y="51597"/>
                    <a:pt x="675429" y="91770"/>
                  </a:cubicBezTo>
                  <a:cubicBezTo>
                    <a:pt x="737026" y="136227"/>
                    <a:pt x="785233" y="191932"/>
                    <a:pt x="817371" y="261028"/>
                  </a:cubicBezTo>
                  <a:cubicBezTo>
                    <a:pt x="831297" y="291559"/>
                    <a:pt x="842010" y="323162"/>
                    <a:pt x="848437" y="356371"/>
                  </a:cubicBezTo>
                  <a:cubicBezTo>
                    <a:pt x="858079" y="408862"/>
                    <a:pt x="866113" y="461890"/>
                    <a:pt x="861293" y="514917"/>
                  </a:cubicBezTo>
                  <a:cubicBezTo>
                    <a:pt x="856472" y="566337"/>
                    <a:pt x="857007" y="618829"/>
                    <a:pt x="845759" y="669714"/>
                  </a:cubicBezTo>
                  <a:cubicBezTo>
                    <a:pt x="839332" y="698102"/>
                    <a:pt x="833440" y="728098"/>
                    <a:pt x="822191" y="754879"/>
                  </a:cubicBezTo>
                  <a:cubicBezTo>
                    <a:pt x="808265" y="788088"/>
                    <a:pt x="794874" y="809513"/>
                    <a:pt x="765950" y="842722"/>
                  </a:cubicBezTo>
                  <a:cubicBezTo>
                    <a:pt x="763808" y="845936"/>
                    <a:pt x="747739" y="858256"/>
                    <a:pt x="744525" y="858256"/>
                  </a:cubicBezTo>
                  <a:cubicBezTo>
                    <a:pt x="752560" y="823975"/>
                    <a:pt x="764343" y="778447"/>
                    <a:pt x="768628" y="746309"/>
                  </a:cubicBezTo>
                  <a:close/>
                </a:path>
              </a:pathLst>
            </a:custGeom>
            <a:solidFill>
              <a:srgbClr val="8D4E2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0F532B4-E8A1-4AA4-B2D0-40A325FAD4E0}"/>
                </a:ext>
              </a:extLst>
            </p:cNvPr>
            <p:cNvSpPr/>
            <p:nvPr/>
          </p:nvSpPr>
          <p:spPr>
            <a:xfrm>
              <a:off x="4250808" y="5103753"/>
              <a:ext cx="452680" cy="446835"/>
            </a:xfrm>
            <a:custGeom>
              <a:avLst/>
              <a:gdLst>
                <a:gd name="connsiteX0" fmla="*/ 68098 w 452680"/>
                <a:gd name="connsiteY0" fmla="*/ 153945 h 446835"/>
                <a:gd name="connsiteX1" fmla="*/ 148443 w 452680"/>
                <a:gd name="connsiteY1" fmla="*/ 9860 h 446835"/>
                <a:gd name="connsiteX2" fmla="*/ 167190 w 452680"/>
                <a:gd name="connsiteY2" fmla="*/ 5575 h 446835"/>
                <a:gd name="connsiteX3" fmla="*/ 168261 w 452680"/>
                <a:gd name="connsiteY3" fmla="*/ 7182 h 446835"/>
                <a:gd name="connsiteX4" fmla="*/ 208969 w 452680"/>
                <a:gd name="connsiteY4" fmla="*/ 68780 h 446835"/>
                <a:gd name="connsiteX5" fmla="*/ 214325 w 452680"/>
                <a:gd name="connsiteY5" fmla="*/ 76814 h 446835"/>
                <a:gd name="connsiteX6" fmla="*/ 233608 w 452680"/>
                <a:gd name="connsiteY6" fmla="*/ 127163 h 446835"/>
                <a:gd name="connsiteX7" fmla="*/ 220217 w 452680"/>
                <a:gd name="connsiteY7" fmla="*/ 200545 h 446835"/>
                <a:gd name="connsiteX8" fmla="*/ 230394 w 452680"/>
                <a:gd name="connsiteY8" fmla="*/ 221434 h 446835"/>
                <a:gd name="connsiteX9" fmla="*/ 261996 w 452680"/>
                <a:gd name="connsiteY9" fmla="*/ 264285 h 446835"/>
                <a:gd name="connsiteX10" fmla="*/ 263603 w 452680"/>
                <a:gd name="connsiteY10" fmla="*/ 289995 h 446835"/>
                <a:gd name="connsiteX11" fmla="*/ 297348 w 452680"/>
                <a:gd name="connsiteY11" fmla="*/ 340880 h 446835"/>
                <a:gd name="connsiteX12" fmla="*/ 440361 w 452680"/>
                <a:gd name="connsiteY12" fmla="*/ 429258 h 446835"/>
                <a:gd name="connsiteX13" fmla="*/ 452680 w 452680"/>
                <a:gd name="connsiteY13" fmla="*/ 438900 h 446835"/>
                <a:gd name="connsiteX14" fmla="*/ 182188 w 452680"/>
                <a:gd name="connsiteY14" fmla="*/ 434615 h 446835"/>
                <a:gd name="connsiteX15" fmla="*/ 144158 w 452680"/>
                <a:gd name="connsiteY15" fmla="*/ 405691 h 446835"/>
                <a:gd name="connsiteX16" fmla="*/ 20963 w 452680"/>
                <a:gd name="connsiteY16" fmla="*/ 277675 h 446835"/>
                <a:gd name="connsiteX17" fmla="*/ 13464 w 452680"/>
                <a:gd name="connsiteY17" fmla="*/ 233218 h 446835"/>
                <a:gd name="connsiteX18" fmla="*/ 68098 w 452680"/>
                <a:gd name="connsiteY18" fmla="*/ 153945 h 4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2680" h="446835">
                  <a:moveTo>
                    <a:pt x="68098" y="153945"/>
                  </a:moveTo>
                  <a:cubicBezTo>
                    <a:pt x="99701" y="108416"/>
                    <a:pt x="133981" y="64495"/>
                    <a:pt x="148443" y="9860"/>
                  </a:cubicBezTo>
                  <a:cubicBezTo>
                    <a:pt x="151657" y="-2459"/>
                    <a:pt x="158620" y="-2459"/>
                    <a:pt x="167190" y="5575"/>
                  </a:cubicBezTo>
                  <a:cubicBezTo>
                    <a:pt x="167726" y="6111"/>
                    <a:pt x="168261" y="6647"/>
                    <a:pt x="168261" y="7182"/>
                  </a:cubicBezTo>
                  <a:cubicBezTo>
                    <a:pt x="172546" y="33964"/>
                    <a:pt x="199863" y="45212"/>
                    <a:pt x="208969" y="68780"/>
                  </a:cubicBezTo>
                  <a:cubicBezTo>
                    <a:pt x="210040" y="71993"/>
                    <a:pt x="211647" y="75743"/>
                    <a:pt x="214325" y="76814"/>
                  </a:cubicBezTo>
                  <a:cubicBezTo>
                    <a:pt x="238964" y="86456"/>
                    <a:pt x="236822" y="107881"/>
                    <a:pt x="233608" y="127163"/>
                  </a:cubicBezTo>
                  <a:cubicBezTo>
                    <a:pt x="229323" y="151802"/>
                    <a:pt x="228787" y="176977"/>
                    <a:pt x="220217" y="200545"/>
                  </a:cubicBezTo>
                  <a:cubicBezTo>
                    <a:pt x="217003" y="209650"/>
                    <a:pt x="217539" y="217685"/>
                    <a:pt x="230394" y="221434"/>
                  </a:cubicBezTo>
                  <a:cubicBezTo>
                    <a:pt x="251819" y="226790"/>
                    <a:pt x="259854" y="243931"/>
                    <a:pt x="261996" y="264285"/>
                  </a:cubicBezTo>
                  <a:cubicBezTo>
                    <a:pt x="263068" y="272855"/>
                    <a:pt x="265210" y="281425"/>
                    <a:pt x="263603" y="289995"/>
                  </a:cubicBezTo>
                  <a:cubicBezTo>
                    <a:pt x="259318" y="317847"/>
                    <a:pt x="277530" y="329096"/>
                    <a:pt x="297348" y="340880"/>
                  </a:cubicBezTo>
                  <a:cubicBezTo>
                    <a:pt x="345555" y="369804"/>
                    <a:pt x="392690" y="399799"/>
                    <a:pt x="440361" y="429258"/>
                  </a:cubicBezTo>
                  <a:cubicBezTo>
                    <a:pt x="444646" y="431937"/>
                    <a:pt x="450002" y="433544"/>
                    <a:pt x="452680" y="438900"/>
                  </a:cubicBezTo>
                  <a:cubicBezTo>
                    <a:pt x="441432" y="456576"/>
                    <a:pt x="197721" y="439971"/>
                    <a:pt x="182188" y="434615"/>
                  </a:cubicBezTo>
                  <a:cubicBezTo>
                    <a:pt x="166654" y="429258"/>
                    <a:pt x="152192" y="421224"/>
                    <a:pt x="144158" y="405691"/>
                  </a:cubicBezTo>
                  <a:cubicBezTo>
                    <a:pt x="115769" y="350521"/>
                    <a:pt x="71312" y="311420"/>
                    <a:pt x="20963" y="277675"/>
                  </a:cubicBezTo>
                  <a:cubicBezTo>
                    <a:pt x="-2605" y="261606"/>
                    <a:pt x="-7961" y="260535"/>
                    <a:pt x="13464" y="233218"/>
                  </a:cubicBezTo>
                  <a:cubicBezTo>
                    <a:pt x="32211" y="208043"/>
                    <a:pt x="49351" y="180191"/>
                    <a:pt x="68098" y="153945"/>
                  </a:cubicBezTo>
                  <a:close/>
                </a:path>
              </a:pathLst>
            </a:custGeom>
            <a:solidFill>
              <a:srgbClr val="FDC383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BE4A52E-C235-4A76-A445-DB4C38C88E5A}"/>
                </a:ext>
              </a:extLst>
            </p:cNvPr>
            <p:cNvSpPr/>
            <p:nvPr/>
          </p:nvSpPr>
          <p:spPr>
            <a:xfrm>
              <a:off x="4661710" y="5542653"/>
              <a:ext cx="244401" cy="105465"/>
            </a:xfrm>
            <a:custGeom>
              <a:avLst/>
              <a:gdLst>
                <a:gd name="connsiteX0" fmla="*/ 0 w 244401"/>
                <a:gd name="connsiteY0" fmla="*/ 8034 h 105465"/>
                <a:gd name="connsiteX1" fmla="*/ 41243 w 244401"/>
                <a:gd name="connsiteY1" fmla="*/ 0 h 105465"/>
                <a:gd name="connsiteX2" fmla="*/ 82487 w 244401"/>
                <a:gd name="connsiteY2" fmla="*/ 28924 h 105465"/>
                <a:gd name="connsiteX3" fmla="*/ 148905 w 244401"/>
                <a:gd name="connsiteY3" fmla="*/ 50349 h 105465"/>
                <a:gd name="connsiteX4" fmla="*/ 244247 w 244401"/>
                <a:gd name="connsiteY4" fmla="*/ 41779 h 105465"/>
                <a:gd name="connsiteX5" fmla="*/ 244247 w 244401"/>
                <a:gd name="connsiteY5" fmla="*/ 60526 h 105465"/>
                <a:gd name="connsiteX6" fmla="*/ 243712 w 244401"/>
                <a:gd name="connsiteY6" fmla="*/ 72310 h 105465"/>
                <a:gd name="connsiteX7" fmla="*/ 183185 w 244401"/>
                <a:gd name="connsiteY7" fmla="*/ 104983 h 105465"/>
                <a:gd name="connsiteX8" fmla="*/ 50349 w 244401"/>
                <a:gd name="connsiteY8" fmla="*/ 77666 h 105465"/>
                <a:gd name="connsiteX9" fmla="*/ 0 w 244401"/>
                <a:gd name="connsiteY9" fmla="*/ 8034 h 10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401" h="105465">
                  <a:moveTo>
                    <a:pt x="0" y="8034"/>
                  </a:moveTo>
                  <a:cubicBezTo>
                    <a:pt x="13391" y="4285"/>
                    <a:pt x="25175" y="5356"/>
                    <a:pt x="41243" y="0"/>
                  </a:cubicBezTo>
                  <a:cubicBezTo>
                    <a:pt x="55705" y="5892"/>
                    <a:pt x="70703" y="18211"/>
                    <a:pt x="82487" y="28924"/>
                  </a:cubicBezTo>
                  <a:cubicBezTo>
                    <a:pt x="103376" y="47135"/>
                    <a:pt x="115696" y="53027"/>
                    <a:pt x="148905" y="50349"/>
                  </a:cubicBezTo>
                  <a:cubicBezTo>
                    <a:pt x="172473" y="47671"/>
                    <a:pt x="220679" y="44457"/>
                    <a:pt x="244247" y="41779"/>
                  </a:cubicBezTo>
                  <a:cubicBezTo>
                    <a:pt x="243712" y="64811"/>
                    <a:pt x="244783" y="46064"/>
                    <a:pt x="244247" y="60526"/>
                  </a:cubicBezTo>
                  <a:cubicBezTo>
                    <a:pt x="244247" y="64276"/>
                    <a:pt x="243712" y="68561"/>
                    <a:pt x="243712" y="72310"/>
                  </a:cubicBezTo>
                  <a:cubicBezTo>
                    <a:pt x="232999" y="100162"/>
                    <a:pt x="207289" y="103912"/>
                    <a:pt x="183185" y="104983"/>
                  </a:cubicBezTo>
                  <a:cubicBezTo>
                    <a:pt x="137121" y="107126"/>
                    <a:pt x="91057" y="102841"/>
                    <a:pt x="50349" y="77666"/>
                  </a:cubicBezTo>
                  <a:cubicBezTo>
                    <a:pt x="22496" y="61597"/>
                    <a:pt x="9641" y="36958"/>
                    <a:pt x="0" y="803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3E2336D-3FDF-4192-96A3-F5E47EE0CC57}"/>
                </a:ext>
              </a:extLst>
            </p:cNvPr>
            <p:cNvSpPr/>
            <p:nvPr/>
          </p:nvSpPr>
          <p:spPr>
            <a:xfrm>
              <a:off x="5447103" y="5486257"/>
              <a:ext cx="496742" cy="509240"/>
            </a:xfrm>
            <a:custGeom>
              <a:avLst/>
              <a:gdLst>
                <a:gd name="connsiteX0" fmla="*/ 166956 w 496742"/>
                <a:gd name="connsiteY0" fmla="*/ 28008 h 509240"/>
                <a:gd name="connsiteX1" fmla="*/ 274082 w 496742"/>
                <a:gd name="connsiteY1" fmla="*/ 9797 h 509240"/>
                <a:gd name="connsiteX2" fmla="*/ 479764 w 496742"/>
                <a:gd name="connsiteY2" fmla="*/ 155 h 509240"/>
                <a:gd name="connsiteX3" fmla="*/ 496368 w 496742"/>
                <a:gd name="connsiteY3" fmla="*/ 18902 h 509240"/>
                <a:gd name="connsiteX4" fmla="*/ 464231 w 496742"/>
                <a:gd name="connsiteY4" fmla="*/ 347779 h 509240"/>
                <a:gd name="connsiteX5" fmla="*/ 448697 w 496742"/>
                <a:gd name="connsiteY5" fmla="*/ 495077 h 509240"/>
                <a:gd name="connsiteX6" fmla="*/ 436378 w 496742"/>
                <a:gd name="connsiteY6" fmla="*/ 507932 h 509240"/>
                <a:gd name="connsiteX7" fmla="*/ 222662 w 496742"/>
                <a:gd name="connsiteY7" fmla="*/ 504183 h 509240"/>
                <a:gd name="connsiteX8" fmla="*/ 105359 w 496742"/>
                <a:gd name="connsiteY8" fmla="*/ 485971 h 509240"/>
                <a:gd name="connsiteX9" fmla="*/ 7874 w 496742"/>
                <a:gd name="connsiteY9" fmla="*/ 431873 h 509240"/>
                <a:gd name="connsiteX10" fmla="*/ 375 w 496742"/>
                <a:gd name="connsiteY10" fmla="*/ 410448 h 509240"/>
                <a:gd name="connsiteX11" fmla="*/ 166956 w 496742"/>
                <a:gd name="connsiteY11" fmla="*/ 28008 h 50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6742" h="509240">
                  <a:moveTo>
                    <a:pt x="166956" y="28008"/>
                  </a:moveTo>
                  <a:cubicBezTo>
                    <a:pt x="172848" y="18902"/>
                    <a:pt x="272475" y="22651"/>
                    <a:pt x="274082" y="9797"/>
                  </a:cubicBezTo>
                  <a:cubicBezTo>
                    <a:pt x="342643" y="6583"/>
                    <a:pt x="411203" y="3904"/>
                    <a:pt x="479764" y="155"/>
                  </a:cubicBezTo>
                  <a:cubicBezTo>
                    <a:pt x="494762" y="-916"/>
                    <a:pt x="497975" y="3369"/>
                    <a:pt x="496368" y="18902"/>
                  </a:cubicBezTo>
                  <a:cubicBezTo>
                    <a:pt x="485120" y="128706"/>
                    <a:pt x="474943" y="237975"/>
                    <a:pt x="464231" y="347779"/>
                  </a:cubicBezTo>
                  <a:cubicBezTo>
                    <a:pt x="459410" y="397057"/>
                    <a:pt x="453518" y="445799"/>
                    <a:pt x="448697" y="495077"/>
                  </a:cubicBezTo>
                  <a:cubicBezTo>
                    <a:pt x="447626" y="504183"/>
                    <a:pt x="446019" y="507932"/>
                    <a:pt x="436378" y="507932"/>
                  </a:cubicBezTo>
                  <a:cubicBezTo>
                    <a:pt x="365139" y="510074"/>
                    <a:pt x="293900" y="510074"/>
                    <a:pt x="222662" y="504183"/>
                  </a:cubicBezTo>
                  <a:cubicBezTo>
                    <a:pt x="183025" y="500433"/>
                    <a:pt x="143924" y="496684"/>
                    <a:pt x="105359" y="485971"/>
                  </a:cubicBezTo>
                  <a:cubicBezTo>
                    <a:pt x="55545" y="472045"/>
                    <a:pt x="41619" y="470974"/>
                    <a:pt x="7874" y="431873"/>
                  </a:cubicBezTo>
                  <a:cubicBezTo>
                    <a:pt x="2518" y="425445"/>
                    <a:pt x="-1232" y="419553"/>
                    <a:pt x="375" y="410448"/>
                  </a:cubicBezTo>
                  <a:cubicBezTo>
                    <a:pt x="8945" y="362241"/>
                    <a:pt x="135890" y="85320"/>
                    <a:pt x="166956" y="2800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52BCE3-F3F7-4243-A710-305D2EDD75D9}"/>
                </a:ext>
              </a:extLst>
            </p:cNvPr>
            <p:cNvSpPr/>
            <p:nvPr/>
          </p:nvSpPr>
          <p:spPr>
            <a:xfrm>
              <a:off x="5446847" y="5069439"/>
              <a:ext cx="167246" cy="266076"/>
            </a:xfrm>
            <a:custGeom>
              <a:avLst/>
              <a:gdLst>
                <a:gd name="connsiteX0" fmla="*/ 631 w 167246"/>
                <a:gd name="connsiteY0" fmla="*/ 235394 h 266076"/>
                <a:gd name="connsiteX1" fmla="*/ 20449 w 167246"/>
                <a:gd name="connsiteY1" fmla="*/ 149158 h 266076"/>
                <a:gd name="connsiteX2" fmla="*/ 47767 w 167246"/>
                <a:gd name="connsiteY2" fmla="*/ 19000 h 266076"/>
                <a:gd name="connsiteX3" fmla="*/ 97044 w 167246"/>
                <a:gd name="connsiteY3" fmla="*/ 7752 h 266076"/>
                <a:gd name="connsiteX4" fmla="*/ 153285 w 167246"/>
                <a:gd name="connsiteY4" fmla="*/ 789 h 266076"/>
                <a:gd name="connsiteX5" fmla="*/ 166141 w 167246"/>
                <a:gd name="connsiteY5" fmla="*/ 15250 h 266076"/>
                <a:gd name="connsiteX6" fmla="*/ 127040 w 167246"/>
                <a:gd name="connsiteY6" fmla="*/ 251463 h 266076"/>
                <a:gd name="connsiteX7" fmla="*/ 104543 w 167246"/>
                <a:gd name="connsiteY7" fmla="*/ 264318 h 266076"/>
                <a:gd name="connsiteX8" fmla="*/ 631 w 167246"/>
                <a:gd name="connsiteY8" fmla="*/ 235394 h 26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46" h="266076">
                  <a:moveTo>
                    <a:pt x="631" y="235394"/>
                  </a:moveTo>
                  <a:cubicBezTo>
                    <a:pt x="-3654" y="203792"/>
                    <a:pt x="15093" y="178082"/>
                    <a:pt x="20449" y="149158"/>
                  </a:cubicBezTo>
                  <a:cubicBezTo>
                    <a:pt x="28484" y="105772"/>
                    <a:pt x="48302" y="64528"/>
                    <a:pt x="47767" y="19000"/>
                  </a:cubicBezTo>
                  <a:cubicBezTo>
                    <a:pt x="61157" y="2931"/>
                    <a:pt x="80975" y="12037"/>
                    <a:pt x="97044" y="7752"/>
                  </a:cubicBezTo>
                  <a:cubicBezTo>
                    <a:pt x="115256" y="2931"/>
                    <a:pt x="135074" y="4538"/>
                    <a:pt x="153285" y="789"/>
                  </a:cubicBezTo>
                  <a:cubicBezTo>
                    <a:pt x="168819" y="-2425"/>
                    <a:pt x="168283" y="4538"/>
                    <a:pt x="166141" y="15250"/>
                  </a:cubicBezTo>
                  <a:cubicBezTo>
                    <a:pt x="152750" y="93988"/>
                    <a:pt x="139895" y="172726"/>
                    <a:pt x="127040" y="251463"/>
                  </a:cubicBezTo>
                  <a:cubicBezTo>
                    <a:pt x="124362" y="263783"/>
                    <a:pt x="120077" y="269139"/>
                    <a:pt x="104543" y="264318"/>
                  </a:cubicBezTo>
                  <a:cubicBezTo>
                    <a:pt x="70799" y="253070"/>
                    <a:pt x="35447" y="245036"/>
                    <a:pt x="631" y="23539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F3D505-FB64-4970-835B-89B6301BCB8B}"/>
                </a:ext>
              </a:extLst>
            </p:cNvPr>
            <p:cNvSpPr/>
            <p:nvPr/>
          </p:nvSpPr>
          <p:spPr>
            <a:xfrm>
              <a:off x="4881006" y="5093260"/>
              <a:ext cx="616552" cy="245796"/>
            </a:xfrm>
            <a:custGeom>
              <a:avLst/>
              <a:gdLst>
                <a:gd name="connsiteX0" fmla="*/ 616287 w 616552"/>
                <a:gd name="connsiteY0" fmla="*/ 0 h 245796"/>
                <a:gd name="connsiteX1" fmla="*/ 467381 w 616552"/>
                <a:gd name="connsiteY1" fmla="*/ 5356 h 245796"/>
                <a:gd name="connsiteX2" fmla="*/ 301336 w 616552"/>
                <a:gd name="connsiteY2" fmla="*/ 8570 h 245796"/>
                <a:gd name="connsiteX3" fmla="*/ 8347 w 616552"/>
                <a:gd name="connsiteY3" fmla="*/ 158546 h 245796"/>
                <a:gd name="connsiteX4" fmla="*/ 1919 w 616552"/>
                <a:gd name="connsiteY4" fmla="*/ 185864 h 245796"/>
                <a:gd name="connsiteX5" fmla="*/ 89227 w 616552"/>
                <a:gd name="connsiteY5" fmla="*/ 219073 h 245796"/>
                <a:gd name="connsiteX6" fmla="*/ 222599 w 616552"/>
                <a:gd name="connsiteY6" fmla="*/ 165510 h 245796"/>
                <a:gd name="connsiteX7" fmla="*/ 299194 w 616552"/>
                <a:gd name="connsiteY7" fmla="*/ 156939 h 245796"/>
                <a:gd name="connsiteX8" fmla="*/ 223134 w 616552"/>
                <a:gd name="connsiteY8" fmla="*/ 191755 h 245796"/>
                <a:gd name="connsiteX9" fmla="*/ 178141 w 616552"/>
                <a:gd name="connsiteY9" fmla="*/ 206217 h 245796"/>
                <a:gd name="connsiteX10" fmla="*/ 160466 w 616552"/>
                <a:gd name="connsiteY10" fmla="*/ 224964 h 245796"/>
                <a:gd name="connsiteX11" fmla="*/ 181891 w 616552"/>
                <a:gd name="connsiteY11" fmla="*/ 244783 h 245796"/>
                <a:gd name="connsiteX12" fmla="*/ 199567 w 616552"/>
                <a:gd name="connsiteY12" fmla="*/ 244783 h 245796"/>
                <a:gd name="connsiteX13" fmla="*/ 285267 w 616552"/>
                <a:gd name="connsiteY13" fmla="*/ 230856 h 245796"/>
                <a:gd name="connsiteX14" fmla="*/ 572365 w 616552"/>
                <a:gd name="connsiteY14" fmla="*/ 202468 h 245796"/>
                <a:gd name="connsiteX15" fmla="*/ 572365 w 616552"/>
                <a:gd name="connsiteY15" fmla="*/ 202468 h 245796"/>
                <a:gd name="connsiteX16" fmla="*/ 616287 w 616552"/>
                <a:gd name="connsiteY16" fmla="*/ 0 h 24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6552" h="245796">
                  <a:moveTo>
                    <a:pt x="616287" y="0"/>
                  </a:moveTo>
                  <a:cubicBezTo>
                    <a:pt x="572901" y="0"/>
                    <a:pt x="511303" y="4821"/>
                    <a:pt x="467381" y="5356"/>
                  </a:cubicBezTo>
                  <a:cubicBezTo>
                    <a:pt x="412212" y="7499"/>
                    <a:pt x="356506" y="7499"/>
                    <a:pt x="301336" y="8570"/>
                  </a:cubicBezTo>
                  <a:cubicBezTo>
                    <a:pt x="178677" y="11784"/>
                    <a:pt x="90834" y="78738"/>
                    <a:pt x="8347" y="158546"/>
                  </a:cubicBezTo>
                  <a:cubicBezTo>
                    <a:pt x="848" y="166045"/>
                    <a:pt x="-2366" y="175151"/>
                    <a:pt x="1919" y="185864"/>
                  </a:cubicBezTo>
                  <a:cubicBezTo>
                    <a:pt x="16381" y="222822"/>
                    <a:pt x="53340" y="236748"/>
                    <a:pt x="89227" y="219073"/>
                  </a:cubicBezTo>
                  <a:cubicBezTo>
                    <a:pt x="132613" y="198183"/>
                    <a:pt x="173856" y="172473"/>
                    <a:pt x="222599" y="165510"/>
                  </a:cubicBezTo>
                  <a:cubicBezTo>
                    <a:pt x="246166" y="162296"/>
                    <a:pt x="268663" y="153190"/>
                    <a:pt x="299194" y="156939"/>
                  </a:cubicBezTo>
                  <a:cubicBezTo>
                    <a:pt x="271877" y="174080"/>
                    <a:pt x="247238" y="182650"/>
                    <a:pt x="223134" y="191755"/>
                  </a:cubicBezTo>
                  <a:cubicBezTo>
                    <a:pt x="208137" y="197112"/>
                    <a:pt x="192603" y="200861"/>
                    <a:pt x="178141" y="206217"/>
                  </a:cubicBezTo>
                  <a:cubicBezTo>
                    <a:pt x="169571" y="209431"/>
                    <a:pt x="159930" y="214252"/>
                    <a:pt x="160466" y="224964"/>
                  </a:cubicBezTo>
                  <a:cubicBezTo>
                    <a:pt x="161001" y="237820"/>
                    <a:pt x="171178" y="242105"/>
                    <a:pt x="181891" y="244783"/>
                  </a:cubicBezTo>
                  <a:cubicBezTo>
                    <a:pt x="187783" y="246390"/>
                    <a:pt x="193675" y="245854"/>
                    <a:pt x="199567" y="244783"/>
                  </a:cubicBezTo>
                  <a:cubicBezTo>
                    <a:pt x="227955" y="239962"/>
                    <a:pt x="256343" y="234070"/>
                    <a:pt x="285267" y="230856"/>
                  </a:cubicBezTo>
                  <a:cubicBezTo>
                    <a:pt x="376860" y="221751"/>
                    <a:pt x="561117" y="189613"/>
                    <a:pt x="572365" y="202468"/>
                  </a:cubicBezTo>
                  <a:cubicBezTo>
                    <a:pt x="572365" y="202468"/>
                    <a:pt x="572365" y="202468"/>
                    <a:pt x="572365" y="202468"/>
                  </a:cubicBezTo>
                  <a:cubicBezTo>
                    <a:pt x="583077" y="136586"/>
                    <a:pt x="620036" y="57312"/>
                    <a:pt x="616287" y="0"/>
                  </a:cubicBezTo>
                  <a:close/>
                </a:path>
              </a:pathLst>
            </a:custGeom>
            <a:solidFill>
              <a:srgbClr val="FDC4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Perencanaan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0" y="5097641"/>
            <a:ext cx="3162300" cy="49542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956300" y="2899471"/>
            <a:ext cx="55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04" y="1011537"/>
            <a:ext cx="2576317" cy="161019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0" y="1175453"/>
            <a:ext cx="3657917" cy="101507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796" y="5039317"/>
            <a:ext cx="2282808" cy="119847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499" y="2302223"/>
            <a:ext cx="2667000" cy="1778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450" y="2973132"/>
            <a:ext cx="2216651" cy="56109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54" y="1384812"/>
            <a:ext cx="1883654" cy="119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9" b="13069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Mengapa</a:t>
            </a:r>
            <a:r>
              <a:rPr lang="en-US" altLang="ko-KR" dirty="0" smtClean="0"/>
              <a:t> Java?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365098" y="5301208"/>
            <a:ext cx="8064903" cy="1224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TextBox 56"/>
          <p:cNvSpPr txBox="1"/>
          <p:nvPr/>
        </p:nvSpPr>
        <p:spPr>
          <a:xfrm>
            <a:off x="3763780" y="5374667"/>
            <a:ext cx="7318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Total number of requests per second. Higher is better.</a:t>
            </a:r>
            <a:endParaRPr lang="ko-KR" altLang="en-US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C742CBC-4C63-48A4-9095-77757C861C2E}"/>
              </a:ext>
            </a:extLst>
          </p:cNvPr>
          <p:cNvSpPr/>
          <p:nvPr/>
        </p:nvSpPr>
        <p:spPr>
          <a:xfrm rot="3148397">
            <a:off x="2515338" y="2820410"/>
            <a:ext cx="1316954" cy="1118479"/>
          </a:xfrm>
          <a:custGeom>
            <a:avLst/>
            <a:gdLst>
              <a:gd name="connsiteX0" fmla="*/ 75030 w 1316954"/>
              <a:gd name="connsiteY0" fmla="*/ 75030 h 1118479"/>
              <a:gd name="connsiteX1" fmla="*/ 256167 w 1316954"/>
              <a:gd name="connsiteY1" fmla="*/ 0 h 1118479"/>
              <a:gd name="connsiteX2" fmla="*/ 512334 w 1316954"/>
              <a:gd name="connsiteY2" fmla="*/ 256167 h 1118479"/>
              <a:gd name="connsiteX3" fmla="*/ 512334 w 1316954"/>
              <a:gd name="connsiteY3" fmla="*/ 325549 h 1118479"/>
              <a:gd name="connsiteX4" fmla="*/ 573788 w 1316954"/>
              <a:gd name="connsiteY4" fmla="*/ 284115 h 1118479"/>
              <a:gd name="connsiteX5" fmla="*/ 673500 w 1316954"/>
              <a:gd name="connsiteY5" fmla="*/ 263984 h 1118479"/>
              <a:gd name="connsiteX6" fmla="*/ 929667 w 1316954"/>
              <a:gd name="connsiteY6" fmla="*/ 520151 h 1118479"/>
              <a:gd name="connsiteX7" fmla="*/ 929667 w 1316954"/>
              <a:gd name="connsiteY7" fmla="*/ 585238 h 1118479"/>
              <a:gd name="connsiteX8" fmla="*/ 979505 w 1316954"/>
              <a:gd name="connsiteY8" fmla="*/ 551637 h 1118479"/>
              <a:gd name="connsiteX9" fmla="*/ 1074053 w 1316954"/>
              <a:gd name="connsiteY9" fmla="*/ 532548 h 1118479"/>
              <a:gd name="connsiteX10" fmla="*/ 1316954 w 1316954"/>
              <a:gd name="connsiteY10" fmla="*/ 775449 h 1118479"/>
              <a:gd name="connsiteX11" fmla="*/ 1316953 w 1316954"/>
              <a:gd name="connsiteY11" fmla="*/ 875578 h 1118479"/>
              <a:gd name="connsiteX12" fmla="*/ 1074052 w 1316954"/>
              <a:gd name="connsiteY12" fmla="*/ 1118479 h 1118479"/>
              <a:gd name="connsiteX13" fmla="*/ 1074053 w 1316954"/>
              <a:gd name="connsiteY13" fmla="*/ 1118478 h 1118479"/>
              <a:gd name="connsiteX14" fmla="*/ 836087 w 1316954"/>
              <a:gd name="connsiteY14" fmla="*/ 924530 h 1118479"/>
              <a:gd name="connsiteX15" fmla="*/ 832547 w 1316954"/>
              <a:gd name="connsiteY15" fmla="*/ 889407 h 1118479"/>
              <a:gd name="connsiteX16" fmla="*/ 773212 w 1316954"/>
              <a:gd name="connsiteY16" fmla="*/ 929412 h 1118479"/>
              <a:gd name="connsiteX17" fmla="*/ 673500 w 1316954"/>
              <a:gd name="connsiteY17" fmla="*/ 949543 h 1118479"/>
              <a:gd name="connsiteX18" fmla="*/ 417333 w 1316954"/>
              <a:gd name="connsiteY18" fmla="*/ 693376 h 1118479"/>
              <a:gd name="connsiteX19" fmla="*/ 417333 w 1316954"/>
              <a:gd name="connsiteY19" fmla="*/ 623994 h 1118479"/>
              <a:gd name="connsiteX20" fmla="*/ 355879 w 1316954"/>
              <a:gd name="connsiteY20" fmla="*/ 665428 h 1118479"/>
              <a:gd name="connsiteX21" fmla="*/ 256167 w 1316954"/>
              <a:gd name="connsiteY21" fmla="*/ 685559 h 1118479"/>
              <a:gd name="connsiteX22" fmla="*/ 0 w 1316954"/>
              <a:gd name="connsiteY22" fmla="*/ 429392 h 1118479"/>
              <a:gd name="connsiteX23" fmla="*/ 0 w 1316954"/>
              <a:gd name="connsiteY23" fmla="*/ 256167 h 1118479"/>
              <a:gd name="connsiteX24" fmla="*/ 75030 w 1316954"/>
              <a:gd name="connsiteY24" fmla="*/ 75030 h 111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16954" h="1118479">
                <a:moveTo>
                  <a:pt x="75030" y="75030"/>
                </a:moveTo>
                <a:cubicBezTo>
                  <a:pt x="121387" y="28673"/>
                  <a:pt x="185428" y="0"/>
                  <a:pt x="256167" y="0"/>
                </a:cubicBezTo>
                <a:cubicBezTo>
                  <a:pt x="397644" y="0"/>
                  <a:pt x="512334" y="114690"/>
                  <a:pt x="512334" y="256167"/>
                </a:cubicBezTo>
                <a:lnTo>
                  <a:pt x="512334" y="325549"/>
                </a:lnTo>
                <a:lnTo>
                  <a:pt x="573788" y="284115"/>
                </a:lnTo>
                <a:cubicBezTo>
                  <a:pt x="604436" y="271152"/>
                  <a:pt x="638131" y="263984"/>
                  <a:pt x="673500" y="263984"/>
                </a:cubicBezTo>
                <a:cubicBezTo>
                  <a:pt x="814977" y="263984"/>
                  <a:pt x="929667" y="378674"/>
                  <a:pt x="929667" y="520151"/>
                </a:cubicBezTo>
                <a:lnTo>
                  <a:pt x="929667" y="585238"/>
                </a:lnTo>
                <a:lnTo>
                  <a:pt x="979505" y="551637"/>
                </a:lnTo>
                <a:cubicBezTo>
                  <a:pt x="1008565" y="539345"/>
                  <a:pt x="1040516" y="532548"/>
                  <a:pt x="1074053" y="532548"/>
                </a:cubicBezTo>
                <a:cubicBezTo>
                  <a:pt x="1208204" y="532548"/>
                  <a:pt x="1316954" y="641298"/>
                  <a:pt x="1316954" y="775449"/>
                </a:cubicBezTo>
                <a:cubicBezTo>
                  <a:pt x="1316954" y="808825"/>
                  <a:pt x="1316953" y="842202"/>
                  <a:pt x="1316953" y="875578"/>
                </a:cubicBezTo>
                <a:cubicBezTo>
                  <a:pt x="1316953" y="1009729"/>
                  <a:pt x="1208203" y="1118479"/>
                  <a:pt x="1074052" y="1118479"/>
                </a:cubicBezTo>
                <a:lnTo>
                  <a:pt x="1074053" y="1118478"/>
                </a:lnTo>
                <a:cubicBezTo>
                  <a:pt x="956671" y="1118478"/>
                  <a:pt x="858737" y="1035217"/>
                  <a:pt x="836087" y="924530"/>
                </a:cubicBezTo>
                <a:lnTo>
                  <a:pt x="832547" y="889407"/>
                </a:lnTo>
                <a:lnTo>
                  <a:pt x="773212" y="929412"/>
                </a:lnTo>
                <a:cubicBezTo>
                  <a:pt x="742565" y="942375"/>
                  <a:pt x="708869" y="949543"/>
                  <a:pt x="673500" y="949543"/>
                </a:cubicBezTo>
                <a:cubicBezTo>
                  <a:pt x="532023" y="949543"/>
                  <a:pt x="417333" y="834853"/>
                  <a:pt x="417333" y="693376"/>
                </a:cubicBezTo>
                <a:lnTo>
                  <a:pt x="417333" y="623994"/>
                </a:lnTo>
                <a:lnTo>
                  <a:pt x="355879" y="665428"/>
                </a:lnTo>
                <a:cubicBezTo>
                  <a:pt x="325231" y="678391"/>
                  <a:pt x="291536" y="685559"/>
                  <a:pt x="256167" y="685559"/>
                </a:cubicBezTo>
                <a:cubicBezTo>
                  <a:pt x="114690" y="685559"/>
                  <a:pt x="0" y="570869"/>
                  <a:pt x="0" y="429392"/>
                </a:cubicBezTo>
                <a:lnTo>
                  <a:pt x="0" y="256167"/>
                </a:lnTo>
                <a:cubicBezTo>
                  <a:pt x="0" y="185429"/>
                  <a:pt x="28672" y="121387"/>
                  <a:pt x="75030" y="75030"/>
                </a:cubicBezTo>
                <a:close/>
              </a:path>
            </a:pathLst>
          </a:custGeom>
          <a:solidFill>
            <a:srgbClr val="F7DABA"/>
          </a:solidFill>
          <a:ln w="371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780" y="1028165"/>
            <a:ext cx="8072620" cy="3827922"/>
          </a:xfrm>
          <a:prstGeom prst="rect">
            <a:avLst/>
          </a:prstGeom>
        </p:spPr>
      </p:pic>
      <p:sp>
        <p:nvSpPr>
          <p:cNvPr id="6" name="&quot;No&quot; Symbol 5"/>
          <p:cNvSpPr/>
          <p:nvPr/>
        </p:nvSpPr>
        <p:spPr>
          <a:xfrm>
            <a:off x="9347201" y="1789523"/>
            <a:ext cx="2082800" cy="204587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2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B6991-A8BD-497E-9486-7E3BABBA550A}"/>
              </a:ext>
            </a:extLst>
          </p:cNvPr>
          <p:cNvSpPr txBox="1"/>
          <p:nvPr/>
        </p:nvSpPr>
        <p:spPr>
          <a:xfrm>
            <a:off x="695618" y="499253"/>
            <a:ext cx="205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Quote of the Day</a:t>
            </a:r>
            <a:endParaRPr lang="ko-KR" altLang="en-US" sz="1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1480318" y="2723103"/>
            <a:ext cx="372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Naik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 motor </a:t>
            </a: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sih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 gas </a:t>
            </a: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dulu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aja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kalau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urusan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jatuh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ya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belakangan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58E5F176-1E9C-4645-B5B5-FF67EEF04C78}"/>
              </a:ext>
            </a:extLst>
          </p:cNvPr>
          <p:cNvSpPr txBox="1">
            <a:spLocks/>
          </p:cNvSpPr>
          <p:nvPr/>
        </p:nvSpPr>
        <p:spPr>
          <a:xfrm>
            <a:off x="1901932" y="3923432"/>
            <a:ext cx="3684288" cy="12032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Fuad</a:t>
            </a:r>
            <a:r>
              <a:rPr lang="en-US" altLang="ko-KR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Zauqi</a:t>
            </a:r>
            <a:r>
              <a:rPr lang="en-US" altLang="ko-KR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Nur</a:t>
            </a:r>
            <a:endParaRPr lang="en-US" altLang="ko-KR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 r="22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7010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49997" y="2548260"/>
            <a:ext cx="11573197" cy="724247"/>
          </a:xfrm>
        </p:spPr>
        <p:txBody>
          <a:bodyPr/>
          <a:lstStyle/>
          <a:p>
            <a:r>
              <a:rPr lang="en-US" dirty="0" err="1" smtClean="0"/>
              <a:t>Infrastruktur</a:t>
            </a:r>
            <a:r>
              <a:rPr lang="en-US" dirty="0" smtClean="0"/>
              <a:t>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83" y="167858"/>
            <a:ext cx="4906829" cy="620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1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0813" y="2113935"/>
            <a:ext cx="5968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JJWT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JAVAX.CRYPTO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Handle on Android App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800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06101" y="1060767"/>
            <a:ext cx="11573197" cy="724247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83" y="167858"/>
            <a:ext cx="5118336" cy="62092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1626" y="5083277"/>
            <a:ext cx="109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Login Request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5122493" y="3272507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Send Data Login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134351" y="1720792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Receive Data Login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964313" y="1623576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Data Login (http)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3977035" y="1300546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Send Login Data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4365409" y="179718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Receive Data Login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369348" y="52686"/>
            <a:ext cx="109138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Checking Login Validation, if true creating </a:t>
            </a:r>
            <a:r>
              <a:rPr lang="en-US" sz="1100" dirty="0" err="1" smtClean="0"/>
              <a:t>jwt</a:t>
            </a:r>
            <a:r>
              <a:rPr lang="en-US" sz="1100" dirty="0" smtClean="0"/>
              <a:t> token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4154016" y="596520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Send Login Response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875936" y="1015843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Receive Login Response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2226627" y="1909123"/>
            <a:ext cx="10913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Login Response (http)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4758699" y="1978648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Send Login Response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5982929" y="3669088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Receive Login Response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4975122" y="5333469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Login Response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2606101" y="5645578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Shared Preferences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8716297" y="3665721"/>
            <a:ext cx="2669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Logout</a:t>
            </a:r>
            <a:endParaRPr lang="en-US" sz="5400" dirty="0"/>
          </a:p>
        </p:txBody>
      </p:sp>
      <p:sp>
        <p:nvSpPr>
          <p:cNvPr id="22" name="TextBox 21"/>
          <p:cNvSpPr txBox="1"/>
          <p:nvPr/>
        </p:nvSpPr>
        <p:spPr>
          <a:xfrm>
            <a:off x="8392917" y="4967004"/>
            <a:ext cx="2993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Set Shared Preferences to “”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4908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4451</TotalTime>
  <Words>348</Words>
  <Application>Microsoft Office PowerPoint</Application>
  <PresentationFormat>Widescreen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Adobe Ming Std L</vt:lpstr>
      <vt:lpstr>Arial</vt:lpstr>
      <vt:lpstr>Arial Rounded MT Bold</vt:lpstr>
      <vt:lpstr>Arial Unicode MS</vt:lpstr>
      <vt:lpstr>Calibri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Mengapa Java?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btpnshifted</cp:lastModifiedBy>
  <cp:revision>89</cp:revision>
  <dcterms:created xsi:type="dcterms:W3CDTF">2020-01-20T05:08:25Z</dcterms:created>
  <dcterms:modified xsi:type="dcterms:W3CDTF">2020-12-28T09:38:08Z</dcterms:modified>
</cp:coreProperties>
</file>