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5" r:id="rId58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/>
    <p:restoredTop sz="80741" autoAdjust="0"/>
  </p:normalViewPr>
  <p:slideViewPr>
    <p:cSldViewPr>
      <p:cViewPr varScale="1">
        <p:scale>
          <a:sx n="90" d="100"/>
          <a:sy n="90" d="100"/>
        </p:scale>
        <p:origin x="-1632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19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1634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6195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4005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1308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3824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9890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780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8011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9073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8719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8090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6586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4789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146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432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730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0366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9719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721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0439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10854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4383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1879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6785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0506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75069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59372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14882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57652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61813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17587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00260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858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4954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46344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75874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3876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2909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73006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0672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3838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72397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879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522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03986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0669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96937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86072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22408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92790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00243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22608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0423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401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53901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9331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881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15.10.19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172750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15.10.19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189630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15.10.19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33746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15.10.19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7124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15.10.19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180769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15.10.19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143847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15.10.19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7730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15.10.19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11786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15.10.19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47017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15.10.19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169441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15.10.19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3029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15.10.19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132894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54276" y="2621276"/>
            <a:ext cx="323596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Norma</a:t>
            </a:r>
            <a:r>
              <a:rPr sz="4400" spc="-10" dirty="0">
                <a:latin typeface="Calibri"/>
                <a:cs typeface="Calibri"/>
              </a:rPr>
              <a:t>l</a:t>
            </a:r>
            <a:r>
              <a:rPr sz="4400" dirty="0">
                <a:latin typeface="Calibri"/>
                <a:cs typeface="Calibri"/>
              </a:rPr>
              <a:t>i</a:t>
            </a:r>
            <a:r>
              <a:rPr sz="4400" spc="-5" dirty="0">
                <a:latin typeface="Calibri"/>
                <a:cs typeface="Calibri"/>
              </a:rPr>
              <a:t>s</a:t>
            </a:r>
            <a:r>
              <a:rPr sz="4400" spc="-35" dirty="0">
                <a:latin typeface="Calibri"/>
                <a:cs typeface="Calibri"/>
              </a:rPr>
              <a:t>a</a:t>
            </a:r>
            <a:r>
              <a:rPr sz="4400" dirty="0">
                <a:latin typeface="Calibri"/>
                <a:cs typeface="Calibri"/>
              </a:rPr>
              <a:t>ti</a:t>
            </a:r>
            <a:r>
              <a:rPr sz="4400" spc="-5" dirty="0">
                <a:latin typeface="Calibri"/>
                <a:cs typeface="Calibri"/>
              </a:rPr>
              <a:t>on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0125">
              <a:lnSpc>
                <a:spcPct val="100000"/>
              </a:lnSpc>
            </a:pPr>
            <a:r>
              <a:rPr spc="-5" dirty="0"/>
              <a:t>FD</a:t>
            </a:r>
            <a:r>
              <a:rPr dirty="0"/>
              <a:t>s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5"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Norma</a:t>
            </a:r>
            <a:r>
              <a:rPr spc="-10" dirty="0"/>
              <a:t>l</a:t>
            </a:r>
            <a:r>
              <a:rPr dirty="0"/>
              <a:t>i</a:t>
            </a:r>
            <a:r>
              <a:rPr spc="-5" dirty="0"/>
              <a:t>s</a:t>
            </a:r>
            <a:r>
              <a:rPr spc="-40" dirty="0"/>
              <a:t>a</a:t>
            </a:r>
            <a:r>
              <a:rPr dirty="0"/>
              <a:t>ti</a:t>
            </a:r>
            <a:r>
              <a:rPr spc="-5" dirty="0"/>
              <a:t>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27218" y="646490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677965"/>
            <a:ext cx="4001770" cy="3537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1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endParaRPr sz="2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'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orma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25" dirty="0">
                <a:latin typeface="Calibri"/>
                <a:cs typeface="Calibri"/>
              </a:rPr>
              <a:t>orms</a:t>
            </a:r>
            <a:r>
              <a:rPr sz="2800" spc="-10" dirty="0">
                <a:latin typeface="Calibri"/>
                <a:cs typeface="Calibri"/>
              </a:rPr>
              <a:t>'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norma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orm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5" dirty="0">
                <a:latin typeface="Calibri"/>
                <a:cs typeface="Calibri"/>
              </a:rPr>
              <a:t>-</a:t>
            </a:r>
            <a:r>
              <a:rPr sz="2400" i="1" spc="-15" dirty="0"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  <a:p>
            <a:pPr marL="756285" marR="10223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edundan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17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rmal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orm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edund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nc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5" dirty="0">
                <a:latin typeface="Calibri"/>
                <a:cs typeface="Calibri"/>
              </a:rPr>
              <a:t>-</a:t>
            </a:r>
            <a:r>
              <a:rPr sz="2400" i="1" spc="-15" dirty="0"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32" y="1677960"/>
            <a:ext cx="3833495" cy="361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Not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FD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ause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endParaRPr sz="2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ob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em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11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sorts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endParaRPr sz="2400" dirty="0">
              <a:latin typeface="Calibri"/>
              <a:cs typeface="Calibri"/>
            </a:endParaRPr>
          </a:p>
          <a:p>
            <a:pPr marL="756285" marR="45212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norma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orm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em</a:t>
            </a:r>
            <a:endParaRPr sz="2400" dirty="0">
              <a:latin typeface="Calibri"/>
              <a:cs typeface="Calibri"/>
            </a:endParaRPr>
          </a:p>
          <a:p>
            <a:pPr marL="756285" marR="12890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11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ne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em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FDs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6235">
              <a:lnSpc>
                <a:spcPct val="100000"/>
              </a:lnSpc>
            </a:pPr>
            <a:r>
              <a:rPr dirty="0"/>
              <a:t>P</a:t>
            </a:r>
            <a:r>
              <a:rPr spc="-70" dirty="0"/>
              <a:t>r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erties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10" dirty="0"/>
              <a:t>F</a:t>
            </a:r>
            <a:r>
              <a:rPr spc="-5" dirty="0"/>
              <a:t>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35293"/>
            <a:ext cx="3822700" cy="401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756285" marR="212090" lvl="1" indent="-286385" algn="just">
              <a:lnSpc>
                <a:spcPts val="2590"/>
              </a:lnSpc>
              <a:spcBef>
                <a:spcPts val="64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pr</a:t>
            </a:r>
            <a:r>
              <a:rPr sz="2400" dirty="0">
                <a:latin typeface="Calibri"/>
                <a:cs typeface="Calibri"/>
              </a:rPr>
              <a:t>ima</a:t>
            </a:r>
            <a:r>
              <a:rPr sz="2400" spc="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514984" algn="ctr">
              <a:lnSpc>
                <a:spcPct val="100000"/>
              </a:lnSpc>
              <a:spcBef>
                <a:spcPts val="275"/>
              </a:spcBef>
            </a:pPr>
            <a:r>
              <a:rPr sz="2400" i="1" spc="-15" dirty="0">
                <a:latin typeface="Calibri"/>
                <a:cs typeface="Calibri"/>
              </a:rPr>
              <a:t>K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ts val="2280"/>
              </a:lnSpc>
              <a:spcBef>
                <a:spcPts val="244"/>
              </a:spcBef>
              <a:buFont typeface="Arial"/>
              <a:buChar char="•"/>
              <a:tabLst>
                <a:tab pos="1156335" algn="l"/>
              </a:tabLst>
            </a:pPr>
            <a:r>
              <a:rPr sz="2000" i="1" dirty="0">
                <a:latin typeface="Calibri"/>
                <a:cs typeface="Calibri"/>
              </a:rPr>
              <a:t>K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pr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4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Calibri"/>
                <a:cs typeface="Calibri"/>
              </a:rPr>
              <a:t>X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1557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tr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bu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Sa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id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756285" marR="292735" lvl="1" indent="-286385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tse</a:t>
            </a:r>
            <a:r>
              <a:rPr sz="2400" dirty="0">
                <a:latin typeface="Calibri"/>
                <a:cs typeface="Calibri"/>
              </a:rPr>
              <a:t>lf</a:t>
            </a:r>
            <a:endParaRPr sz="2400">
              <a:latin typeface="Calibri"/>
              <a:cs typeface="Calibri"/>
            </a:endParaRPr>
          </a:p>
          <a:p>
            <a:pPr marL="514984" algn="ctr">
              <a:lnSpc>
                <a:spcPct val="100000"/>
              </a:lnSpc>
              <a:spcBef>
                <a:spcPts val="275"/>
              </a:spcBef>
            </a:pPr>
            <a:r>
              <a:rPr sz="2400" i="1" dirty="0">
                <a:latin typeface="Calibri"/>
                <a:cs typeface="Calibri"/>
              </a:rPr>
              <a:t>X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41" y="1635280"/>
            <a:ext cx="3814445" cy="388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Rules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FDs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ts val="2735"/>
              </a:lnSpc>
              <a:spcBef>
                <a:spcPts val="320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ivity: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</a:p>
          <a:p>
            <a:pPr marL="756285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A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</a:p>
          <a:p>
            <a:pPr marL="521970" algn="ctr">
              <a:lnSpc>
                <a:spcPct val="100000"/>
              </a:lnSpc>
              <a:spcBef>
                <a:spcPts val="310"/>
              </a:spcBef>
            </a:pPr>
            <a:r>
              <a:rPr sz="2400" i="1" spc="-15" dirty="0">
                <a:latin typeface="Calibri"/>
                <a:cs typeface="Calibri"/>
              </a:rPr>
              <a:t>A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B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Augme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A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B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latin typeface="Calibri"/>
                <a:cs typeface="Calibri"/>
              </a:rPr>
              <a:t>then</a:t>
            </a:r>
          </a:p>
          <a:p>
            <a:pPr marL="521970" algn="ctr">
              <a:lnSpc>
                <a:spcPct val="100000"/>
              </a:lnSpc>
              <a:spcBef>
                <a:spcPts val="310"/>
              </a:spcBef>
            </a:pPr>
            <a:r>
              <a:rPr sz="2400" i="1" spc="-15" dirty="0">
                <a:latin typeface="Calibri"/>
                <a:cs typeface="Calibri"/>
              </a:rPr>
              <a:t>A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C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B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C</a:t>
            </a:r>
            <a:endParaRPr sz="2400" dirty="0">
              <a:latin typeface="Calibri"/>
              <a:cs typeface="Calibri"/>
            </a:endParaRPr>
          </a:p>
          <a:p>
            <a:pPr marL="756285" lvl="1" indent="-286385" algn="ctr">
              <a:lnSpc>
                <a:spcPts val="2735"/>
              </a:lnSpc>
              <a:spcBef>
                <a:spcPts val="28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15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ansitivi</a:t>
            </a:r>
            <a:r>
              <a:rPr sz="2400" spc="-10" dirty="0">
                <a:latin typeface="Calibri"/>
                <a:cs typeface="Calibri"/>
              </a:rPr>
              <a:t>ty: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A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B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</a:p>
          <a:p>
            <a:pPr marL="756285">
              <a:lnSpc>
                <a:spcPts val="2735"/>
              </a:lnSpc>
            </a:pPr>
            <a:r>
              <a:rPr sz="2400" i="1" spc="-15" dirty="0">
                <a:latin typeface="Calibri"/>
                <a:cs typeface="Calibri"/>
              </a:rPr>
              <a:t>B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C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</a:p>
          <a:p>
            <a:pPr marL="521970" algn="ctr">
              <a:lnSpc>
                <a:spcPct val="100000"/>
              </a:lnSpc>
              <a:spcBef>
                <a:spcPts val="290"/>
              </a:spcBef>
            </a:pP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C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6630">
              <a:lnSpc>
                <a:spcPct val="100000"/>
              </a:lnSpc>
            </a:pPr>
            <a:r>
              <a:rPr spc="-5" dirty="0"/>
              <a:t>F</a:t>
            </a:r>
            <a:r>
              <a:rPr dirty="0"/>
              <a:t>D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/>
              <a:t>E</a:t>
            </a:r>
            <a:r>
              <a:rPr spc="-80" dirty="0"/>
              <a:t>x</a:t>
            </a:r>
            <a:r>
              <a:rPr dirty="0"/>
              <a:t>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727832" y="1677965"/>
            <a:ext cx="3780790" cy="346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Pr</a:t>
            </a:r>
            <a:r>
              <a:rPr sz="2800" spc="-20" dirty="0">
                <a:latin typeface="Calibri"/>
                <a:cs typeface="Calibri"/>
              </a:rPr>
              <a:t>ima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K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{Mo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le,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0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t}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so</a:t>
            </a:r>
            <a:endParaRPr sz="2800">
              <a:latin typeface="Calibri"/>
              <a:cs typeface="Calibri"/>
            </a:endParaRPr>
          </a:p>
          <a:p>
            <a:pPr marL="756285" marR="5080" lvl="1" indent="-286385">
              <a:lnSpc>
                <a:spcPts val="2860"/>
              </a:lnSpc>
              <a:spcBef>
                <a:spcPts val="740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{Modu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t}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{D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t,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Le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er}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'</a:t>
            </a:r>
            <a:r>
              <a:rPr sz="2800" spc="-18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al'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FDs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eg: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{</a:t>
            </a:r>
            <a:r>
              <a:rPr sz="2400" spc="-225" dirty="0">
                <a:latin typeface="Calibri"/>
                <a:cs typeface="Calibri"/>
              </a:rPr>
              <a:t>T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t,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t}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{</a:t>
            </a:r>
            <a:r>
              <a:rPr sz="2400" spc="-225" dirty="0">
                <a:latin typeface="Calibri"/>
                <a:cs typeface="Calibri"/>
              </a:rPr>
              <a:t>T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t}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{Modu</a:t>
            </a:r>
            <a:r>
              <a:rPr sz="2400" dirty="0">
                <a:latin typeface="Calibri"/>
                <a:cs typeface="Calibri"/>
              </a:rPr>
              <a:t>le}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{Modu</a:t>
            </a:r>
            <a:r>
              <a:rPr sz="2400" dirty="0">
                <a:latin typeface="Calibri"/>
                <a:cs typeface="Calibri"/>
              </a:rPr>
              <a:t>le}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{D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t,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Le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er}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4" y="1992118"/>
            <a:ext cx="394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1NF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6046" y="2278121"/>
          <a:ext cx="3240354" cy="3332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068"/>
                <a:gridCol w="648080"/>
                <a:gridCol w="1008141"/>
                <a:gridCol w="648065"/>
              </a:tblGrid>
              <a:tr h="37085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16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436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3212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6630">
              <a:lnSpc>
                <a:spcPct val="100000"/>
              </a:lnSpc>
            </a:pPr>
            <a:r>
              <a:rPr spc="-5" dirty="0"/>
              <a:t>F</a:t>
            </a:r>
            <a:r>
              <a:rPr dirty="0"/>
              <a:t>D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/>
              <a:t>E</a:t>
            </a:r>
            <a:r>
              <a:rPr spc="-80" dirty="0"/>
              <a:t>x</a:t>
            </a:r>
            <a:r>
              <a:rPr dirty="0"/>
              <a:t>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727832" y="1677965"/>
            <a:ext cx="3851275" cy="3622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Othe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FD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{Mo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le}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{Le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er}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{Modu</a:t>
            </a:r>
            <a:r>
              <a:rPr sz="2400" dirty="0">
                <a:latin typeface="Calibri"/>
                <a:cs typeface="Calibri"/>
              </a:rPr>
              <a:t>le}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{D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t}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{L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ctu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er}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{D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t}</a:t>
            </a:r>
            <a:endParaRPr sz="240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Thes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trivial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ermi</a:t>
            </a:r>
            <a:r>
              <a:rPr sz="2400" spc="-5" dirty="0">
                <a:latin typeface="Calibri"/>
                <a:cs typeface="Calibri"/>
              </a:rPr>
              <a:t>na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dep</a:t>
            </a:r>
            <a:r>
              <a:rPr sz="2400" spc="-5" dirty="0">
                <a:latin typeface="Calibri"/>
                <a:cs typeface="Calibri"/>
              </a:rPr>
              <a:t>enden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y)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4" y="1992118"/>
            <a:ext cx="394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1NF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6046" y="2278121"/>
          <a:ext cx="3240354" cy="3332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068"/>
                <a:gridCol w="648080"/>
                <a:gridCol w="1008141"/>
                <a:gridCol w="648065"/>
              </a:tblGrid>
              <a:tr h="37085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16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436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3212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6300">
              <a:lnSpc>
                <a:spcPct val="100000"/>
              </a:lnSpc>
            </a:pPr>
            <a:r>
              <a:rPr spc="-5" dirty="0"/>
              <a:t>F</a:t>
            </a:r>
            <a:r>
              <a:rPr dirty="0"/>
              <a:t>D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dirty="0"/>
              <a:t>iag</a:t>
            </a:r>
            <a:r>
              <a:rPr spc="-80" dirty="0"/>
              <a:t>r</a:t>
            </a:r>
            <a:r>
              <a:rPr dirty="0"/>
              <a:t>ams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84746"/>
            <a:ext cx="6830695" cy="945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ther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able,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ep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ese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mp</a:t>
            </a:r>
            <a:r>
              <a:rPr sz="3200" spc="-2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head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5657" y="3357003"/>
            <a:ext cx="1584325" cy="648335"/>
          </a:xfrm>
          <a:custGeom>
            <a:avLst/>
            <a:gdLst/>
            <a:ahLst/>
            <a:cxnLst/>
            <a:rect l="l" t="t" r="r" b="b"/>
            <a:pathLst>
              <a:path w="1584325" h="648335">
                <a:moveTo>
                  <a:pt x="0" y="648068"/>
                </a:moveTo>
                <a:lnTo>
                  <a:pt x="1584197" y="648068"/>
                </a:lnTo>
                <a:lnTo>
                  <a:pt x="1584197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5623" y="3521580"/>
            <a:ext cx="11461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Modu</a:t>
            </a:r>
            <a:r>
              <a:rPr sz="2800" spc="-3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19855" y="3357003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5">
                <a:moveTo>
                  <a:pt x="0" y="648068"/>
                </a:moveTo>
                <a:lnTo>
                  <a:pt x="1152131" y="648068"/>
                </a:lnTo>
                <a:lnTo>
                  <a:pt x="1152131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33980" y="3521580"/>
            <a:ext cx="7245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De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0" y="3357003"/>
            <a:ext cx="1584325" cy="648335"/>
          </a:xfrm>
          <a:custGeom>
            <a:avLst/>
            <a:gdLst/>
            <a:ahLst/>
            <a:cxnLst/>
            <a:rect l="l" t="t" r="r" b="b"/>
            <a:pathLst>
              <a:path w="1584325" h="648335">
                <a:moveTo>
                  <a:pt x="0" y="648068"/>
                </a:moveTo>
                <a:lnTo>
                  <a:pt x="1584197" y="648068"/>
                </a:lnTo>
                <a:lnTo>
                  <a:pt x="1584197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51073" y="3521580"/>
            <a:ext cx="12268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Lectu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56197" y="3357003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5">
                <a:moveTo>
                  <a:pt x="0" y="648068"/>
                </a:moveTo>
                <a:lnTo>
                  <a:pt x="1152131" y="648068"/>
                </a:lnTo>
                <a:lnTo>
                  <a:pt x="1152131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26840" y="3521580"/>
            <a:ext cx="6121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65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63648" y="3284994"/>
            <a:ext cx="1728470" cy="792480"/>
          </a:xfrm>
          <a:custGeom>
            <a:avLst/>
            <a:gdLst/>
            <a:ahLst/>
            <a:cxnLst/>
            <a:rect l="l" t="t" r="r" b="b"/>
            <a:pathLst>
              <a:path w="1728470" h="792479">
                <a:moveTo>
                  <a:pt x="0" y="792086"/>
                </a:moveTo>
                <a:lnTo>
                  <a:pt x="1728215" y="792086"/>
                </a:lnTo>
                <a:lnTo>
                  <a:pt x="1728215" y="0"/>
                </a:lnTo>
                <a:lnTo>
                  <a:pt x="0" y="0"/>
                </a:lnTo>
                <a:lnTo>
                  <a:pt x="0" y="79208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84204" y="3284994"/>
            <a:ext cx="1296670" cy="792480"/>
          </a:xfrm>
          <a:custGeom>
            <a:avLst/>
            <a:gdLst/>
            <a:ahLst/>
            <a:cxnLst/>
            <a:rect l="l" t="t" r="r" b="b"/>
            <a:pathLst>
              <a:path w="1296670" h="792479">
                <a:moveTo>
                  <a:pt x="0" y="792086"/>
                </a:moveTo>
                <a:lnTo>
                  <a:pt x="1296161" y="792086"/>
                </a:lnTo>
                <a:lnTo>
                  <a:pt x="1296161" y="0"/>
                </a:lnTo>
                <a:lnTo>
                  <a:pt x="0" y="0"/>
                </a:lnTo>
                <a:lnTo>
                  <a:pt x="0" y="79208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18994" y="4004310"/>
            <a:ext cx="1433195" cy="226695"/>
          </a:xfrm>
          <a:custGeom>
            <a:avLst/>
            <a:gdLst/>
            <a:ahLst/>
            <a:cxnLst/>
            <a:rect l="l" t="t" r="r" b="b"/>
            <a:pathLst>
              <a:path w="1433195" h="226695">
                <a:moveTo>
                  <a:pt x="19049" y="0"/>
                </a:moveTo>
                <a:lnTo>
                  <a:pt x="0" y="0"/>
                </a:lnTo>
                <a:lnTo>
                  <a:pt x="0" y="221873"/>
                </a:lnTo>
                <a:lnTo>
                  <a:pt x="4322" y="226182"/>
                </a:lnTo>
                <a:lnTo>
                  <a:pt x="1383029" y="226182"/>
                </a:lnTo>
                <a:lnTo>
                  <a:pt x="1387236" y="221873"/>
                </a:lnTo>
                <a:lnTo>
                  <a:pt x="1387236" y="216657"/>
                </a:lnTo>
                <a:lnTo>
                  <a:pt x="19049" y="216657"/>
                </a:lnTo>
                <a:lnTo>
                  <a:pt x="9524" y="207132"/>
                </a:lnTo>
                <a:lnTo>
                  <a:pt x="19049" y="207132"/>
                </a:lnTo>
                <a:lnTo>
                  <a:pt x="19049" y="0"/>
                </a:lnTo>
                <a:close/>
              </a:path>
              <a:path w="1433195" h="226695">
                <a:moveTo>
                  <a:pt x="19049" y="207132"/>
                </a:moveTo>
                <a:lnTo>
                  <a:pt x="9524" y="207132"/>
                </a:lnTo>
                <a:lnTo>
                  <a:pt x="19049" y="216657"/>
                </a:lnTo>
                <a:lnTo>
                  <a:pt x="19049" y="207132"/>
                </a:lnTo>
                <a:close/>
              </a:path>
              <a:path w="1433195" h="226695">
                <a:moveTo>
                  <a:pt x="1368186" y="207132"/>
                </a:moveTo>
                <a:lnTo>
                  <a:pt x="19049" y="207132"/>
                </a:lnTo>
                <a:lnTo>
                  <a:pt x="19049" y="216657"/>
                </a:lnTo>
                <a:lnTo>
                  <a:pt x="1368186" y="216657"/>
                </a:lnTo>
                <a:lnTo>
                  <a:pt x="1368186" y="207132"/>
                </a:lnTo>
                <a:close/>
              </a:path>
              <a:path w="1433195" h="226695">
                <a:moveTo>
                  <a:pt x="1377759" y="39200"/>
                </a:moveTo>
                <a:lnTo>
                  <a:pt x="1368186" y="55615"/>
                </a:lnTo>
                <a:lnTo>
                  <a:pt x="1368186" y="216657"/>
                </a:lnTo>
                <a:lnTo>
                  <a:pt x="1377695" y="207132"/>
                </a:lnTo>
                <a:lnTo>
                  <a:pt x="1387236" y="207132"/>
                </a:lnTo>
                <a:lnTo>
                  <a:pt x="1387236" y="55437"/>
                </a:lnTo>
                <a:lnTo>
                  <a:pt x="1377759" y="39200"/>
                </a:lnTo>
                <a:close/>
              </a:path>
              <a:path w="1433195" h="226695">
                <a:moveTo>
                  <a:pt x="1387236" y="207132"/>
                </a:moveTo>
                <a:lnTo>
                  <a:pt x="1377695" y="207132"/>
                </a:lnTo>
                <a:lnTo>
                  <a:pt x="1368186" y="216657"/>
                </a:lnTo>
                <a:lnTo>
                  <a:pt x="1387236" y="216657"/>
                </a:lnTo>
                <a:lnTo>
                  <a:pt x="1387236" y="207132"/>
                </a:lnTo>
                <a:close/>
              </a:path>
              <a:path w="1433195" h="226695">
                <a:moveTo>
                  <a:pt x="1377695" y="1523"/>
                </a:moveTo>
                <a:lnTo>
                  <a:pt x="1322466" y="96392"/>
                </a:lnTo>
                <a:lnTo>
                  <a:pt x="1323990" y="102239"/>
                </a:lnTo>
                <a:lnTo>
                  <a:pt x="1328562" y="104774"/>
                </a:lnTo>
                <a:lnTo>
                  <a:pt x="1332981" y="107441"/>
                </a:lnTo>
                <a:lnTo>
                  <a:pt x="1338833" y="105917"/>
                </a:lnTo>
                <a:lnTo>
                  <a:pt x="1341516" y="101345"/>
                </a:lnTo>
                <a:lnTo>
                  <a:pt x="1368186" y="55615"/>
                </a:lnTo>
                <a:lnTo>
                  <a:pt x="1368186" y="20442"/>
                </a:lnTo>
                <a:lnTo>
                  <a:pt x="1388737" y="20442"/>
                </a:lnTo>
                <a:lnTo>
                  <a:pt x="1377695" y="1523"/>
                </a:lnTo>
                <a:close/>
              </a:path>
              <a:path w="1433195" h="226695">
                <a:moveTo>
                  <a:pt x="1388737" y="20442"/>
                </a:moveTo>
                <a:lnTo>
                  <a:pt x="1387236" y="20442"/>
                </a:lnTo>
                <a:lnTo>
                  <a:pt x="1387236" y="55437"/>
                </a:lnTo>
                <a:lnTo>
                  <a:pt x="1414028" y="101345"/>
                </a:lnTo>
                <a:lnTo>
                  <a:pt x="1416557" y="105917"/>
                </a:lnTo>
                <a:lnTo>
                  <a:pt x="1422410" y="107441"/>
                </a:lnTo>
                <a:lnTo>
                  <a:pt x="1426982" y="104774"/>
                </a:lnTo>
                <a:lnTo>
                  <a:pt x="1431554" y="102239"/>
                </a:lnTo>
                <a:lnTo>
                  <a:pt x="1433078" y="96392"/>
                </a:lnTo>
                <a:lnTo>
                  <a:pt x="1388737" y="20442"/>
                </a:lnTo>
                <a:close/>
              </a:path>
              <a:path w="1433195" h="226695">
                <a:moveTo>
                  <a:pt x="1387236" y="20442"/>
                </a:moveTo>
                <a:lnTo>
                  <a:pt x="1368186" y="20442"/>
                </a:lnTo>
                <a:lnTo>
                  <a:pt x="1368186" y="55615"/>
                </a:lnTo>
                <a:lnTo>
                  <a:pt x="1377759" y="39200"/>
                </a:lnTo>
                <a:lnTo>
                  <a:pt x="1369557" y="25145"/>
                </a:lnTo>
                <a:lnTo>
                  <a:pt x="1387236" y="25145"/>
                </a:lnTo>
                <a:lnTo>
                  <a:pt x="1387236" y="20442"/>
                </a:lnTo>
                <a:close/>
              </a:path>
              <a:path w="1433195" h="226695">
                <a:moveTo>
                  <a:pt x="1387236" y="25145"/>
                </a:moveTo>
                <a:lnTo>
                  <a:pt x="1385956" y="25145"/>
                </a:lnTo>
                <a:lnTo>
                  <a:pt x="1377759" y="39200"/>
                </a:lnTo>
                <a:lnTo>
                  <a:pt x="1387236" y="55437"/>
                </a:lnTo>
                <a:lnTo>
                  <a:pt x="1387236" y="25145"/>
                </a:lnTo>
                <a:close/>
              </a:path>
              <a:path w="1433195" h="226695">
                <a:moveTo>
                  <a:pt x="1385956" y="25145"/>
                </a:moveTo>
                <a:lnTo>
                  <a:pt x="1369557" y="25145"/>
                </a:lnTo>
                <a:lnTo>
                  <a:pt x="1377759" y="39200"/>
                </a:lnTo>
                <a:lnTo>
                  <a:pt x="1385956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5927" y="4005072"/>
            <a:ext cx="1423670" cy="226060"/>
          </a:xfrm>
          <a:custGeom>
            <a:avLst/>
            <a:gdLst/>
            <a:ahLst/>
            <a:cxnLst/>
            <a:rect l="l" t="t" r="r" b="b"/>
            <a:pathLst>
              <a:path w="1423670" h="226060">
                <a:moveTo>
                  <a:pt x="1358645" y="206501"/>
                </a:moveTo>
                <a:lnTo>
                  <a:pt x="0" y="206501"/>
                </a:lnTo>
                <a:lnTo>
                  <a:pt x="0" y="225551"/>
                </a:lnTo>
                <a:lnTo>
                  <a:pt x="1373367" y="225551"/>
                </a:lnTo>
                <a:lnTo>
                  <a:pt x="1377695" y="221229"/>
                </a:lnTo>
                <a:lnTo>
                  <a:pt x="1377695" y="216026"/>
                </a:lnTo>
                <a:lnTo>
                  <a:pt x="1358645" y="216026"/>
                </a:lnTo>
                <a:lnTo>
                  <a:pt x="1358645" y="206501"/>
                </a:lnTo>
                <a:close/>
              </a:path>
              <a:path w="1423670" h="226060">
                <a:moveTo>
                  <a:pt x="1368170" y="37759"/>
                </a:moveTo>
                <a:lnTo>
                  <a:pt x="1358645" y="54091"/>
                </a:lnTo>
                <a:lnTo>
                  <a:pt x="1358645" y="216026"/>
                </a:lnTo>
                <a:lnTo>
                  <a:pt x="1368186" y="206501"/>
                </a:lnTo>
                <a:lnTo>
                  <a:pt x="1377695" y="206501"/>
                </a:lnTo>
                <a:lnTo>
                  <a:pt x="1377695" y="54091"/>
                </a:lnTo>
                <a:lnTo>
                  <a:pt x="1368170" y="37759"/>
                </a:lnTo>
                <a:close/>
              </a:path>
              <a:path w="1423670" h="226060">
                <a:moveTo>
                  <a:pt x="1377695" y="206501"/>
                </a:moveTo>
                <a:lnTo>
                  <a:pt x="1368186" y="206501"/>
                </a:lnTo>
                <a:lnTo>
                  <a:pt x="1358645" y="216026"/>
                </a:lnTo>
                <a:lnTo>
                  <a:pt x="1377695" y="216026"/>
                </a:lnTo>
                <a:lnTo>
                  <a:pt x="1377695" y="206501"/>
                </a:lnTo>
                <a:close/>
              </a:path>
              <a:path w="1423670" h="226060">
                <a:moveTo>
                  <a:pt x="1368186" y="0"/>
                </a:moveTo>
                <a:lnTo>
                  <a:pt x="1315455" y="90296"/>
                </a:lnTo>
                <a:lnTo>
                  <a:pt x="1312804" y="94737"/>
                </a:lnTo>
                <a:lnTo>
                  <a:pt x="1314328" y="100583"/>
                </a:lnTo>
                <a:lnTo>
                  <a:pt x="1323472" y="105917"/>
                </a:lnTo>
                <a:lnTo>
                  <a:pt x="1329324" y="104393"/>
                </a:lnTo>
                <a:lnTo>
                  <a:pt x="1358645" y="54091"/>
                </a:lnTo>
                <a:lnTo>
                  <a:pt x="1358645" y="18800"/>
                </a:lnTo>
                <a:lnTo>
                  <a:pt x="1379158" y="18800"/>
                </a:lnTo>
                <a:lnTo>
                  <a:pt x="1368186" y="0"/>
                </a:lnTo>
                <a:close/>
              </a:path>
              <a:path w="1423670" h="226060">
                <a:moveTo>
                  <a:pt x="1379158" y="18800"/>
                </a:moveTo>
                <a:lnTo>
                  <a:pt x="1377695" y="18800"/>
                </a:lnTo>
                <a:lnTo>
                  <a:pt x="1377695" y="54091"/>
                </a:lnTo>
                <a:lnTo>
                  <a:pt x="1404365" y="99821"/>
                </a:lnTo>
                <a:lnTo>
                  <a:pt x="1407048" y="104393"/>
                </a:lnTo>
                <a:lnTo>
                  <a:pt x="1412869" y="105917"/>
                </a:lnTo>
                <a:lnTo>
                  <a:pt x="1417441" y="103250"/>
                </a:lnTo>
                <a:lnTo>
                  <a:pt x="1421891" y="100583"/>
                </a:lnTo>
                <a:lnTo>
                  <a:pt x="1423537" y="94737"/>
                </a:lnTo>
                <a:lnTo>
                  <a:pt x="1420886" y="90296"/>
                </a:lnTo>
                <a:lnTo>
                  <a:pt x="1379158" y="18800"/>
                </a:lnTo>
                <a:close/>
              </a:path>
              <a:path w="1423670" h="226060">
                <a:moveTo>
                  <a:pt x="1377695" y="18800"/>
                </a:moveTo>
                <a:lnTo>
                  <a:pt x="1358645" y="18800"/>
                </a:lnTo>
                <a:lnTo>
                  <a:pt x="1358645" y="54091"/>
                </a:lnTo>
                <a:lnTo>
                  <a:pt x="1368170" y="37759"/>
                </a:lnTo>
                <a:lnTo>
                  <a:pt x="1359926" y="23621"/>
                </a:lnTo>
                <a:lnTo>
                  <a:pt x="1377695" y="23621"/>
                </a:lnTo>
                <a:lnTo>
                  <a:pt x="1377695" y="18800"/>
                </a:lnTo>
                <a:close/>
              </a:path>
              <a:path w="1423670" h="226060">
                <a:moveTo>
                  <a:pt x="1377695" y="23621"/>
                </a:moveTo>
                <a:lnTo>
                  <a:pt x="1376415" y="23621"/>
                </a:lnTo>
                <a:lnTo>
                  <a:pt x="1368170" y="37759"/>
                </a:lnTo>
                <a:lnTo>
                  <a:pt x="1377695" y="54091"/>
                </a:lnTo>
                <a:lnTo>
                  <a:pt x="1377695" y="23621"/>
                </a:lnTo>
                <a:close/>
              </a:path>
              <a:path w="1423670" h="226060">
                <a:moveTo>
                  <a:pt x="1376415" y="23621"/>
                </a:moveTo>
                <a:lnTo>
                  <a:pt x="1359926" y="23621"/>
                </a:lnTo>
                <a:lnTo>
                  <a:pt x="1368170" y="37759"/>
                </a:lnTo>
                <a:lnTo>
                  <a:pt x="1376415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41460" y="3119627"/>
            <a:ext cx="1433195" cy="238125"/>
          </a:xfrm>
          <a:custGeom>
            <a:avLst/>
            <a:gdLst/>
            <a:ahLst/>
            <a:cxnLst/>
            <a:rect l="l" t="t" r="r" b="b"/>
            <a:pathLst>
              <a:path w="1433195" h="238125">
                <a:moveTo>
                  <a:pt x="1413875" y="9509"/>
                </a:moveTo>
                <a:lnTo>
                  <a:pt x="1413875" y="238109"/>
                </a:lnTo>
                <a:lnTo>
                  <a:pt x="1432925" y="238109"/>
                </a:lnTo>
                <a:lnTo>
                  <a:pt x="1432925" y="19049"/>
                </a:lnTo>
                <a:lnTo>
                  <a:pt x="1423415" y="19049"/>
                </a:lnTo>
                <a:lnTo>
                  <a:pt x="1413875" y="9509"/>
                </a:lnTo>
                <a:close/>
              </a:path>
              <a:path w="1433195" h="238125">
                <a:moveTo>
                  <a:pt x="10515" y="130667"/>
                </a:moveTo>
                <a:lnTo>
                  <a:pt x="1523" y="135879"/>
                </a:lnTo>
                <a:lnTo>
                  <a:pt x="0" y="141731"/>
                </a:lnTo>
                <a:lnTo>
                  <a:pt x="55229" y="236585"/>
                </a:lnTo>
                <a:lnTo>
                  <a:pt x="66260" y="217688"/>
                </a:lnTo>
                <a:lnTo>
                  <a:pt x="45719" y="217688"/>
                </a:lnTo>
                <a:lnTo>
                  <a:pt x="45719" y="182372"/>
                </a:lnTo>
                <a:lnTo>
                  <a:pt x="19049" y="136641"/>
                </a:lnTo>
                <a:lnTo>
                  <a:pt x="16367" y="132191"/>
                </a:lnTo>
                <a:lnTo>
                  <a:pt x="10515" y="130667"/>
                </a:lnTo>
                <a:close/>
              </a:path>
              <a:path w="1433195" h="238125">
                <a:moveTo>
                  <a:pt x="45719" y="182372"/>
                </a:moveTo>
                <a:lnTo>
                  <a:pt x="45719" y="217688"/>
                </a:lnTo>
                <a:lnTo>
                  <a:pt x="64769" y="217688"/>
                </a:lnTo>
                <a:lnTo>
                  <a:pt x="64769" y="212841"/>
                </a:lnTo>
                <a:lnTo>
                  <a:pt x="47091" y="212841"/>
                </a:lnTo>
                <a:lnTo>
                  <a:pt x="55293" y="198787"/>
                </a:lnTo>
                <a:lnTo>
                  <a:pt x="45719" y="182372"/>
                </a:lnTo>
                <a:close/>
              </a:path>
              <a:path w="1433195" h="238125">
                <a:moveTo>
                  <a:pt x="99943" y="130667"/>
                </a:moveTo>
                <a:lnTo>
                  <a:pt x="94091" y="132191"/>
                </a:lnTo>
                <a:lnTo>
                  <a:pt x="91561" y="136641"/>
                </a:lnTo>
                <a:lnTo>
                  <a:pt x="64769" y="182549"/>
                </a:lnTo>
                <a:lnTo>
                  <a:pt x="64769" y="217688"/>
                </a:lnTo>
                <a:lnTo>
                  <a:pt x="66260" y="217688"/>
                </a:lnTo>
                <a:lnTo>
                  <a:pt x="110611" y="141731"/>
                </a:lnTo>
                <a:lnTo>
                  <a:pt x="109087" y="135879"/>
                </a:lnTo>
                <a:lnTo>
                  <a:pt x="104515" y="133228"/>
                </a:lnTo>
                <a:lnTo>
                  <a:pt x="99943" y="130667"/>
                </a:lnTo>
                <a:close/>
              </a:path>
              <a:path w="1433195" h="238125">
                <a:moveTo>
                  <a:pt x="55293" y="198787"/>
                </a:moveTo>
                <a:lnTo>
                  <a:pt x="47091" y="212841"/>
                </a:lnTo>
                <a:lnTo>
                  <a:pt x="63489" y="212841"/>
                </a:lnTo>
                <a:lnTo>
                  <a:pt x="55293" y="198787"/>
                </a:lnTo>
                <a:close/>
              </a:path>
              <a:path w="1433195" h="238125">
                <a:moveTo>
                  <a:pt x="64769" y="182549"/>
                </a:moveTo>
                <a:lnTo>
                  <a:pt x="55293" y="198787"/>
                </a:lnTo>
                <a:lnTo>
                  <a:pt x="63489" y="212841"/>
                </a:lnTo>
                <a:lnTo>
                  <a:pt x="64769" y="212841"/>
                </a:lnTo>
                <a:lnTo>
                  <a:pt x="64769" y="182549"/>
                </a:lnTo>
                <a:close/>
              </a:path>
              <a:path w="1433195" h="238125">
                <a:moveTo>
                  <a:pt x="1428749" y="0"/>
                </a:moveTo>
                <a:lnTo>
                  <a:pt x="50017" y="0"/>
                </a:lnTo>
                <a:lnTo>
                  <a:pt x="45719" y="4328"/>
                </a:lnTo>
                <a:lnTo>
                  <a:pt x="45719" y="182372"/>
                </a:lnTo>
                <a:lnTo>
                  <a:pt x="55293" y="198787"/>
                </a:lnTo>
                <a:lnTo>
                  <a:pt x="64769" y="182549"/>
                </a:lnTo>
                <a:lnTo>
                  <a:pt x="64769" y="19049"/>
                </a:lnTo>
                <a:lnTo>
                  <a:pt x="55229" y="19049"/>
                </a:lnTo>
                <a:lnTo>
                  <a:pt x="64769" y="9509"/>
                </a:lnTo>
                <a:lnTo>
                  <a:pt x="1432925" y="9509"/>
                </a:lnTo>
                <a:lnTo>
                  <a:pt x="1432925" y="4328"/>
                </a:lnTo>
                <a:lnTo>
                  <a:pt x="1428749" y="0"/>
                </a:lnTo>
                <a:close/>
              </a:path>
              <a:path w="1433195" h="238125">
                <a:moveTo>
                  <a:pt x="64769" y="9509"/>
                </a:moveTo>
                <a:lnTo>
                  <a:pt x="55229" y="19049"/>
                </a:lnTo>
                <a:lnTo>
                  <a:pt x="64769" y="19049"/>
                </a:lnTo>
                <a:lnTo>
                  <a:pt x="64769" y="9509"/>
                </a:lnTo>
                <a:close/>
              </a:path>
              <a:path w="1433195" h="238125">
                <a:moveTo>
                  <a:pt x="1413875" y="9509"/>
                </a:moveTo>
                <a:lnTo>
                  <a:pt x="64769" y="9509"/>
                </a:lnTo>
                <a:lnTo>
                  <a:pt x="64769" y="19049"/>
                </a:lnTo>
                <a:lnTo>
                  <a:pt x="1413875" y="19049"/>
                </a:lnTo>
                <a:lnTo>
                  <a:pt x="1413875" y="9509"/>
                </a:lnTo>
                <a:close/>
              </a:path>
              <a:path w="1433195" h="238125">
                <a:moveTo>
                  <a:pt x="1432925" y="9509"/>
                </a:moveTo>
                <a:lnTo>
                  <a:pt x="1413875" y="9509"/>
                </a:lnTo>
                <a:lnTo>
                  <a:pt x="1423415" y="19049"/>
                </a:lnTo>
                <a:lnTo>
                  <a:pt x="1432925" y="19049"/>
                </a:lnTo>
                <a:lnTo>
                  <a:pt x="1432925" y="9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4334" y="4643173"/>
            <a:ext cx="7469505" cy="164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 indent="-184150">
              <a:lnSpc>
                <a:spcPct val="100000"/>
              </a:lnSpc>
              <a:buFont typeface="Arial"/>
              <a:buChar char="•"/>
              <a:tabLst>
                <a:tab pos="197485" algn="l"/>
              </a:tabLst>
            </a:pPr>
            <a:r>
              <a:rPr sz="1800" spc="-5" dirty="0">
                <a:latin typeface="Calibri"/>
                <a:cs typeface="Calibri"/>
              </a:rPr>
              <a:t>{Modu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xt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id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Calibri"/>
                <a:cs typeface="Calibri"/>
              </a:rPr>
              <a:t>k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4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oub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spc="-3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oun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them</a:t>
            </a:r>
            <a:endParaRPr sz="1800">
              <a:latin typeface="Calibri"/>
              <a:cs typeface="Calibri"/>
            </a:endParaRPr>
          </a:p>
          <a:p>
            <a:pPr marL="196850" indent="-18415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97485" algn="l"/>
              </a:tabLst>
            </a:pPr>
            <a:r>
              <a:rPr sz="1800" spc="-5" dirty="0">
                <a:latin typeface="Calibri"/>
                <a:cs typeface="Calibri"/>
              </a:rPr>
              <a:t>{Lectu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er}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{De</a:t>
            </a:r>
            <a:r>
              <a:rPr sz="1800" spc="-10" dirty="0">
                <a:latin typeface="Calibri"/>
                <a:cs typeface="Calibri"/>
              </a:rPr>
              <a:t>pt},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20" dirty="0">
                <a:latin typeface="Calibri"/>
                <a:cs typeface="Calibri"/>
              </a:rPr>
              <a:t>av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ar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tu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pt</a:t>
            </a:r>
            <a:endParaRPr sz="1800">
              <a:latin typeface="Calibri"/>
              <a:cs typeface="Calibri"/>
            </a:endParaRPr>
          </a:p>
          <a:p>
            <a:pPr marL="196850" indent="-184150">
              <a:lnSpc>
                <a:spcPct val="100000"/>
              </a:lnSpc>
              <a:buFont typeface="Arial"/>
              <a:buChar char="•"/>
              <a:tabLst>
                <a:tab pos="197485" algn="l"/>
              </a:tabLst>
            </a:pPr>
            <a:r>
              <a:rPr sz="1800" spc="-5" dirty="0">
                <a:latin typeface="Calibri"/>
                <a:cs typeface="Calibri"/>
              </a:rPr>
              <a:t>{Modu</a:t>
            </a:r>
            <a:r>
              <a:rPr sz="1800" dirty="0">
                <a:latin typeface="Calibri"/>
                <a:cs typeface="Calibri"/>
              </a:rPr>
              <a:t>le}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{De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t}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{Modu</a:t>
            </a:r>
            <a:r>
              <a:rPr sz="1800" dirty="0">
                <a:latin typeface="Calibri"/>
                <a:cs typeface="Calibri"/>
              </a:rPr>
              <a:t>le}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{Lectu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er}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{</a:t>
            </a:r>
            <a:r>
              <a:rPr sz="1800" spc="-1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odu</a:t>
            </a:r>
            <a:r>
              <a:rPr sz="1800" dirty="0">
                <a:latin typeface="Calibri"/>
                <a:cs typeface="Calibri"/>
              </a:rPr>
              <a:t>le}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{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t,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Lec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er}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No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vial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FD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FD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epen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id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Calibri"/>
                <a:cs typeface="Calibri"/>
              </a:rPr>
              <a:t>k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inc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7925">
              <a:lnSpc>
                <a:spcPct val="100000"/>
              </a:lnSpc>
            </a:pPr>
            <a:r>
              <a:rPr spc="-5" dirty="0"/>
              <a:t>Se</a:t>
            </a:r>
            <a:r>
              <a:rPr spc="-25" dirty="0"/>
              <a:t>c</a:t>
            </a:r>
            <a:r>
              <a:rPr spc="-5" dirty="0"/>
              <a:t>o</a:t>
            </a:r>
            <a:r>
              <a:rPr spc="5" dirty="0"/>
              <a:t>n</a:t>
            </a:r>
            <a:r>
              <a:rPr dirty="0"/>
              <a:t>d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Normal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60" dirty="0"/>
              <a:t>F</a:t>
            </a:r>
            <a:r>
              <a:rPr spc="-5" dirty="0"/>
              <a:t>orm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77965"/>
            <a:ext cx="3864610" cy="318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8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artial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FDs:</a:t>
            </a:r>
            <a:endParaRPr sz="2800">
              <a:latin typeface="Calibri"/>
              <a:cs typeface="Calibri"/>
            </a:endParaRPr>
          </a:p>
          <a:p>
            <a:pPr marL="756285" marR="5080" lvl="1" indent="-286385">
              <a:lnSpc>
                <a:spcPct val="99700"/>
              </a:lnSpc>
              <a:spcBef>
                <a:spcPts val="640"/>
              </a:spcBef>
              <a:buFont typeface="Arial"/>
              <a:buChar char="•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part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6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A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em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till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ds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orma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7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ome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ope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600"/>
              </a:spcBef>
              <a:tabLst>
                <a:tab pos="2870200" algn="l"/>
              </a:tabLst>
            </a:pPr>
            <a:r>
              <a:rPr sz="2400" i="1" dirty="0">
                <a:latin typeface="Calibri"/>
                <a:cs typeface="Calibri"/>
              </a:rPr>
              <a:t>C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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Calibri"/>
                <a:cs typeface="Calibri"/>
              </a:rPr>
              <a:t>C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40" y="1677960"/>
            <a:ext cx="3875404" cy="4601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norma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orm:</a:t>
            </a:r>
            <a:endParaRPr sz="2800">
              <a:latin typeface="Calibri"/>
              <a:cs typeface="Calibri"/>
            </a:endParaRPr>
          </a:p>
          <a:p>
            <a:pPr marL="756285" marR="8826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norma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orm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(2NF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1</a:t>
            </a:r>
            <a:r>
              <a:rPr sz="2400" spc="-15" dirty="0">
                <a:latin typeface="Calibri"/>
                <a:cs typeface="Calibri"/>
              </a:rPr>
              <a:t>NF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spc="-9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part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depende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id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ey</a:t>
            </a:r>
            <a:endParaRPr sz="2400">
              <a:latin typeface="Calibri"/>
              <a:cs typeface="Calibri"/>
            </a:endParaRPr>
          </a:p>
          <a:p>
            <a:pPr marL="756285" marR="5080" lvl="1" indent="-286385">
              <a:lnSpc>
                <a:spcPct val="998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other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w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C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B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whe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0" dirty="0">
                <a:latin typeface="Calibri"/>
                <a:cs typeface="Calibri"/>
              </a:rPr>
              <a:t>ct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id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spc="-9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  <a:p>
            <a:pPr marL="800100">
              <a:lnSpc>
                <a:spcPct val="100000"/>
              </a:lnSpc>
              <a:spcBef>
                <a:spcPts val="970"/>
              </a:spcBef>
            </a:pPr>
            <a:r>
              <a:rPr sz="1800" spc="-5" dirty="0">
                <a:latin typeface="Calibri"/>
                <a:cs typeface="Calibri"/>
              </a:rPr>
              <a:t>Ca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Calibri"/>
                <a:cs typeface="Calibri"/>
              </a:rPr>
              <a:t>K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imal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1285">
              <a:lnSpc>
                <a:spcPct val="100000"/>
              </a:lnSpc>
            </a:pPr>
            <a:r>
              <a:rPr dirty="0"/>
              <a:t>Norma</a:t>
            </a:r>
            <a:r>
              <a:rPr spc="-10" dirty="0"/>
              <a:t>l</a:t>
            </a:r>
            <a:r>
              <a:rPr dirty="0"/>
              <a:t>i</a:t>
            </a:r>
            <a:r>
              <a:rPr spc="-5" dirty="0"/>
              <a:t>s</a:t>
            </a:r>
            <a:r>
              <a:rPr spc="-15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2NF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727832" y="1677965"/>
            <a:ext cx="3699510" cy="3906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lang="en-GB" sz="2400" spc="-90" dirty="0" smtClean="0">
                <a:latin typeface="Calibri"/>
                <a:cs typeface="Calibri"/>
              </a:rPr>
              <a:t>1NF is not in 2NF</a:t>
            </a: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90" dirty="0" smtClean="0">
                <a:latin typeface="Calibri"/>
                <a:cs typeface="Calibri"/>
              </a:rPr>
              <a:t>W</a:t>
            </a:r>
            <a:r>
              <a:rPr sz="2400" dirty="0" smtClean="0">
                <a:latin typeface="Calibri"/>
                <a:cs typeface="Calibri"/>
              </a:rPr>
              <a:t>e</a:t>
            </a:r>
            <a:r>
              <a:rPr sz="2400" spc="-60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FD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Calibri"/>
                <a:cs typeface="Calibri"/>
              </a:rPr>
              <a:t>{Mod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le,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85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xt</a:t>
            </a:r>
            <a:r>
              <a:rPr sz="2000" dirty="0">
                <a:latin typeface="Calibri"/>
                <a:cs typeface="Calibri"/>
              </a:rPr>
              <a:t>}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</a:p>
          <a:p>
            <a:pPr marL="1841500">
              <a:lnSpc>
                <a:spcPct val="100000"/>
              </a:lnSpc>
              <a:spcBef>
                <a:spcPts val="455"/>
              </a:spcBef>
            </a:pPr>
            <a:r>
              <a:rPr sz="2000" dirty="0">
                <a:latin typeface="Calibri"/>
                <a:cs typeface="Calibri"/>
              </a:rPr>
              <a:t>{</a:t>
            </a:r>
            <a:r>
              <a:rPr sz="2000" spc="-5" dirty="0">
                <a:latin typeface="Calibri"/>
                <a:cs typeface="Calibri"/>
              </a:rPr>
              <a:t>Lectu</a:t>
            </a:r>
            <a:r>
              <a:rPr sz="2000" spc="-2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7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t}</a:t>
            </a:r>
          </a:p>
          <a:p>
            <a:pPr marL="756285" lvl="1" indent="-28638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But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" dirty="0">
                <a:latin typeface="Calibri"/>
                <a:cs typeface="Calibri"/>
              </a:rPr>
              <a:t>so</a:t>
            </a:r>
            <a:endParaRPr sz="2400" dirty="0">
              <a:latin typeface="Calibri"/>
              <a:cs typeface="Calibri"/>
            </a:endParaRPr>
          </a:p>
          <a:p>
            <a:pPr marL="693420">
              <a:lnSpc>
                <a:spcPct val="100000"/>
              </a:lnSpc>
              <a:spcBef>
                <a:spcPts val="535"/>
              </a:spcBef>
            </a:pPr>
            <a:r>
              <a:rPr sz="2000" spc="-5" dirty="0">
                <a:latin typeface="Calibri"/>
                <a:cs typeface="Calibri"/>
              </a:rPr>
              <a:t>{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odu</a:t>
            </a:r>
            <a:r>
              <a:rPr sz="2000" dirty="0">
                <a:latin typeface="Calibri"/>
                <a:cs typeface="Calibri"/>
              </a:rPr>
              <a:t>le}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{Lectu</a:t>
            </a:r>
            <a:r>
              <a:rPr sz="2000" spc="-2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7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t}</a:t>
            </a:r>
          </a:p>
          <a:p>
            <a:pPr marL="756285" marR="5080" lvl="1" indent="-286385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Le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pt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part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dep</a:t>
            </a:r>
            <a:r>
              <a:rPr sz="2400" spc="-5" dirty="0">
                <a:latin typeface="Calibri"/>
                <a:cs typeface="Calibri"/>
              </a:rPr>
              <a:t>ende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2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pr</a:t>
            </a:r>
            <a:r>
              <a:rPr sz="2400" dirty="0">
                <a:latin typeface="Calibri"/>
                <a:cs typeface="Calibri"/>
              </a:rPr>
              <a:t>ima</a:t>
            </a:r>
            <a:r>
              <a:rPr sz="2400" spc="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4334" y="1487927"/>
            <a:ext cx="394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1NF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795" y="5495080"/>
            <a:ext cx="995680" cy="448945"/>
          </a:xfrm>
          <a:custGeom>
            <a:avLst/>
            <a:gdLst/>
            <a:ahLst/>
            <a:cxnLst/>
            <a:rect l="l" t="t" r="r" b="b"/>
            <a:pathLst>
              <a:path w="995680" h="448945">
                <a:moveTo>
                  <a:pt x="0" y="448662"/>
                </a:moveTo>
                <a:lnTo>
                  <a:pt x="995184" y="448662"/>
                </a:lnTo>
                <a:lnTo>
                  <a:pt x="995184" y="0"/>
                </a:lnTo>
                <a:lnTo>
                  <a:pt x="0" y="0"/>
                </a:lnTo>
                <a:lnTo>
                  <a:pt x="0" y="44866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0387" y="5612538"/>
            <a:ext cx="7480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Modu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2016" y="5495080"/>
            <a:ext cx="723900" cy="448945"/>
          </a:xfrm>
          <a:custGeom>
            <a:avLst/>
            <a:gdLst/>
            <a:ahLst/>
            <a:cxnLst/>
            <a:rect l="l" t="t" r="r" b="b"/>
            <a:pathLst>
              <a:path w="723900" h="448945">
                <a:moveTo>
                  <a:pt x="0" y="448662"/>
                </a:moveTo>
                <a:lnTo>
                  <a:pt x="723768" y="448662"/>
                </a:lnTo>
                <a:lnTo>
                  <a:pt x="723768" y="0"/>
                </a:lnTo>
                <a:lnTo>
                  <a:pt x="0" y="0"/>
                </a:lnTo>
                <a:lnTo>
                  <a:pt x="0" y="44866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75842" y="5612538"/>
            <a:ext cx="4756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75784" y="5495080"/>
            <a:ext cx="995680" cy="448945"/>
          </a:xfrm>
          <a:custGeom>
            <a:avLst/>
            <a:gdLst/>
            <a:ahLst/>
            <a:cxnLst/>
            <a:rect l="l" t="t" r="r" b="b"/>
            <a:pathLst>
              <a:path w="995679" h="448945">
                <a:moveTo>
                  <a:pt x="0" y="448662"/>
                </a:moveTo>
                <a:lnTo>
                  <a:pt x="995184" y="448662"/>
                </a:lnTo>
                <a:lnTo>
                  <a:pt x="995184" y="0"/>
                </a:lnTo>
                <a:lnTo>
                  <a:pt x="0" y="0"/>
                </a:lnTo>
                <a:lnTo>
                  <a:pt x="0" y="44866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75104" y="5612538"/>
            <a:ext cx="7981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Lectu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70965" y="5495080"/>
            <a:ext cx="723900" cy="448945"/>
          </a:xfrm>
          <a:custGeom>
            <a:avLst/>
            <a:gdLst/>
            <a:ahLst/>
            <a:cxnLst/>
            <a:rect l="l" t="t" r="r" b="b"/>
            <a:pathLst>
              <a:path w="723900" h="448945">
                <a:moveTo>
                  <a:pt x="0" y="448662"/>
                </a:moveTo>
                <a:lnTo>
                  <a:pt x="723781" y="448662"/>
                </a:lnTo>
                <a:lnTo>
                  <a:pt x="723781" y="0"/>
                </a:lnTo>
                <a:lnTo>
                  <a:pt x="0" y="0"/>
                </a:lnTo>
                <a:lnTo>
                  <a:pt x="0" y="44866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31491" y="5612538"/>
            <a:ext cx="4038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1553" y="5445215"/>
            <a:ext cx="1085850" cy="548640"/>
          </a:xfrm>
          <a:custGeom>
            <a:avLst/>
            <a:gdLst/>
            <a:ahLst/>
            <a:cxnLst/>
            <a:rect l="l" t="t" r="r" b="b"/>
            <a:pathLst>
              <a:path w="1085850" h="548639">
                <a:moveTo>
                  <a:pt x="0" y="548365"/>
                </a:moveTo>
                <a:lnTo>
                  <a:pt x="1085660" y="548365"/>
                </a:lnTo>
                <a:lnTo>
                  <a:pt x="1085660" y="0"/>
                </a:lnTo>
                <a:lnTo>
                  <a:pt x="0" y="0"/>
                </a:lnTo>
                <a:lnTo>
                  <a:pt x="0" y="548365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25764" y="5445215"/>
            <a:ext cx="814705" cy="548640"/>
          </a:xfrm>
          <a:custGeom>
            <a:avLst/>
            <a:gdLst/>
            <a:ahLst/>
            <a:cxnLst/>
            <a:rect l="l" t="t" r="r" b="b"/>
            <a:pathLst>
              <a:path w="814704" h="548639">
                <a:moveTo>
                  <a:pt x="0" y="548365"/>
                </a:moveTo>
                <a:lnTo>
                  <a:pt x="814245" y="548365"/>
                </a:lnTo>
                <a:lnTo>
                  <a:pt x="814245" y="0"/>
                </a:lnTo>
                <a:lnTo>
                  <a:pt x="0" y="0"/>
                </a:lnTo>
                <a:lnTo>
                  <a:pt x="0" y="548365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5356" y="5943194"/>
            <a:ext cx="924560" cy="160020"/>
          </a:xfrm>
          <a:custGeom>
            <a:avLst/>
            <a:gdLst/>
            <a:ahLst/>
            <a:cxnLst/>
            <a:rect l="l" t="t" r="r" b="b"/>
            <a:pathLst>
              <a:path w="924560" h="160020">
                <a:moveTo>
                  <a:pt x="19049" y="0"/>
                </a:moveTo>
                <a:lnTo>
                  <a:pt x="0" y="0"/>
                </a:lnTo>
                <a:lnTo>
                  <a:pt x="0" y="155222"/>
                </a:lnTo>
                <a:lnTo>
                  <a:pt x="4276" y="159483"/>
                </a:lnTo>
                <a:lnTo>
                  <a:pt x="874324" y="159483"/>
                </a:lnTo>
                <a:lnTo>
                  <a:pt x="878515" y="155222"/>
                </a:lnTo>
                <a:lnTo>
                  <a:pt x="878515" y="149958"/>
                </a:lnTo>
                <a:lnTo>
                  <a:pt x="19049" y="149958"/>
                </a:lnTo>
                <a:lnTo>
                  <a:pt x="9524" y="140433"/>
                </a:lnTo>
                <a:lnTo>
                  <a:pt x="19049" y="140433"/>
                </a:lnTo>
                <a:lnTo>
                  <a:pt x="19049" y="0"/>
                </a:lnTo>
                <a:close/>
              </a:path>
              <a:path w="924560" h="160020">
                <a:moveTo>
                  <a:pt x="19049" y="140433"/>
                </a:moveTo>
                <a:lnTo>
                  <a:pt x="9524" y="140433"/>
                </a:lnTo>
                <a:lnTo>
                  <a:pt x="19049" y="149958"/>
                </a:lnTo>
                <a:lnTo>
                  <a:pt x="19049" y="140433"/>
                </a:lnTo>
                <a:close/>
              </a:path>
              <a:path w="924560" h="160020">
                <a:moveTo>
                  <a:pt x="859465" y="140433"/>
                </a:moveTo>
                <a:lnTo>
                  <a:pt x="19049" y="140433"/>
                </a:lnTo>
                <a:lnTo>
                  <a:pt x="19049" y="149958"/>
                </a:lnTo>
                <a:lnTo>
                  <a:pt x="859465" y="149958"/>
                </a:lnTo>
                <a:lnTo>
                  <a:pt x="859465" y="140433"/>
                </a:lnTo>
                <a:close/>
              </a:path>
              <a:path w="924560" h="160020">
                <a:moveTo>
                  <a:pt x="868990" y="38898"/>
                </a:moveTo>
                <a:lnTo>
                  <a:pt x="859465" y="55228"/>
                </a:lnTo>
                <a:lnTo>
                  <a:pt x="859465" y="149958"/>
                </a:lnTo>
                <a:lnTo>
                  <a:pt x="868990" y="140433"/>
                </a:lnTo>
                <a:lnTo>
                  <a:pt x="878515" y="140433"/>
                </a:lnTo>
                <a:lnTo>
                  <a:pt x="878515" y="55228"/>
                </a:lnTo>
                <a:lnTo>
                  <a:pt x="868990" y="38898"/>
                </a:lnTo>
                <a:close/>
              </a:path>
              <a:path w="924560" h="160020">
                <a:moveTo>
                  <a:pt x="878515" y="140433"/>
                </a:moveTo>
                <a:lnTo>
                  <a:pt x="868990" y="140433"/>
                </a:lnTo>
                <a:lnTo>
                  <a:pt x="859465" y="149958"/>
                </a:lnTo>
                <a:lnTo>
                  <a:pt x="878515" y="149958"/>
                </a:lnTo>
                <a:lnTo>
                  <a:pt x="878515" y="140433"/>
                </a:lnTo>
                <a:close/>
              </a:path>
              <a:path w="924560" h="160020">
                <a:moveTo>
                  <a:pt x="868990" y="1048"/>
                </a:moveTo>
                <a:lnTo>
                  <a:pt x="816281" y="91345"/>
                </a:lnTo>
                <a:lnTo>
                  <a:pt x="813745" y="95893"/>
                </a:lnTo>
                <a:lnTo>
                  <a:pt x="815269" y="101726"/>
                </a:lnTo>
                <a:lnTo>
                  <a:pt x="819710" y="104381"/>
                </a:lnTo>
                <a:lnTo>
                  <a:pt x="824282" y="107036"/>
                </a:lnTo>
                <a:lnTo>
                  <a:pt x="830128" y="105500"/>
                </a:lnTo>
                <a:lnTo>
                  <a:pt x="859465" y="55228"/>
                </a:lnTo>
                <a:lnTo>
                  <a:pt x="859465" y="19955"/>
                </a:lnTo>
                <a:lnTo>
                  <a:pt x="880027" y="19955"/>
                </a:lnTo>
                <a:lnTo>
                  <a:pt x="868990" y="1048"/>
                </a:lnTo>
                <a:close/>
              </a:path>
              <a:path w="924560" h="160020">
                <a:moveTo>
                  <a:pt x="880027" y="19955"/>
                </a:moveTo>
                <a:lnTo>
                  <a:pt x="878515" y="19955"/>
                </a:lnTo>
                <a:lnTo>
                  <a:pt x="878515" y="55228"/>
                </a:lnTo>
                <a:lnTo>
                  <a:pt x="907852" y="105500"/>
                </a:lnTo>
                <a:lnTo>
                  <a:pt x="913698" y="107036"/>
                </a:lnTo>
                <a:lnTo>
                  <a:pt x="922842" y="101726"/>
                </a:lnTo>
                <a:lnTo>
                  <a:pt x="924366" y="95893"/>
                </a:lnTo>
                <a:lnTo>
                  <a:pt x="880027" y="19955"/>
                </a:lnTo>
                <a:close/>
              </a:path>
              <a:path w="924560" h="160020">
                <a:moveTo>
                  <a:pt x="878515" y="19955"/>
                </a:moveTo>
                <a:lnTo>
                  <a:pt x="859465" y="19955"/>
                </a:lnTo>
                <a:lnTo>
                  <a:pt x="859465" y="55228"/>
                </a:lnTo>
                <a:lnTo>
                  <a:pt x="868990" y="38898"/>
                </a:lnTo>
                <a:lnTo>
                  <a:pt x="860739" y="24752"/>
                </a:lnTo>
                <a:lnTo>
                  <a:pt x="878515" y="24752"/>
                </a:lnTo>
                <a:lnTo>
                  <a:pt x="878515" y="19955"/>
                </a:lnTo>
                <a:close/>
              </a:path>
              <a:path w="924560" h="160020">
                <a:moveTo>
                  <a:pt x="878515" y="24752"/>
                </a:moveTo>
                <a:lnTo>
                  <a:pt x="877241" y="24752"/>
                </a:lnTo>
                <a:lnTo>
                  <a:pt x="868990" y="38898"/>
                </a:lnTo>
                <a:lnTo>
                  <a:pt x="878515" y="55228"/>
                </a:lnTo>
                <a:lnTo>
                  <a:pt x="878515" y="24752"/>
                </a:lnTo>
                <a:close/>
              </a:path>
              <a:path w="924560" h="160020">
                <a:moveTo>
                  <a:pt x="877241" y="24752"/>
                </a:moveTo>
                <a:lnTo>
                  <a:pt x="860739" y="24752"/>
                </a:lnTo>
                <a:lnTo>
                  <a:pt x="868990" y="38898"/>
                </a:lnTo>
                <a:lnTo>
                  <a:pt x="877241" y="24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13834" y="5943706"/>
            <a:ext cx="915035" cy="159385"/>
          </a:xfrm>
          <a:custGeom>
            <a:avLst/>
            <a:gdLst/>
            <a:ahLst/>
            <a:cxnLst/>
            <a:rect l="l" t="t" r="r" b="b"/>
            <a:pathLst>
              <a:path w="915035" h="159385">
                <a:moveTo>
                  <a:pt x="850010" y="140064"/>
                </a:moveTo>
                <a:lnTo>
                  <a:pt x="0" y="140064"/>
                </a:lnTo>
                <a:lnTo>
                  <a:pt x="0" y="159114"/>
                </a:lnTo>
                <a:lnTo>
                  <a:pt x="864751" y="159114"/>
                </a:lnTo>
                <a:lnTo>
                  <a:pt x="869060" y="154841"/>
                </a:lnTo>
                <a:lnTo>
                  <a:pt x="869060" y="149589"/>
                </a:lnTo>
                <a:lnTo>
                  <a:pt x="850010" y="149589"/>
                </a:lnTo>
                <a:lnTo>
                  <a:pt x="850010" y="140064"/>
                </a:lnTo>
                <a:close/>
              </a:path>
              <a:path w="915035" h="159385">
                <a:moveTo>
                  <a:pt x="859540" y="37849"/>
                </a:moveTo>
                <a:lnTo>
                  <a:pt x="850018" y="54170"/>
                </a:lnTo>
                <a:lnTo>
                  <a:pt x="850010" y="149589"/>
                </a:lnTo>
                <a:lnTo>
                  <a:pt x="859535" y="140064"/>
                </a:lnTo>
                <a:lnTo>
                  <a:pt x="869060" y="140064"/>
                </a:lnTo>
                <a:lnTo>
                  <a:pt x="869060" y="54170"/>
                </a:lnTo>
                <a:lnTo>
                  <a:pt x="859540" y="37849"/>
                </a:lnTo>
                <a:close/>
              </a:path>
              <a:path w="915035" h="159385">
                <a:moveTo>
                  <a:pt x="869060" y="140064"/>
                </a:moveTo>
                <a:lnTo>
                  <a:pt x="859535" y="140064"/>
                </a:lnTo>
                <a:lnTo>
                  <a:pt x="850010" y="149589"/>
                </a:lnTo>
                <a:lnTo>
                  <a:pt x="869060" y="149589"/>
                </a:lnTo>
                <a:lnTo>
                  <a:pt x="869060" y="140064"/>
                </a:lnTo>
                <a:close/>
              </a:path>
              <a:path w="915035" h="159385">
                <a:moveTo>
                  <a:pt x="859535" y="0"/>
                </a:moveTo>
                <a:lnTo>
                  <a:pt x="806839" y="90296"/>
                </a:lnTo>
                <a:lnTo>
                  <a:pt x="804172" y="94832"/>
                </a:lnTo>
                <a:lnTo>
                  <a:pt x="805696" y="100666"/>
                </a:lnTo>
                <a:lnTo>
                  <a:pt x="814840" y="105978"/>
                </a:lnTo>
                <a:lnTo>
                  <a:pt x="820673" y="104442"/>
                </a:lnTo>
                <a:lnTo>
                  <a:pt x="850010" y="54183"/>
                </a:lnTo>
                <a:lnTo>
                  <a:pt x="850010" y="18894"/>
                </a:lnTo>
                <a:lnTo>
                  <a:pt x="870565" y="18894"/>
                </a:lnTo>
                <a:lnTo>
                  <a:pt x="859535" y="0"/>
                </a:lnTo>
                <a:close/>
              </a:path>
              <a:path w="915035" h="159385">
                <a:moveTo>
                  <a:pt x="870565" y="18894"/>
                </a:moveTo>
                <a:lnTo>
                  <a:pt x="869060" y="18894"/>
                </a:lnTo>
                <a:lnTo>
                  <a:pt x="869068" y="54183"/>
                </a:lnTo>
                <a:lnTo>
                  <a:pt x="898397" y="104442"/>
                </a:lnTo>
                <a:lnTo>
                  <a:pt x="904244" y="105978"/>
                </a:lnTo>
                <a:lnTo>
                  <a:pt x="908816" y="103324"/>
                </a:lnTo>
                <a:lnTo>
                  <a:pt x="913256" y="100666"/>
                </a:lnTo>
                <a:lnTo>
                  <a:pt x="914780" y="94832"/>
                </a:lnTo>
                <a:lnTo>
                  <a:pt x="912245" y="90296"/>
                </a:lnTo>
                <a:lnTo>
                  <a:pt x="870565" y="18894"/>
                </a:lnTo>
                <a:close/>
              </a:path>
              <a:path w="915035" h="159385">
                <a:moveTo>
                  <a:pt x="869060" y="18894"/>
                </a:moveTo>
                <a:lnTo>
                  <a:pt x="850010" y="18894"/>
                </a:lnTo>
                <a:lnTo>
                  <a:pt x="850010" y="54183"/>
                </a:lnTo>
                <a:lnTo>
                  <a:pt x="859540" y="37849"/>
                </a:lnTo>
                <a:lnTo>
                  <a:pt x="851285" y="23695"/>
                </a:lnTo>
                <a:lnTo>
                  <a:pt x="869060" y="23695"/>
                </a:lnTo>
                <a:lnTo>
                  <a:pt x="869060" y="18894"/>
                </a:lnTo>
                <a:close/>
              </a:path>
              <a:path w="915035" h="159385">
                <a:moveTo>
                  <a:pt x="869060" y="23695"/>
                </a:moveTo>
                <a:lnTo>
                  <a:pt x="867799" y="23695"/>
                </a:lnTo>
                <a:lnTo>
                  <a:pt x="859540" y="37849"/>
                </a:lnTo>
                <a:lnTo>
                  <a:pt x="869060" y="54170"/>
                </a:lnTo>
                <a:lnTo>
                  <a:pt x="869060" y="23695"/>
                </a:lnTo>
                <a:close/>
              </a:path>
              <a:path w="915035" h="159385">
                <a:moveTo>
                  <a:pt x="867799" y="23695"/>
                </a:moveTo>
                <a:lnTo>
                  <a:pt x="851285" y="23695"/>
                </a:lnTo>
                <a:lnTo>
                  <a:pt x="859540" y="37849"/>
                </a:lnTo>
                <a:lnTo>
                  <a:pt x="867799" y="23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59101" y="5327903"/>
            <a:ext cx="924560" cy="168275"/>
          </a:xfrm>
          <a:custGeom>
            <a:avLst/>
            <a:gdLst/>
            <a:ahLst/>
            <a:cxnLst/>
            <a:rect l="l" t="t" r="r" b="b"/>
            <a:pathLst>
              <a:path w="924560" h="168275">
                <a:moveTo>
                  <a:pt x="905255" y="9524"/>
                </a:moveTo>
                <a:lnTo>
                  <a:pt x="905255" y="167771"/>
                </a:lnTo>
                <a:lnTo>
                  <a:pt x="924305" y="167771"/>
                </a:lnTo>
                <a:lnTo>
                  <a:pt x="924305" y="19049"/>
                </a:lnTo>
                <a:lnTo>
                  <a:pt x="914780" y="19049"/>
                </a:lnTo>
                <a:lnTo>
                  <a:pt x="905255" y="9524"/>
                </a:lnTo>
                <a:close/>
              </a:path>
              <a:path w="924560" h="168275">
                <a:moveTo>
                  <a:pt x="10536" y="60710"/>
                </a:moveTo>
                <a:lnTo>
                  <a:pt x="5964" y="63377"/>
                </a:lnTo>
                <a:lnTo>
                  <a:pt x="1523" y="66044"/>
                </a:lnTo>
                <a:lnTo>
                  <a:pt x="0" y="71759"/>
                </a:lnTo>
                <a:lnTo>
                  <a:pt x="2535" y="76331"/>
                </a:lnTo>
                <a:lnTo>
                  <a:pt x="55244" y="166628"/>
                </a:lnTo>
                <a:lnTo>
                  <a:pt x="66295" y="147696"/>
                </a:lnTo>
                <a:lnTo>
                  <a:pt x="45719" y="147696"/>
                </a:lnTo>
                <a:lnTo>
                  <a:pt x="45719" y="112530"/>
                </a:lnTo>
                <a:lnTo>
                  <a:pt x="16382" y="62234"/>
                </a:lnTo>
                <a:lnTo>
                  <a:pt x="10536" y="60710"/>
                </a:lnTo>
                <a:close/>
              </a:path>
              <a:path w="924560" h="168275">
                <a:moveTo>
                  <a:pt x="45719" y="112530"/>
                </a:moveTo>
                <a:lnTo>
                  <a:pt x="45719" y="147696"/>
                </a:lnTo>
                <a:lnTo>
                  <a:pt x="64769" y="147696"/>
                </a:lnTo>
                <a:lnTo>
                  <a:pt x="64769" y="143006"/>
                </a:lnTo>
                <a:lnTo>
                  <a:pt x="46994" y="143006"/>
                </a:lnTo>
                <a:lnTo>
                  <a:pt x="55244" y="128860"/>
                </a:lnTo>
                <a:lnTo>
                  <a:pt x="45719" y="112530"/>
                </a:lnTo>
                <a:close/>
              </a:path>
              <a:path w="924560" h="168275">
                <a:moveTo>
                  <a:pt x="99953" y="60710"/>
                </a:moveTo>
                <a:lnTo>
                  <a:pt x="94106" y="62234"/>
                </a:lnTo>
                <a:lnTo>
                  <a:pt x="64769" y="112530"/>
                </a:lnTo>
                <a:lnTo>
                  <a:pt x="64769" y="147696"/>
                </a:lnTo>
                <a:lnTo>
                  <a:pt x="66295" y="147696"/>
                </a:lnTo>
                <a:lnTo>
                  <a:pt x="110621" y="71759"/>
                </a:lnTo>
                <a:lnTo>
                  <a:pt x="109097" y="66044"/>
                </a:lnTo>
                <a:lnTo>
                  <a:pt x="99953" y="60710"/>
                </a:lnTo>
                <a:close/>
              </a:path>
              <a:path w="924560" h="168275">
                <a:moveTo>
                  <a:pt x="55244" y="128860"/>
                </a:moveTo>
                <a:lnTo>
                  <a:pt x="46994" y="143006"/>
                </a:lnTo>
                <a:lnTo>
                  <a:pt x="63495" y="143006"/>
                </a:lnTo>
                <a:lnTo>
                  <a:pt x="55244" y="128860"/>
                </a:lnTo>
                <a:close/>
              </a:path>
              <a:path w="924560" h="168275">
                <a:moveTo>
                  <a:pt x="64769" y="112530"/>
                </a:moveTo>
                <a:lnTo>
                  <a:pt x="55244" y="128860"/>
                </a:lnTo>
                <a:lnTo>
                  <a:pt x="63495" y="143006"/>
                </a:lnTo>
                <a:lnTo>
                  <a:pt x="64769" y="143006"/>
                </a:lnTo>
                <a:lnTo>
                  <a:pt x="64769" y="112530"/>
                </a:lnTo>
                <a:close/>
              </a:path>
              <a:path w="924560" h="168275">
                <a:moveTo>
                  <a:pt x="919983" y="0"/>
                </a:moveTo>
                <a:lnTo>
                  <a:pt x="50042" y="0"/>
                </a:lnTo>
                <a:lnTo>
                  <a:pt x="45719" y="4322"/>
                </a:lnTo>
                <a:lnTo>
                  <a:pt x="45719" y="112530"/>
                </a:lnTo>
                <a:lnTo>
                  <a:pt x="55244" y="128860"/>
                </a:lnTo>
                <a:lnTo>
                  <a:pt x="64769" y="112530"/>
                </a:lnTo>
                <a:lnTo>
                  <a:pt x="64769" y="19049"/>
                </a:lnTo>
                <a:lnTo>
                  <a:pt x="55244" y="19049"/>
                </a:lnTo>
                <a:lnTo>
                  <a:pt x="64769" y="9524"/>
                </a:lnTo>
                <a:lnTo>
                  <a:pt x="924305" y="9524"/>
                </a:lnTo>
                <a:lnTo>
                  <a:pt x="924305" y="4322"/>
                </a:lnTo>
                <a:lnTo>
                  <a:pt x="919983" y="0"/>
                </a:lnTo>
                <a:close/>
              </a:path>
              <a:path w="924560" h="168275">
                <a:moveTo>
                  <a:pt x="64769" y="9524"/>
                </a:moveTo>
                <a:lnTo>
                  <a:pt x="55244" y="19049"/>
                </a:lnTo>
                <a:lnTo>
                  <a:pt x="64769" y="19049"/>
                </a:lnTo>
                <a:lnTo>
                  <a:pt x="64769" y="9524"/>
                </a:lnTo>
                <a:close/>
              </a:path>
              <a:path w="924560" h="168275">
                <a:moveTo>
                  <a:pt x="905255" y="9524"/>
                </a:moveTo>
                <a:lnTo>
                  <a:pt x="64769" y="9524"/>
                </a:lnTo>
                <a:lnTo>
                  <a:pt x="64769" y="19049"/>
                </a:lnTo>
                <a:lnTo>
                  <a:pt x="905255" y="19049"/>
                </a:lnTo>
                <a:lnTo>
                  <a:pt x="905255" y="9524"/>
                </a:lnTo>
                <a:close/>
              </a:path>
              <a:path w="924560" h="168275">
                <a:moveTo>
                  <a:pt x="924305" y="9524"/>
                </a:moveTo>
                <a:lnTo>
                  <a:pt x="905255" y="9524"/>
                </a:lnTo>
                <a:lnTo>
                  <a:pt x="914780" y="19049"/>
                </a:lnTo>
                <a:lnTo>
                  <a:pt x="924305" y="19049"/>
                </a:lnTo>
                <a:lnTo>
                  <a:pt x="924305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6046" y="1774073"/>
          <a:ext cx="3240354" cy="3332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068"/>
                <a:gridCol w="648080"/>
                <a:gridCol w="1008141"/>
                <a:gridCol w="648065"/>
              </a:tblGrid>
              <a:tr h="37081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16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324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836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3252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1285">
              <a:lnSpc>
                <a:spcPct val="100000"/>
              </a:lnSpc>
            </a:pPr>
            <a:r>
              <a:rPr dirty="0"/>
              <a:t>Norma</a:t>
            </a:r>
            <a:r>
              <a:rPr spc="-10" dirty="0"/>
              <a:t>l</a:t>
            </a:r>
            <a:r>
              <a:rPr dirty="0"/>
              <a:t>i</a:t>
            </a:r>
            <a:r>
              <a:rPr spc="-5" dirty="0"/>
              <a:t>s</a:t>
            </a:r>
            <a:r>
              <a:rPr spc="-15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2NF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36" y="1671473"/>
            <a:ext cx="3789679" cy="410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499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Suppos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schem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whe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(A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ds:</a:t>
            </a:r>
            <a:endParaRPr sz="2400">
              <a:latin typeface="Calibri"/>
              <a:cs typeface="Calibri"/>
            </a:endParaRPr>
          </a:p>
          <a:p>
            <a:pPr marL="756285" marR="494665" lvl="1" indent="-28638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tr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ft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FD</a:t>
            </a:r>
            <a:endParaRPr sz="2000">
              <a:latin typeface="Calibri"/>
              <a:cs typeface="Calibri"/>
            </a:endParaRPr>
          </a:p>
          <a:p>
            <a:pPr marL="756285" marR="36639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B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tr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rig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FD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C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– all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othe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tr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37" y="1671472"/>
            <a:ext cx="3854450" cy="1482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It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turns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parts: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schem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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2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schem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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lang="en-GB" sz="2000" dirty="0">
                <a:latin typeface="Calibri"/>
                <a:cs typeface="Calibri"/>
              </a:rPr>
              <a:t>B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1285">
              <a:lnSpc>
                <a:spcPct val="100000"/>
              </a:lnSpc>
            </a:pPr>
            <a:r>
              <a:rPr dirty="0"/>
              <a:t>Norma</a:t>
            </a:r>
            <a:r>
              <a:rPr spc="-10" dirty="0"/>
              <a:t>l</a:t>
            </a:r>
            <a:r>
              <a:rPr dirty="0"/>
              <a:t>i</a:t>
            </a:r>
            <a:r>
              <a:rPr spc="-5" dirty="0"/>
              <a:t>s</a:t>
            </a:r>
            <a:r>
              <a:rPr spc="-15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2NF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83590"/>
            <a:ext cx="7131050" cy="94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829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114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nee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829"/>
              </a:lnSpc>
            </a:pP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n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ert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2NF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5657" y="3501021"/>
            <a:ext cx="1584325" cy="648335"/>
          </a:xfrm>
          <a:custGeom>
            <a:avLst/>
            <a:gdLst/>
            <a:ahLst/>
            <a:cxnLst/>
            <a:rect l="l" t="t" r="r" b="b"/>
            <a:pathLst>
              <a:path w="1584325" h="648335">
                <a:moveTo>
                  <a:pt x="0" y="648068"/>
                </a:moveTo>
                <a:lnTo>
                  <a:pt x="1584197" y="648068"/>
                </a:lnTo>
                <a:lnTo>
                  <a:pt x="1584197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5623" y="3665725"/>
            <a:ext cx="11461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Modu</a:t>
            </a:r>
            <a:r>
              <a:rPr sz="2800" spc="-3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19855" y="3501021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5">
                <a:moveTo>
                  <a:pt x="0" y="648068"/>
                </a:moveTo>
                <a:lnTo>
                  <a:pt x="1152131" y="648068"/>
                </a:lnTo>
                <a:lnTo>
                  <a:pt x="1152131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33980" y="3665725"/>
            <a:ext cx="7245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De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0" y="3501021"/>
            <a:ext cx="1584325" cy="648335"/>
          </a:xfrm>
          <a:custGeom>
            <a:avLst/>
            <a:gdLst/>
            <a:ahLst/>
            <a:cxnLst/>
            <a:rect l="l" t="t" r="r" b="b"/>
            <a:pathLst>
              <a:path w="1584325" h="648335">
                <a:moveTo>
                  <a:pt x="0" y="648068"/>
                </a:moveTo>
                <a:lnTo>
                  <a:pt x="1584197" y="648068"/>
                </a:lnTo>
                <a:lnTo>
                  <a:pt x="1584197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51073" y="3665725"/>
            <a:ext cx="12268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Lectu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56197" y="3501021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5">
                <a:moveTo>
                  <a:pt x="0" y="648068"/>
                </a:moveTo>
                <a:lnTo>
                  <a:pt x="1152131" y="648068"/>
                </a:lnTo>
                <a:lnTo>
                  <a:pt x="1152131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26840" y="3665725"/>
            <a:ext cx="6121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65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63648" y="3429012"/>
            <a:ext cx="1728470" cy="792480"/>
          </a:xfrm>
          <a:custGeom>
            <a:avLst/>
            <a:gdLst/>
            <a:ahLst/>
            <a:cxnLst/>
            <a:rect l="l" t="t" r="r" b="b"/>
            <a:pathLst>
              <a:path w="1728470" h="792479">
                <a:moveTo>
                  <a:pt x="0" y="792086"/>
                </a:moveTo>
                <a:lnTo>
                  <a:pt x="1728215" y="792086"/>
                </a:lnTo>
                <a:lnTo>
                  <a:pt x="1728215" y="0"/>
                </a:lnTo>
                <a:lnTo>
                  <a:pt x="0" y="0"/>
                </a:lnTo>
                <a:lnTo>
                  <a:pt x="0" y="79208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84204" y="3429012"/>
            <a:ext cx="1296670" cy="792480"/>
          </a:xfrm>
          <a:custGeom>
            <a:avLst/>
            <a:gdLst/>
            <a:ahLst/>
            <a:cxnLst/>
            <a:rect l="l" t="t" r="r" b="b"/>
            <a:pathLst>
              <a:path w="1296670" h="792479">
                <a:moveTo>
                  <a:pt x="0" y="792086"/>
                </a:moveTo>
                <a:lnTo>
                  <a:pt x="1296161" y="792086"/>
                </a:lnTo>
                <a:lnTo>
                  <a:pt x="1296161" y="0"/>
                </a:lnTo>
                <a:lnTo>
                  <a:pt x="0" y="0"/>
                </a:lnTo>
                <a:lnTo>
                  <a:pt x="0" y="79208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18994" y="4148328"/>
            <a:ext cx="1433195" cy="226695"/>
          </a:xfrm>
          <a:custGeom>
            <a:avLst/>
            <a:gdLst/>
            <a:ahLst/>
            <a:cxnLst/>
            <a:rect l="l" t="t" r="r" b="b"/>
            <a:pathLst>
              <a:path w="1433195" h="226695">
                <a:moveTo>
                  <a:pt x="19049" y="0"/>
                </a:moveTo>
                <a:lnTo>
                  <a:pt x="0" y="0"/>
                </a:lnTo>
                <a:lnTo>
                  <a:pt x="0" y="221873"/>
                </a:lnTo>
                <a:lnTo>
                  <a:pt x="4322" y="226182"/>
                </a:lnTo>
                <a:lnTo>
                  <a:pt x="1383029" y="226182"/>
                </a:lnTo>
                <a:lnTo>
                  <a:pt x="1387236" y="221873"/>
                </a:lnTo>
                <a:lnTo>
                  <a:pt x="1387236" y="216657"/>
                </a:lnTo>
                <a:lnTo>
                  <a:pt x="19049" y="216657"/>
                </a:lnTo>
                <a:lnTo>
                  <a:pt x="9524" y="207132"/>
                </a:lnTo>
                <a:lnTo>
                  <a:pt x="19049" y="207132"/>
                </a:lnTo>
                <a:lnTo>
                  <a:pt x="19049" y="0"/>
                </a:lnTo>
                <a:close/>
              </a:path>
              <a:path w="1433195" h="226695">
                <a:moveTo>
                  <a:pt x="19049" y="207132"/>
                </a:moveTo>
                <a:lnTo>
                  <a:pt x="9524" y="207132"/>
                </a:lnTo>
                <a:lnTo>
                  <a:pt x="19049" y="216657"/>
                </a:lnTo>
                <a:lnTo>
                  <a:pt x="19049" y="207132"/>
                </a:lnTo>
                <a:close/>
              </a:path>
              <a:path w="1433195" h="226695">
                <a:moveTo>
                  <a:pt x="1368186" y="207132"/>
                </a:moveTo>
                <a:lnTo>
                  <a:pt x="19049" y="207132"/>
                </a:lnTo>
                <a:lnTo>
                  <a:pt x="19049" y="216657"/>
                </a:lnTo>
                <a:lnTo>
                  <a:pt x="1368186" y="216657"/>
                </a:lnTo>
                <a:lnTo>
                  <a:pt x="1368186" y="207132"/>
                </a:lnTo>
                <a:close/>
              </a:path>
              <a:path w="1433195" h="226695">
                <a:moveTo>
                  <a:pt x="1377759" y="39200"/>
                </a:moveTo>
                <a:lnTo>
                  <a:pt x="1368186" y="55615"/>
                </a:lnTo>
                <a:lnTo>
                  <a:pt x="1368186" y="216657"/>
                </a:lnTo>
                <a:lnTo>
                  <a:pt x="1377695" y="207132"/>
                </a:lnTo>
                <a:lnTo>
                  <a:pt x="1387236" y="207132"/>
                </a:lnTo>
                <a:lnTo>
                  <a:pt x="1387236" y="55437"/>
                </a:lnTo>
                <a:lnTo>
                  <a:pt x="1377759" y="39200"/>
                </a:lnTo>
                <a:close/>
              </a:path>
              <a:path w="1433195" h="226695">
                <a:moveTo>
                  <a:pt x="1387236" y="207132"/>
                </a:moveTo>
                <a:lnTo>
                  <a:pt x="1377695" y="207132"/>
                </a:lnTo>
                <a:lnTo>
                  <a:pt x="1368186" y="216657"/>
                </a:lnTo>
                <a:lnTo>
                  <a:pt x="1387236" y="216657"/>
                </a:lnTo>
                <a:lnTo>
                  <a:pt x="1387236" y="207132"/>
                </a:lnTo>
                <a:close/>
              </a:path>
              <a:path w="1433195" h="226695">
                <a:moveTo>
                  <a:pt x="1377695" y="1523"/>
                </a:moveTo>
                <a:lnTo>
                  <a:pt x="1322466" y="96392"/>
                </a:lnTo>
                <a:lnTo>
                  <a:pt x="1323990" y="102239"/>
                </a:lnTo>
                <a:lnTo>
                  <a:pt x="1328562" y="104774"/>
                </a:lnTo>
                <a:lnTo>
                  <a:pt x="1332981" y="107441"/>
                </a:lnTo>
                <a:lnTo>
                  <a:pt x="1338833" y="105917"/>
                </a:lnTo>
                <a:lnTo>
                  <a:pt x="1341516" y="101345"/>
                </a:lnTo>
                <a:lnTo>
                  <a:pt x="1368186" y="55615"/>
                </a:lnTo>
                <a:lnTo>
                  <a:pt x="1368186" y="20442"/>
                </a:lnTo>
                <a:lnTo>
                  <a:pt x="1388737" y="20442"/>
                </a:lnTo>
                <a:lnTo>
                  <a:pt x="1377695" y="1523"/>
                </a:lnTo>
                <a:close/>
              </a:path>
              <a:path w="1433195" h="226695">
                <a:moveTo>
                  <a:pt x="1388737" y="20442"/>
                </a:moveTo>
                <a:lnTo>
                  <a:pt x="1387236" y="20442"/>
                </a:lnTo>
                <a:lnTo>
                  <a:pt x="1387236" y="55437"/>
                </a:lnTo>
                <a:lnTo>
                  <a:pt x="1414028" y="101345"/>
                </a:lnTo>
                <a:lnTo>
                  <a:pt x="1416557" y="105917"/>
                </a:lnTo>
                <a:lnTo>
                  <a:pt x="1422410" y="107441"/>
                </a:lnTo>
                <a:lnTo>
                  <a:pt x="1426982" y="104774"/>
                </a:lnTo>
                <a:lnTo>
                  <a:pt x="1431554" y="102239"/>
                </a:lnTo>
                <a:lnTo>
                  <a:pt x="1433078" y="96392"/>
                </a:lnTo>
                <a:lnTo>
                  <a:pt x="1388737" y="20442"/>
                </a:lnTo>
                <a:close/>
              </a:path>
              <a:path w="1433195" h="226695">
                <a:moveTo>
                  <a:pt x="1387236" y="20442"/>
                </a:moveTo>
                <a:lnTo>
                  <a:pt x="1368186" y="20442"/>
                </a:lnTo>
                <a:lnTo>
                  <a:pt x="1368186" y="55615"/>
                </a:lnTo>
                <a:lnTo>
                  <a:pt x="1377759" y="39200"/>
                </a:lnTo>
                <a:lnTo>
                  <a:pt x="1369557" y="25145"/>
                </a:lnTo>
                <a:lnTo>
                  <a:pt x="1387236" y="25145"/>
                </a:lnTo>
                <a:lnTo>
                  <a:pt x="1387236" y="20442"/>
                </a:lnTo>
                <a:close/>
              </a:path>
              <a:path w="1433195" h="226695">
                <a:moveTo>
                  <a:pt x="1387236" y="25145"/>
                </a:moveTo>
                <a:lnTo>
                  <a:pt x="1385956" y="25145"/>
                </a:lnTo>
                <a:lnTo>
                  <a:pt x="1377759" y="39200"/>
                </a:lnTo>
                <a:lnTo>
                  <a:pt x="1387236" y="55437"/>
                </a:lnTo>
                <a:lnTo>
                  <a:pt x="1387236" y="25145"/>
                </a:lnTo>
                <a:close/>
              </a:path>
              <a:path w="1433195" h="226695">
                <a:moveTo>
                  <a:pt x="1385956" y="25145"/>
                </a:moveTo>
                <a:lnTo>
                  <a:pt x="1369557" y="25145"/>
                </a:lnTo>
                <a:lnTo>
                  <a:pt x="1377759" y="39200"/>
                </a:lnTo>
                <a:lnTo>
                  <a:pt x="1385956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5927" y="4149090"/>
            <a:ext cx="1423670" cy="226060"/>
          </a:xfrm>
          <a:custGeom>
            <a:avLst/>
            <a:gdLst/>
            <a:ahLst/>
            <a:cxnLst/>
            <a:rect l="l" t="t" r="r" b="b"/>
            <a:pathLst>
              <a:path w="1423670" h="226060">
                <a:moveTo>
                  <a:pt x="1358645" y="206501"/>
                </a:moveTo>
                <a:lnTo>
                  <a:pt x="0" y="206501"/>
                </a:lnTo>
                <a:lnTo>
                  <a:pt x="0" y="225551"/>
                </a:lnTo>
                <a:lnTo>
                  <a:pt x="1373367" y="225551"/>
                </a:lnTo>
                <a:lnTo>
                  <a:pt x="1377695" y="221229"/>
                </a:lnTo>
                <a:lnTo>
                  <a:pt x="1377695" y="216026"/>
                </a:lnTo>
                <a:lnTo>
                  <a:pt x="1358645" y="216026"/>
                </a:lnTo>
                <a:lnTo>
                  <a:pt x="1358645" y="206501"/>
                </a:lnTo>
                <a:close/>
              </a:path>
              <a:path w="1423670" h="226060">
                <a:moveTo>
                  <a:pt x="1368170" y="37759"/>
                </a:moveTo>
                <a:lnTo>
                  <a:pt x="1358645" y="54091"/>
                </a:lnTo>
                <a:lnTo>
                  <a:pt x="1358645" y="216026"/>
                </a:lnTo>
                <a:lnTo>
                  <a:pt x="1368186" y="206501"/>
                </a:lnTo>
                <a:lnTo>
                  <a:pt x="1377695" y="206501"/>
                </a:lnTo>
                <a:lnTo>
                  <a:pt x="1377695" y="54091"/>
                </a:lnTo>
                <a:lnTo>
                  <a:pt x="1368170" y="37759"/>
                </a:lnTo>
                <a:close/>
              </a:path>
              <a:path w="1423670" h="226060">
                <a:moveTo>
                  <a:pt x="1377695" y="206501"/>
                </a:moveTo>
                <a:lnTo>
                  <a:pt x="1368186" y="206501"/>
                </a:lnTo>
                <a:lnTo>
                  <a:pt x="1358645" y="216026"/>
                </a:lnTo>
                <a:lnTo>
                  <a:pt x="1377695" y="216026"/>
                </a:lnTo>
                <a:lnTo>
                  <a:pt x="1377695" y="206501"/>
                </a:lnTo>
                <a:close/>
              </a:path>
              <a:path w="1423670" h="226060">
                <a:moveTo>
                  <a:pt x="1368186" y="0"/>
                </a:moveTo>
                <a:lnTo>
                  <a:pt x="1315455" y="90296"/>
                </a:lnTo>
                <a:lnTo>
                  <a:pt x="1312804" y="94737"/>
                </a:lnTo>
                <a:lnTo>
                  <a:pt x="1314328" y="100583"/>
                </a:lnTo>
                <a:lnTo>
                  <a:pt x="1323472" y="105917"/>
                </a:lnTo>
                <a:lnTo>
                  <a:pt x="1329324" y="104393"/>
                </a:lnTo>
                <a:lnTo>
                  <a:pt x="1358645" y="54091"/>
                </a:lnTo>
                <a:lnTo>
                  <a:pt x="1358645" y="18800"/>
                </a:lnTo>
                <a:lnTo>
                  <a:pt x="1379158" y="18800"/>
                </a:lnTo>
                <a:lnTo>
                  <a:pt x="1368186" y="0"/>
                </a:lnTo>
                <a:close/>
              </a:path>
              <a:path w="1423670" h="226060">
                <a:moveTo>
                  <a:pt x="1379158" y="18800"/>
                </a:moveTo>
                <a:lnTo>
                  <a:pt x="1377695" y="18800"/>
                </a:lnTo>
                <a:lnTo>
                  <a:pt x="1377695" y="54091"/>
                </a:lnTo>
                <a:lnTo>
                  <a:pt x="1404365" y="99821"/>
                </a:lnTo>
                <a:lnTo>
                  <a:pt x="1407048" y="104393"/>
                </a:lnTo>
                <a:lnTo>
                  <a:pt x="1412869" y="105917"/>
                </a:lnTo>
                <a:lnTo>
                  <a:pt x="1417441" y="103250"/>
                </a:lnTo>
                <a:lnTo>
                  <a:pt x="1421891" y="100583"/>
                </a:lnTo>
                <a:lnTo>
                  <a:pt x="1423537" y="94737"/>
                </a:lnTo>
                <a:lnTo>
                  <a:pt x="1420886" y="90296"/>
                </a:lnTo>
                <a:lnTo>
                  <a:pt x="1379158" y="18800"/>
                </a:lnTo>
                <a:close/>
              </a:path>
              <a:path w="1423670" h="226060">
                <a:moveTo>
                  <a:pt x="1377695" y="18800"/>
                </a:moveTo>
                <a:lnTo>
                  <a:pt x="1358645" y="18800"/>
                </a:lnTo>
                <a:lnTo>
                  <a:pt x="1358645" y="54091"/>
                </a:lnTo>
                <a:lnTo>
                  <a:pt x="1368170" y="37759"/>
                </a:lnTo>
                <a:lnTo>
                  <a:pt x="1359926" y="23621"/>
                </a:lnTo>
                <a:lnTo>
                  <a:pt x="1377695" y="23621"/>
                </a:lnTo>
                <a:lnTo>
                  <a:pt x="1377695" y="18800"/>
                </a:lnTo>
                <a:close/>
              </a:path>
              <a:path w="1423670" h="226060">
                <a:moveTo>
                  <a:pt x="1377695" y="23621"/>
                </a:moveTo>
                <a:lnTo>
                  <a:pt x="1376415" y="23621"/>
                </a:lnTo>
                <a:lnTo>
                  <a:pt x="1368170" y="37759"/>
                </a:lnTo>
                <a:lnTo>
                  <a:pt x="1377695" y="54091"/>
                </a:lnTo>
                <a:lnTo>
                  <a:pt x="1377695" y="23621"/>
                </a:lnTo>
                <a:close/>
              </a:path>
              <a:path w="1423670" h="226060">
                <a:moveTo>
                  <a:pt x="1376415" y="23621"/>
                </a:moveTo>
                <a:lnTo>
                  <a:pt x="1359926" y="23621"/>
                </a:lnTo>
                <a:lnTo>
                  <a:pt x="1368170" y="37759"/>
                </a:lnTo>
                <a:lnTo>
                  <a:pt x="1376415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41460" y="3263646"/>
            <a:ext cx="1433195" cy="238125"/>
          </a:xfrm>
          <a:custGeom>
            <a:avLst/>
            <a:gdLst/>
            <a:ahLst/>
            <a:cxnLst/>
            <a:rect l="l" t="t" r="r" b="b"/>
            <a:pathLst>
              <a:path w="1433195" h="238125">
                <a:moveTo>
                  <a:pt x="1413875" y="9509"/>
                </a:moveTo>
                <a:lnTo>
                  <a:pt x="1413875" y="238109"/>
                </a:lnTo>
                <a:lnTo>
                  <a:pt x="1432925" y="238109"/>
                </a:lnTo>
                <a:lnTo>
                  <a:pt x="1432925" y="19049"/>
                </a:lnTo>
                <a:lnTo>
                  <a:pt x="1423415" y="19049"/>
                </a:lnTo>
                <a:lnTo>
                  <a:pt x="1413875" y="9509"/>
                </a:lnTo>
                <a:close/>
              </a:path>
              <a:path w="1433195" h="238125">
                <a:moveTo>
                  <a:pt x="10515" y="130667"/>
                </a:moveTo>
                <a:lnTo>
                  <a:pt x="1523" y="135879"/>
                </a:lnTo>
                <a:lnTo>
                  <a:pt x="0" y="141731"/>
                </a:lnTo>
                <a:lnTo>
                  <a:pt x="55229" y="236585"/>
                </a:lnTo>
                <a:lnTo>
                  <a:pt x="66260" y="217688"/>
                </a:lnTo>
                <a:lnTo>
                  <a:pt x="45719" y="217688"/>
                </a:lnTo>
                <a:lnTo>
                  <a:pt x="45719" y="182372"/>
                </a:lnTo>
                <a:lnTo>
                  <a:pt x="19049" y="136641"/>
                </a:lnTo>
                <a:lnTo>
                  <a:pt x="16367" y="132191"/>
                </a:lnTo>
                <a:lnTo>
                  <a:pt x="10515" y="130667"/>
                </a:lnTo>
                <a:close/>
              </a:path>
              <a:path w="1433195" h="238125">
                <a:moveTo>
                  <a:pt x="45719" y="182372"/>
                </a:moveTo>
                <a:lnTo>
                  <a:pt x="45719" y="217688"/>
                </a:lnTo>
                <a:lnTo>
                  <a:pt x="64769" y="217688"/>
                </a:lnTo>
                <a:lnTo>
                  <a:pt x="64769" y="212841"/>
                </a:lnTo>
                <a:lnTo>
                  <a:pt x="47091" y="212841"/>
                </a:lnTo>
                <a:lnTo>
                  <a:pt x="55293" y="198787"/>
                </a:lnTo>
                <a:lnTo>
                  <a:pt x="45719" y="182372"/>
                </a:lnTo>
                <a:close/>
              </a:path>
              <a:path w="1433195" h="238125">
                <a:moveTo>
                  <a:pt x="99943" y="130667"/>
                </a:moveTo>
                <a:lnTo>
                  <a:pt x="94091" y="132191"/>
                </a:lnTo>
                <a:lnTo>
                  <a:pt x="91561" y="136641"/>
                </a:lnTo>
                <a:lnTo>
                  <a:pt x="64769" y="182549"/>
                </a:lnTo>
                <a:lnTo>
                  <a:pt x="64769" y="217688"/>
                </a:lnTo>
                <a:lnTo>
                  <a:pt x="66260" y="217688"/>
                </a:lnTo>
                <a:lnTo>
                  <a:pt x="110611" y="141731"/>
                </a:lnTo>
                <a:lnTo>
                  <a:pt x="109087" y="135879"/>
                </a:lnTo>
                <a:lnTo>
                  <a:pt x="104515" y="133228"/>
                </a:lnTo>
                <a:lnTo>
                  <a:pt x="99943" y="130667"/>
                </a:lnTo>
                <a:close/>
              </a:path>
              <a:path w="1433195" h="238125">
                <a:moveTo>
                  <a:pt x="55293" y="198787"/>
                </a:moveTo>
                <a:lnTo>
                  <a:pt x="47091" y="212841"/>
                </a:lnTo>
                <a:lnTo>
                  <a:pt x="63489" y="212841"/>
                </a:lnTo>
                <a:lnTo>
                  <a:pt x="55293" y="198787"/>
                </a:lnTo>
                <a:close/>
              </a:path>
              <a:path w="1433195" h="238125">
                <a:moveTo>
                  <a:pt x="64769" y="182549"/>
                </a:moveTo>
                <a:lnTo>
                  <a:pt x="55293" y="198787"/>
                </a:lnTo>
                <a:lnTo>
                  <a:pt x="63489" y="212841"/>
                </a:lnTo>
                <a:lnTo>
                  <a:pt x="64769" y="212841"/>
                </a:lnTo>
                <a:lnTo>
                  <a:pt x="64769" y="182549"/>
                </a:lnTo>
                <a:close/>
              </a:path>
              <a:path w="1433195" h="238125">
                <a:moveTo>
                  <a:pt x="1428749" y="0"/>
                </a:moveTo>
                <a:lnTo>
                  <a:pt x="50017" y="0"/>
                </a:lnTo>
                <a:lnTo>
                  <a:pt x="45719" y="4328"/>
                </a:lnTo>
                <a:lnTo>
                  <a:pt x="45719" y="182372"/>
                </a:lnTo>
                <a:lnTo>
                  <a:pt x="55293" y="198787"/>
                </a:lnTo>
                <a:lnTo>
                  <a:pt x="64769" y="182549"/>
                </a:lnTo>
                <a:lnTo>
                  <a:pt x="64769" y="19049"/>
                </a:lnTo>
                <a:lnTo>
                  <a:pt x="55229" y="19049"/>
                </a:lnTo>
                <a:lnTo>
                  <a:pt x="64769" y="9509"/>
                </a:lnTo>
                <a:lnTo>
                  <a:pt x="1432925" y="9509"/>
                </a:lnTo>
                <a:lnTo>
                  <a:pt x="1432925" y="4328"/>
                </a:lnTo>
                <a:lnTo>
                  <a:pt x="1428749" y="0"/>
                </a:lnTo>
                <a:close/>
              </a:path>
              <a:path w="1433195" h="238125">
                <a:moveTo>
                  <a:pt x="64769" y="9509"/>
                </a:moveTo>
                <a:lnTo>
                  <a:pt x="55229" y="19049"/>
                </a:lnTo>
                <a:lnTo>
                  <a:pt x="64769" y="19049"/>
                </a:lnTo>
                <a:lnTo>
                  <a:pt x="64769" y="9509"/>
                </a:lnTo>
                <a:close/>
              </a:path>
              <a:path w="1433195" h="238125">
                <a:moveTo>
                  <a:pt x="1413875" y="9509"/>
                </a:moveTo>
                <a:lnTo>
                  <a:pt x="64769" y="9509"/>
                </a:lnTo>
                <a:lnTo>
                  <a:pt x="64769" y="19049"/>
                </a:lnTo>
                <a:lnTo>
                  <a:pt x="1413875" y="19049"/>
                </a:lnTo>
                <a:lnTo>
                  <a:pt x="1413875" y="9509"/>
                </a:lnTo>
                <a:close/>
              </a:path>
              <a:path w="1433195" h="238125">
                <a:moveTo>
                  <a:pt x="1432925" y="9509"/>
                </a:moveTo>
                <a:lnTo>
                  <a:pt x="1413875" y="9509"/>
                </a:lnTo>
                <a:lnTo>
                  <a:pt x="1423415" y="19049"/>
                </a:lnTo>
                <a:lnTo>
                  <a:pt x="1432925" y="19049"/>
                </a:lnTo>
                <a:lnTo>
                  <a:pt x="1432925" y="9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1285">
              <a:lnSpc>
                <a:spcPct val="100000"/>
              </a:lnSpc>
            </a:pPr>
            <a:r>
              <a:rPr dirty="0"/>
              <a:t>Norma</a:t>
            </a:r>
            <a:r>
              <a:rPr spc="-10" dirty="0"/>
              <a:t>l</a:t>
            </a:r>
            <a:r>
              <a:rPr dirty="0"/>
              <a:t>i</a:t>
            </a:r>
            <a:r>
              <a:rPr spc="-5" dirty="0"/>
              <a:t>s</a:t>
            </a:r>
            <a:r>
              <a:rPr spc="-15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2NF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19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83590"/>
            <a:ext cx="7131050" cy="94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829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114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nee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829"/>
              </a:lnSpc>
            </a:pP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n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ert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2NF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5657" y="3501021"/>
            <a:ext cx="1584325" cy="648335"/>
          </a:xfrm>
          <a:custGeom>
            <a:avLst/>
            <a:gdLst/>
            <a:ahLst/>
            <a:cxnLst/>
            <a:rect l="l" t="t" r="r" b="b"/>
            <a:pathLst>
              <a:path w="1584325" h="648335">
                <a:moveTo>
                  <a:pt x="0" y="648068"/>
                </a:moveTo>
                <a:lnTo>
                  <a:pt x="1584197" y="648068"/>
                </a:lnTo>
                <a:lnTo>
                  <a:pt x="1584197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5623" y="3665725"/>
            <a:ext cx="11461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Modu</a:t>
            </a:r>
            <a:r>
              <a:rPr sz="2800" spc="-3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19855" y="3501021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5">
                <a:moveTo>
                  <a:pt x="0" y="648068"/>
                </a:moveTo>
                <a:lnTo>
                  <a:pt x="1152131" y="648068"/>
                </a:lnTo>
                <a:lnTo>
                  <a:pt x="1152131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33980" y="3665725"/>
            <a:ext cx="7245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De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0" y="3501021"/>
            <a:ext cx="1584325" cy="648335"/>
          </a:xfrm>
          <a:custGeom>
            <a:avLst/>
            <a:gdLst/>
            <a:ahLst/>
            <a:cxnLst/>
            <a:rect l="l" t="t" r="r" b="b"/>
            <a:pathLst>
              <a:path w="1584325" h="648335">
                <a:moveTo>
                  <a:pt x="0" y="648068"/>
                </a:moveTo>
                <a:lnTo>
                  <a:pt x="1584197" y="648068"/>
                </a:lnTo>
                <a:lnTo>
                  <a:pt x="1584197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51073" y="3665725"/>
            <a:ext cx="12268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Lectu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56197" y="3501021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5">
                <a:moveTo>
                  <a:pt x="0" y="648068"/>
                </a:moveTo>
                <a:lnTo>
                  <a:pt x="1152131" y="648068"/>
                </a:lnTo>
                <a:lnTo>
                  <a:pt x="1152131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26840" y="3665725"/>
            <a:ext cx="6121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65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63648" y="3429012"/>
            <a:ext cx="1728470" cy="792480"/>
          </a:xfrm>
          <a:custGeom>
            <a:avLst/>
            <a:gdLst/>
            <a:ahLst/>
            <a:cxnLst/>
            <a:rect l="l" t="t" r="r" b="b"/>
            <a:pathLst>
              <a:path w="1728470" h="792479">
                <a:moveTo>
                  <a:pt x="0" y="792086"/>
                </a:moveTo>
                <a:lnTo>
                  <a:pt x="1728215" y="792086"/>
                </a:lnTo>
                <a:lnTo>
                  <a:pt x="1728215" y="0"/>
                </a:lnTo>
                <a:lnTo>
                  <a:pt x="0" y="0"/>
                </a:lnTo>
                <a:lnTo>
                  <a:pt x="0" y="79208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84204" y="3429012"/>
            <a:ext cx="1296670" cy="792480"/>
          </a:xfrm>
          <a:custGeom>
            <a:avLst/>
            <a:gdLst/>
            <a:ahLst/>
            <a:cxnLst/>
            <a:rect l="l" t="t" r="r" b="b"/>
            <a:pathLst>
              <a:path w="1296670" h="792479">
                <a:moveTo>
                  <a:pt x="0" y="792086"/>
                </a:moveTo>
                <a:lnTo>
                  <a:pt x="1296161" y="792086"/>
                </a:lnTo>
                <a:lnTo>
                  <a:pt x="1296161" y="0"/>
                </a:lnTo>
                <a:lnTo>
                  <a:pt x="0" y="0"/>
                </a:lnTo>
                <a:lnTo>
                  <a:pt x="0" y="79208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18994" y="4148328"/>
            <a:ext cx="1433195" cy="226695"/>
          </a:xfrm>
          <a:custGeom>
            <a:avLst/>
            <a:gdLst/>
            <a:ahLst/>
            <a:cxnLst/>
            <a:rect l="l" t="t" r="r" b="b"/>
            <a:pathLst>
              <a:path w="1433195" h="226695">
                <a:moveTo>
                  <a:pt x="19049" y="0"/>
                </a:moveTo>
                <a:lnTo>
                  <a:pt x="0" y="0"/>
                </a:lnTo>
                <a:lnTo>
                  <a:pt x="0" y="221873"/>
                </a:lnTo>
                <a:lnTo>
                  <a:pt x="4322" y="226182"/>
                </a:lnTo>
                <a:lnTo>
                  <a:pt x="1383029" y="226182"/>
                </a:lnTo>
                <a:lnTo>
                  <a:pt x="1387236" y="221873"/>
                </a:lnTo>
                <a:lnTo>
                  <a:pt x="1387236" y="216657"/>
                </a:lnTo>
                <a:lnTo>
                  <a:pt x="19049" y="216657"/>
                </a:lnTo>
                <a:lnTo>
                  <a:pt x="9524" y="207132"/>
                </a:lnTo>
                <a:lnTo>
                  <a:pt x="19049" y="207132"/>
                </a:lnTo>
                <a:lnTo>
                  <a:pt x="19049" y="0"/>
                </a:lnTo>
                <a:close/>
              </a:path>
              <a:path w="1433195" h="226695">
                <a:moveTo>
                  <a:pt x="19049" y="207132"/>
                </a:moveTo>
                <a:lnTo>
                  <a:pt x="9524" y="207132"/>
                </a:lnTo>
                <a:lnTo>
                  <a:pt x="19049" y="216657"/>
                </a:lnTo>
                <a:lnTo>
                  <a:pt x="19049" y="207132"/>
                </a:lnTo>
                <a:close/>
              </a:path>
              <a:path w="1433195" h="226695">
                <a:moveTo>
                  <a:pt x="1368186" y="207132"/>
                </a:moveTo>
                <a:lnTo>
                  <a:pt x="19049" y="207132"/>
                </a:lnTo>
                <a:lnTo>
                  <a:pt x="19049" y="216657"/>
                </a:lnTo>
                <a:lnTo>
                  <a:pt x="1368186" y="216657"/>
                </a:lnTo>
                <a:lnTo>
                  <a:pt x="1368186" y="207132"/>
                </a:lnTo>
                <a:close/>
              </a:path>
              <a:path w="1433195" h="226695">
                <a:moveTo>
                  <a:pt x="1377759" y="39200"/>
                </a:moveTo>
                <a:lnTo>
                  <a:pt x="1368186" y="55615"/>
                </a:lnTo>
                <a:lnTo>
                  <a:pt x="1368186" y="216657"/>
                </a:lnTo>
                <a:lnTo>
                  <a:pt x="1377695" y="207132"/>
                </a:lnTo>
                <a:lnTo>
                  <a:pt x="1387236" y="207132"/>
                </a:lnTo>
                <a:lnTo>
                  <a:pt x="1387236" y="55437"/>
                </a:lnTo>
                <a:lnTo>
                  <a:pt x="1377759" y="39200"/>
                </a:lnTo>
                <a:close/>
              </a:path>
              <a:path w="1433195" h="226695">
                <a:moveTo>
                  <a:pt x="1387236" y="207132"/>
                </a:moveTo>
                <a:lnTo>
                  <a:pt x="1377695" y="207132"/>
                </a:lnTo>
                <a:lnTo>
                  <a:pt x="1368186" y="216657"/>
                </a:lnTo>
                <a:lnTo>
                  <a:pt x="1387236" y="216657"/>
                </a:lnTo>
                <a:lnTo>
                  <a:pt x="1387236" y="207132"/>
                </a:lnTo>
                <a:close/>
              </a:path>
              <a:path w="1433195" h="226695">
                <a:moveTo>
                  <a:pt x="1377695" y="1523"/>
                </a:moveTo>
                <a:lnTo>
                  <a:pt x="1322466" y="96392"/>
                </a:lnTo>
                <a:lnTo>
                  <a:pt x="1323990" y="102239"/>
                </a:lnTo>
                <a:lnTo>
                  <a:pt x="1328562" y="104774"/>
                </a:lnTo>
                <a:lnTo>
                  <a:pt x="1332981" y="107441"/>
                </a:lnTo>
                <a:lnTo>
                  <a:pt x="1338833" y="105917"/>
                </a:lnTo>
                <a:lnTo>
                  <a:pt x="1341516" y="101345"/>
                </a:lnTo>
                <a:lnTo>
                  <a:pt x="1368186" y="55615"/>
                </a:lnTo>
                <a:lnTo>
                  <a:pt x="1368186" y="20442"/>
                </a:lnTo>
                <a:lnTo>
                  <a:pt x="1388737" y="20442"/>
                </a:lnTo>
                <a:lnTo>
                  <a:pt x="1377695" y="1523"/>
                </a:lnTo>
                <a:close/>
              </a:path>
              <a:path w="1433195" h="226695">
                <a:moveTo>
                  <a:pt x="1388737" y="20442"/>
                </a:moveTo>
                <a:lnTo>
                  <a:pt x="1387236" y="20442"/>
                </a:lnTo>
                <a:lnTo>
                  <a:pt x="1387236" y="55437"/>
                </a:lnTo>
                <a:lnTo>
                  <a:pt x="1414028" y="101345"/>
                </a:lnTo>
                <a:lnTo>
                  <a:pt x="1416557" y="105917"/>
                </a:lnTo>
                <a:lnTo>
                  <a:pt x="1422410" y="107441"/>
                </a:lnTo>
                <a:lnTo>
                  <a:pt x="1426982" y="104774"/>
                </a:lnTo>
                <a:lnTo>
                  <a:pt x="1431554" y="102239"/>
                </a:lnTo>
                <a:lnTo>
                  <a:pt x="1433078" y="96392"/>
                </a:lnTo>
                <a:lnTo>
                  <a:pt x="1388737" y="20442"/>
                </a:lnTo>
                <a:close/>
              </a:path>
              <a:path w="1433195" h="226695">
                <a:moveTo>
                  <a:pt x="1387236" y="20442"/>
                </a:moveTo>
                <a:lnTo>
                  <a:pt x="1368186" y="20442"/>
                </a:lnTo>
                <a:lnTo>
                  <a:pt x="1368186" y="55615"/>
                </a:lnTo>
                <a:lnTo>
                  <a:pt x="1377759" y="39200"/>
                </a:lnTo>
                <a:lnTo>
                  <a:pt x="1369557" y="25145"/>
                </a:lnTo>
                <a:lnTo>
                  <a:pt x="1387236" y="25145"/>
                </a:lnTo>
                <a:lnTo>
                  <a:pt x="1387236" y="20442"/>
                </a:lnTo>
                <a:close/>
              </a:path>
              <a:path w="1433195" h="226695">
                <a:moveTo>
                  <a:pt x="1387236" y="25145"/>
                </a:moveTo>
                <a:lnTo>
                  <a:pt x="1385956" y="25145"/>
                </a:lnTo>
                <a:lnTo>
                  <a:pt x="1377759" y="39200"/>
                </a:lnTo>
                <a:lnTo>
                  <a:pt x="1387236" y="55437"/>
                </a:lnTo>
                <a:lnTo>
                  <a:pt x="1387236" y="25145"/>
                </a:lnTo>
                <a:close/>
              </a:path>
              <a:path w="1433195" h="226695">
                <a:moveTo>
                  <a:pt x="1385956" y="25145"/>
                </a:moveTo>
                <a:lnTo>
                  <a:pt x="1369557" y="25145"/>
                </a:lnTo>
                <a:lnTo>
                  <a:pt x="1377759" y="39200"/>
                </a:lnTo>
                <a:lnTo>
                  <a:pt x="1385956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5927" y="4149090"/>
            <a:ext cx="1423670" cy="226060"/>
          </a:xfrm>
          <a:custGeom>
            <a:avLst/>
            <a:gdLst/>
            <a:ahLst/>
            <a:cxnLst/>
            <a:rect l="l" t="t" r="r" b="b"/>
            <a:pathLst>
              <a:path w="1423670" h="226060">
                <a:moveTo>
                  <a:pt x="1358645" y="206501"/>
                </a:moveTo>
                <a:lnTo>
                  <a:pt x="0" y="206501"/>
                </a:lnTo>
                <a:lnTo>
                  <a:pt x="0" y="225551"/>
                </a:lnTo>
                <a:lnTo>
                  <a:pt x="1373367" y="225551"/>
                </a:lnTo>
                <a:lnTo>
                  <a:pt x="1377695" y="221229"/>
                </a:lnTo>
                <a:lnTo>
                  <a:pt x="1377695" y="216026"/>
                </a:lnTo>
                <a:lnTo>
                  <a:pt x="1358645" y="216026"/>
                </a:lnTo>
                <a:lnTo>
                  <a:pt x="1358645" y="206501"/>
                </a:lnTo>
                <a:close/>
              </a:path>
              <a:path w="1423670" h="226060">
                <a:moveTo>
                  <a:pt x="1368170" y="37759"/>
                </a:moveTo>
                <a:lnTo>
                  <a:pt x="1358645" y="54091"/>
                </a:lnTo>
                <a:lnTo>
                  <a:pt x="1358645" y="216026"/>
                </a:lnTo>
                <a:lnTo>
                  <a:pt x="1368186" y="206501"/>
                </a:lnTo>
                <a:lnTo>
                  <a:pt x="1377695" y="206501"/>
                </a:lnTo>
                <a:lnTo>
                  <a:pt x="1377695" y="54091"/>
                </a:lnTo>
                <a:lnTo>
                  <a:pt x="1368170" y="37759"/>
                </a:lnTo>
                <a:close/>
              </a:path>
              <a:path w="1423670" h="226060">
                <a:moveTo>
                  <a:pt x="1377695" y="206501"/>
                </a:moveTo>
                <a:lnTo>
                  <a:pt x="1368186" y="206501"/>
                </a:lnTo>
                <a:lnTo>
                  <a:pt x="1358645" y="216026"/>
                </a:lnTo>
                <a:lnTo>
                  <a:pt x="1377695" y="216026"/>
                </a:lnTo>
                <a:lnTo>
                  <a:pt x="1377695" y="206501"/>
                </a:lnTo>
                <a:close/>
              </a:path>
              <a:path w="1423670" h="226060">
                <a:moveTo>
                  <a:pt x="1368186" y="0"/>
                </a:moveTo>
                <a:lnTo>
                  <a:pt x="1315455" y="90296"/>
                </a:lnTo>
                <a:lnTo>
                  <a:pt x="1312804" y="94737"/>
                </a:lnTo>
                <a:lnTo>
                  <a:pt x="1314328" y="100583"/>
                </a:lnTo>
                <a:lnTo>
                  <a:pt x="1323472" y="105917"/>
                </a:lnTo>
                <a:lnTo>
                  <a:pt x="1329324" y="104393"/>
                </a:lnTo>
                <a:lnTo>
                  <a:pt x="1358645" y="54091"/>
                </a:lnTo>
                <a:lnTo>
                  <a:pt x="1358645" y="18800"/>
                </a:lnTo>
                <a:lnTo>
                  <a:pt x="1379158" y="18800"/>
                </a:lnTo>
                <a:lnTo>
                  <a:pt x="1368186" y="0"/>
                </a:lnTo>
                <a:close/>
              </a:path>
              <a:path w="1423670" h="226060">
                <a:moveTo>
                  <a:pt x="1379158" y="18800"/>
                </a:moveTo>
                <a:lnTo>
                  <a:pt x="1377695" y="18800"/>
                </a:lnTo>
                <a:lnTo>
                  <a:pt x="1377695" y="54091"/>
                </a:lnTo>
                <a:lnTo>
                  <a:pt x="1404365" y="99821"/>
                </a:lnTo>
                <a:lnTo>
                  <a:pt x="1407048" y="104393"/>
                </a:lnTo>
                <a:lnTo>
                  <a:pt x="1412869" y="105917"/>
                </a:lnTo>
                <a:lnTo>
                  <a:pt x="1417441" y="103250"/>
                </a:lnTo>
                <a:lnTo>
                  <a:pt x="1421891" y="100583"/>
                </a:lnTo>
                <a:lnTo>
                  <a:pt x="1423537" y="94737"/>
                </a:lnTo>
                <a:lnTo>
                  <a:pt x="1420886" y="90296"/>
                </a:lnTo>
                <a:lnTo>
                  <a:pt x="1379158" y="18800"/>
                </a:lnTo>
                <a:close/>
              </a:path>
              <a:path w="1423670" h="226060">
                <a:moveTo>
                  <a:pt x="1377695" y="18800"/>
                </a:moveTo>
                <a:lnTo>
                  <a:pt x="1358645" y="18800"/>
                </a:lnTo>
                <a:lnTo>
                  <a:pt x="1358645" y="54091"/>
                </a:lnTo>
                <a:lnTo>
                  <a:pt x="1368170" y="37759"/>
                </a:lnTo>
                <a:lnTo>
                  <a:pt x="1359926" y="23621"/>
                </a:lnTo>
                <a:lnTo>
                  <a:pt x="1377695" y="23621"/>
                </a:lnTo>
                <a:lnTo>
                  <a:pt x="1377695" y="18800"/>
                </a:lnTo>
                <a:close/>
              </a:path>
              <a:path w="1423670" h="226060">
                <a:moveTo>
                  <a:pt x="1377695" y="23621"/>
                </a:moveTo>
                <a:lnTo>
                  <a:pt x="1376415" y="23621"/>
                </a:lnTo>
                <a:lnTo>
                  <a:pt x="1368170" y="37759"/>
                </a:lnTo>
                <a:lnTo>
                  <a:pt x="1377695" y="54091"/>
                </a:lnTo>
                <a:lnTo>
                  <a:pt x="1377695" y="23621"/>
                </a:lnTo>
                <a:close/>
              </a:path>
              <a:path w="1423670" h="226060">
                <a:moveTo>
                  <a:pt x="1376415" y="23621"/>
                </a:moveTo>
                <a:lnTo>
                  <a:pt x="1359926" y="23621"/>
                </a:lnTo>
                <a:lnTo>
                  <a:pt x="1368170" y="37759"/>
                </a:lnTo>
                <a:lnTo>
                  <a:pt x="1376415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41460" y="3263646"/>
            <a:ext cx="1433195" cy="238125"/>
          </a:xfrm>
          <a:custGeom>
            <a:avLst/>
            <a:gdLst/>
            <a:ahLst/>
            <a:cxnLst/>
            <a:rect l="l" t="t" r="r" b="b"/>
            <a:pathLst>
              <a:path w="1433195" h="238125">
                <a:moveTo>
                  <a:pt x="1413875" y="9509"/>
                </a:moveTo>
                <a:lnTo>
                  <a:pt x="1413875" y="238109"/>
                </a:lnTo>
                <a:lnTo>
                  <a:pt x="1432925" y="238109"/>
                </a:lnTo>
                <a:lnTo>
                  <a:pt x="1432925" y="19049"/>
                </a:lnTo>
                <a:lnTo>
                  <a:pt x="1423415" y="19049"/>
                </a:lnTo>
                <a:lnTo>
                  <a:pt x="1413875" y="9509"/>
                </a:lnTo>
                <a:close/>
              </a:path>
              <a:path w="1433195" h="238125">
                <a:moveTo>
                  <a:pt x="10515" y="130667"/>
                </a:moveTo>
                <a:lnTo>
                  <a:pt x="1523" y="135879"/>
                </a:lnTo>
                <a:lnTo>
                  <a:pt x="0" y="141731"/>
                </a:lnTo>
                <a:lnTo>
                  <a:pt x="55229" y="236585"/>
                </a:lnTo>
                <a:lnTo>
                  <a:pt x="66260" y="217688"/>
                </a:lnTo>
                <a:lnTo>
                  <a:pt x="45719" y="217688"/>
                </a:lnTo>
                <a:lnTo>
                  <a:pt x="45719" y="182372"/>
                </a:lnTo>
                <a:lnTo>
                  <a:pt x="19049" y="136641"/>
                </a:lnTo>
                <a:lnTo>
                  <a:pt x="16367" y="132191"/>
                </a:lnTo>
                <a:lnTo>
                  <a:pt x="10515" y="130667"/>
                </a:lnTo>
                <a:close/>
              </a:path>
              <a:path w="1433195" h="238125">
                <a:moveTo>
                  <a:pt x="45719" y="182372"/>
                </a:moveTo>
                <a:lnTo>
                  <a:pt x="45719" y="217688"/>
                </a:lnTo>
                <a:lnTo>
                  <a:pt x="64769" y="217688"/>
                </a:lnTo>
                <a:lnTo>
                  <a:pt x="64769" y="212841"/>
                </a:lnTo>
                <a:lnTo>
                  <a:pt x="47091" y="212841"/>
                </a:lnTo>
                <a:lnTo>
                  <a:pt x="55293" y="198787"/>
                </a:lnTo>
                <a:lnTo>
                  <a:pt x="45719" y="182372"/>
                </a:lnTo>
                <a:close/>
              </a:path>
              <a:path w="1433195" h="238125">
                <a:moveTo>
                  <a:pt x="99943" y="130667"/>
                </a:moveTo>
                <a:lnTo>
                  <a:pt x="94091" y="132191"/>
                </a:lnTo>
                <a:lnTo>
                  <a:pt x="91561" y="136641"/>
                </a:lnTo>
                <a:lnTo>
                  <a:pt x="64769" y="182549"/>
                </a:lnTo>
                <a:lnTo>
                  <a:pt x="64769" y="217688"/>
                </a:lnTo>
                <a:lnTo>
                  <a:pt x="66260" y="217688"/>
                </a:lnTo>
                <a:lnTo>
                  <a:pt x="110611" y="141731"/>
                </a:lnTo>
                <a:lnTo>
                  <a:pt x="109087" y="135879"/>
                </a:lnTo>
                <a:lnTo>
                  <a:pt x="104515" y="133228"/>
                </a:lnTo>
                <a:lnTo>
                  <a:pt x="99943" y="130667"/>
                </a:lnTo>
                <a:close/>
              </a:path>
              <a:path w="1433195" h="238125">
                <a:moveTo>
                  <a:pt x="55293" y="198787"/>
                </a:moveTo>
                <a:lnTo>
                  <a:pt x="47091" y="212841"/>
                </a:lnTo>
                <a:lnTo>
                  <a:pt x="63489" y="212841"/>
                </a:lnTo>
                <a:lnTo>
                  <a:pt x="55293" y="198787"/>
                </a:lnTo>
                <a:close/>
              </a:path>
              <a:path w="1433195" h="238125">
                <a:moveTo>
                  <a:pt x="64769" y="182549"/>
                </a:moveTo>
                <a:lnTo>
                  <a:pt x="55293" y="198787"/>
                </a:lnTo>
                <a:lnTo>
                  <a:pt x="63489" y="212841"/>
                </a:lnTo>
                <a:lnTo>
                  <a:pt x="64769" y="212841"/>
                </a:lnTo>
                <a:lnTo>
                  <a:pt x="64769" y="182549"/>
                </a:lnTo>
                <a:close/>
              </a:path>
              <a:path w="1433195" h="238125">
                <a:moveTo>
                  <a:pt x="1428749" y="0"/>
                </a:moveTo>
                <a:lnTo>
                  <a:pt x="50017" y="0"/>
                </a:lnTo>
                <a:lnTo>
                  <a:pt x="45719" y="4328"/>
                </a:lnTo>
                <a:lnTo>
                  <a:pt x="45719" y="182372"/>
                </a:lnTo>
                <a:lnTo>
                  <a:pt x="55293" y="198787"/>
                </a:lnTo>
                <a:lnTo>
                  <a:pt x="64769" y="182549"/>
                </a:lnTo>
                <a:lnTo>
                  <a:pt x="64769" y="19049"/>
                </a:lnTo>
                <a:lnTo>
                  <a:pt x="55229" y="19049"/>
                </a:lnTo>
                <a:lnTo>
                  <a:pt x="64769" y="9509"/>
                </a:lnTo>
                <a:lnTo>
                  <a:pt x="1432925" y="9509"/>
                </a:lnTo>
                <a:lnTo>
                  <a:pt x="1432925" y="4328"/>
                </a:lnTo>
                <a:lnTo>
                  <a:pt x="1428749" y="0"/>
                </a:lnTo>
                <a:close/>
              </a:path>
              <a:path w="1433195" h="238125">
                <a:moveTo>
                  <a:pt x="64769" y="9509"/>
                </a:moveTo>
                <a:lnTo>
                  <a:pt x="55229" y="19049"/>
                </a:lnTo>
                <a:lnTo>
                  <a:pt x="64769" y="19049"/>
                </a:lnTo>
                <a:lnTo>
                  <a:pt x="64769" y="9509"/>
                </a:lnTo>
                <a:close/>
              </a:path>
              <a:path w="1433195" h="238125">
                <a:moveTo>
                  <a:pt x="1413875" y="9509"/>
                </a:moveTo>
                <a:lnTo>
                  <a:pt x="64769" y="9509"/>
                </a:lnTo>
                <a:lnTo>
                  <a:pt x="64769" y="19049"/>
                </a:lnTo>
                <a:lnTo>
                  <a:pt x="1413875" y="19049"/>
                </a:lnTo>
                <a:lnTo>
                  <a:pt x="1413875" y="9509"/>
                </a:lnTo>
                <a:close/>
              </a:path>
              <a:path w="1433195" h="238125">
                <a:moveTo>
                  <a:pt x="1432925" y="9509"/>
                </a:moveTo>
                <a:lnTo>
                  <a:pt x="1413875" y="9509"/>
                </a:lnTo>
                <a:lnTo>
                  <a:pt x="1423415" y="19049"/>
                </a:lnTo>
                <a:lnTo>
                  <a:pt x="1432925" y="19049"/>
                </a:lnTo>
                <a:lnTo>
                  <a:pt x="1432925" y="9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07666" y="4581144"/>
            <a:ext cx="1440815" cy="360045"/>
          </a:xfrm>
          <a:custGeom>
            <a:avLst/>
            <a:gdLst/>
            <a:ahLst/>
            <a:cxnLst/>
            <a:rect l="l" t="t" r="r" b="b"/>
            <a:pathLst>
              <a:path w="1440814" h="360045">
                <a:moveTo>
                  <a:pt x="1440195" y="0"/>
                </a:moveTo>
                <a:lnTo>
                  <a:pt x="1432551" y="43263"/>
                </a:lnTo>
                <a:lnTo>
                  <a:pt x="1410839" y="82725"/>
                </a:lnTo>
                <a:lnTo>
                  <a:pt x="1376884" y="117138"/>
                </a:lnTo>
                <a:lnTo>
                  <a:pt x="1332512" y="145255"/>
                </a:lnTo>
                <a:lnTo>
                  <a:pt x="1279550" y="165827"/>
                </a:lnTo>
                <a:lnTo>
                  <a:pt x="1240372" y="174735"/>
                </a:lnTo>
                <a:lnTo>
                  <a:pt x="1198729" y="179366"/>
                </a:lnTo>
                <a:lnTo>
                  <a:pt x="1177152" y="179963"/>
                </a:lnTo>
                <a:lnTo>
                  <a:pt x="983111" y="179963"/>
                </a:lnTo>
                <a:lnTo>
                  <a:pt x="961552" y="180560"/>
                </a:lnTo>
                <a:lnTo>
                  <a:pt x="919937" y="185197"/>
                </a:lnTo>
                <a:lnTo>
                  <a:pt x="880774" y="194116"/>
                </a:lnTo>
                <a:lnTo>
                  <a:pt x="844607" y="206947"/>
                </a:lnTo>
                <a:lnTo>
                  <a:pt x="797165" y="232713"/>
                </a:lnTo>
                <a:lnTo>
                  <a:pt x="759520" y="265192"/>
                </a:lnTo>
                <a:lnTo>
                  <a:pt x="733508" y="303131"/>
                </a:lnTo>
                <a:lnTo>
                  <a:pt x="720962" y="345277"/>
                </a:lnTo>
                <a:lnTo>
                  <a:pt x="720089" y="360044"/>
                </a:lnTo>
                <a:lnTo>
                  <a:pt x="719218" y="345277"/>
                </a:lnTo>
                <a:lnTo>
                  <a:pt x="706683" y="303131"/>
                </a:lnTo>
                <a:lnTo>
                  <a:pt x="680690" y="265192"/>
                </a:lnTo>
                <a:lnTo>
                  <a:pt x="643063" y="232713"/>
                </a:lnTo>
                <a:lnTo>
                  <a:pt x="595630" y="206947"/>
                </a:lnTo>
                <a:lnTo>
                  <a:pt x="559461" y="194116"/>
                </a:lnTo>
                <a:lnTo>
                  <a:pt x="520285" y="185197"/>
                </a:lnTo>
                <a:lnTo>
                  <a:pt x="478644" y="180560"/>
                </a:lnTo>
                <a:lnTo>
                  <a:pt x="457068" y="179963"/>
                </a:lnTo>
                <a:lnTo>
                  <a:pt x="263021" y="179963"/>
                </a:lnTo>
                <a:lnTo>
                  <a:pt x="241462" y="179366"/>
                </a:lnTo>
                <a:lnTo>
                  <a:pt x="199847" y="174735"/>
                </a:lnTo>
                <a:lnTo>
                  <a:pt x="160684" y="165827"/>
                </a:lnTo>
                <a:lnTo>
                  <a:pt x="124517" y="153012"/>
                </a:lnTo>
                <a:lnTo>
                  <a:pt x="77075" y="127271"/>
                </a:lnTo>
                <a:lnTo>
                  <a:pt x="39430" y="94819"/>
                </a:lnTo>
                <a:lnTo>
                  <a:pt x="13418" y="56901"/>
                </a:lnTo>
                <a:lnTo>
                  <a:pt x="872" y="1476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34334" y="5103620"/>
            <a:ext cx="6283325" cy="105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4339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erm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ona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dep</a:t>
            </a:r>
            <a:r>
              <a:rPr sz="2400" spc="-5" dirty="0">
                <a:latin typeface="Calibri"/>
                <a:cs typeface="Calibri"/>
              </a:rPr>
              <a:t>enden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2815">
              <a:lnSpc>
                <a:spcPct val="100000"/>
              </a:lnSpc>
            </a:pPr>
            <a:r>
              <a:rPr spc="-5" dirty="0"/>
              <a:t>Th</a:t>
            </a:r>
            <a:r>
              <a:rPr dirty="0"/>
              <a:t>is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/>
              <a:t>Lectu</a:t>
            </a:r>
            <a:r>
              <a:rPr spc="-55" dirty="0"/>
              <a:t>r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84746"/>
            <a:ext cx="6840220" cy="3668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Norma</a:t>
            </a:r>
            <a:r>
              <a:rPr sz="3200" spc="-2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dancy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Functiona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Depe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denci</a:t>
            </a:r>
            <a:r>
              <a:rPr sz="2800" spc="-15" dirty="0">
                <a:latin typeface="Calibri"/>
                <a:cs typeface="Calibri"/>
              </a:rPr>
              <a:t>es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Nor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orms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No</a:t>
            </a:r>
            <a:r>
              <a:rPr sz="2800" spc="-2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mal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orms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Furthe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ead</a:t>
            </a:r>
            <a:r>
              <a:rPr sz="3200" spc="-5" dirty="0">
                <a:latin typeface="Calibri"/>
                <a:cs typeface="Calibri"/>
              </a:rPr>
              <a:t>ing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25" dirty="0" smtClean="0">
                <a:latin typeface="Calibri"/>
                <a:cs typeface="Calibri"/>
              </a:rPr>
              <a:t>D</a:t>
            </a:r>
            <a:r>
              <a:rPr sz="2800" spc="-45" dirty="0" smtClean="0">
                <a:latin typeface="Calibri"/>
                <a:cs typeface="Calibri"/>
              </a:rPr>
              <a:t>a</a:t>
            </a:r>
            <a:r>
              <a:rPr sz="2800" spc="-50" dirty="0" smtClean="0">
                <a:latin typeface="Calibri"/>
                <a:cs typeface="Calibri"/>
              </a:rPr>
              <a:t>t</a:t>
            </a:r>
            <a:r>
              <a:rPr sz="2800" spc="-15" dirty="0" smtClean="0">
                <a:latin typeface="Calibri"/>
                <a:cs typeface="Calibri"/>
              </a:rPr>
              <a:t>abase</a:t>
            </a:r>
            <a:r>
              <a:rPr sz="2800" spc="-60" dirty="0" smtClean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y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ems,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14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1285">
              <a:lnSpc>
                <a:spcPct val="100000"/>
              </a:lnSpc>
            </a:pPr>
            <a:r>
              <a:rPr dirty="0"/>
              <a:t>Norma</a:t>
            </a:r>
            <a:r>
              <a:rPr spc="-10" dirty="0"/>
              <a:t>l</a:t>
            </a:r>
            <a:r>
              <a:rPr dirty="0"/>
              <a:t>i</a:t>
            </a:r>
            <a:r>
              <a:rPr spc="-5" dirty="0"/>
              <a:t>s</a:t>
            </a:r>
            <a:r>
              <a:rPr spc="-15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2NF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83590"/>
            <a:ext cx="7131050" cy="94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829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114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nee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829"/>
              </a:lnSpc>
            </a:pP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n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ert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2NF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5657" y="3501021"/>
            <a:ext cx="1584325" cy="648335"/>
          </a:xfrm>
          <a:custGeom>
            <a:avLst/>
            <a:gdLst/>
            <a:ahLst/>
            <a:cxnLst/>
            <a:rect l="l" t="t" r="r" b="b"/>
            <a:pathLst>
              <a:path w="1584325" h="648335">
                <a:moveTo>
                  <a:pt x="0" y="648068"/>
                </a:moveTo>
                <a:lnTo>
                  <a:pt x="1584197" y="648068"/>
                </a:lnTo>
                <a:lnTo>
                  <a:pt x="1584197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5623" y="3665725"/>
            <a:ext cx="11461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Modu</a:t>
            </a:r>
            <a:r>
              <a:rPr sz="2800" spc="-3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19855" y="3501021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5">
                <a:moveTo>
                  <a:pt x="0" y="648068"/>
                </a:moveTo>
                <a:lnTo>
                  <a:pt x="1152131" y="648068"/>
                </a:lnTo>
                <a:lnTo>
                  <a:pt x="1152131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33980" y="3665725"/>
            <a:ext cx="7245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De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0" y="3501021"/>
            <a:ext cx="1584325" cy="648335"/>
          </a:xfrm>
          <a:custGeom>
            <a:avLst/>
            <a:gdLst/>
            <a:ahLst/>
            <a:cxnLst/>
            <a:rect l="l" t="t" r="r" b="b"/>
            <a:pathLst>
              <a:path w="1584325" h="648335">
                <a:moveTo>
                  <a:pt x="0" y="648068"/>
                </a:moveTo>
                <a:lnTo>
                  <a:pt x="1584197" y="648068"/>
                </a:lnTo>
                <a:lnTo>
                  <a:pt x="1584197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51073" y="3665725"/>
            <a:ext cx="12268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Lectu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56197" y="3501021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5">
                <a:moveTo>
                  <a:pt x="0" y="648068"/>
                </a:moveTo>
                <a:lnTo>
                  <a:pt x="1152131" y="648068"/>
                </a:lnTo>
                <a:lnTo>
                  <a:pt x="1152131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26840" y="3665725"/>
            <a:ext cx="6121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65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63648" y="3429012"/>
            <a:ext cx="1728470" cy="792480"/>
          </a:xfrm>
          <a:custGeom>
            <a:avLst/>
            <a:gdLst/>
            <a:ahLst/>
            <a:cxnLst/>
            <a:rect l="l" t="t" r="r" b="b"/>
            <a:pathLst>
              <a:path w="1728470" h="792479">
                <a:moveTo>
                  <a:pt x="0" y="792086"/>
                </a:moveTo>
                <a:lnTo>
                  <a:pt x="1728215" y="792086"/>
                </a:lnTo>
                <a:lnTo>
                  <a:pt x="1728215" y="0"/>
                </a:lnTo>
                <a:lnTo>
                  <a:pt x="0" y="0"/>
                </a:lnTo>
                <a:lnTo>
                  <a:pt x="0" y="79208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84204" y="3429012"/>
            <a:ext cx="1296670" cy="792480"/>
          </a:xfrm>
          <a:custGeom>
            <a:avLst/>
            <a:gdLst/>
            <a:ahLst/>
            <a:cxnLst/>
            <a:rect l="l" t="t" r="r" b="b"/>
            <a:pathLst>
              <a:path w="1296670" h="792479">
                <a:moveTo>
                  <a:pt x="0" y="792086"/>
                </a:moveTo>
                <a:lnTo>
                  <a:pt x="1296161" y="792086"/>
                </a:lnTo>
                <a:lnTo>
                  <a:pt x="1296161" y="0"/>
                </a:lnTo>
                <a:lnTo>
                  <a:pt x="0" y="0"/>
                </a:lnTo>
                <a:lnTo>
                  <a:pt x="0" y="79208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18994" y="4148328"/>
            <a:ext cx="1433195" cy="226695"/>
          </a:xfrm>
          <a:custGeom>
            <a:avLst/>
            <a:gdLst/>
            <a:ahLst/>
            <a:cxnLst/>
            <a:rect l="l" t="t" r="r" b="b"/>
            <a:pathLst>
              <a:path w="1433195" h="226695">
                <a:moveTo>
                  <a:pt x="19049" y="0"/>
                </a:moveTo>
                <a:lnTo>
                  <a:pt x="0" y="0"/>
                </a:lnTo>
                <a:lnTo>
                  <a:pt x="0" y="221873"/>
                </a:lnTo>
                <a:lnTo>
                  <a:pt x="4322" y="226182"/>
                </a:lnTo>
                <a:lnTo>
                  <a:pt x="1383029" y="226182"/>
                </a:lnTo>
                <a:lnTo>
                  <a:pt x="1387236" y="221873"/>
                </a:lnTo>
                <a:lnTo>
                  <a:pt x="1387236" y="216657"/>
                </a:lnTo>
                <a:lnTo>
                  <a:pt x="19049" y="216657"/>
                </a:lnTo>
                <a:lnTo>
                  <a:pt x="9524" y="207132"/>
                </a:lnTo>
                <a:lnTo>
                  <a:pt x="19049" y="207132"/>
                </a:lnTo>
                <a:lnTo>
                  <a:pt x="19049" y="0"/>
                </a:lnTo>
                <a:close/>
              </a:path>
              <a:path w="1433195" h="226695">
                <a:moveTo>
                  <a:pt x="19049" y="207132"/>
                </a:moveTo>
                <a:lnTo>
                  <a:pt x="9524" y="207132"/>
                </a:lnTo>
                <a:lnTo>
                  <a:pt x="19049" y="216657"/>
                </a:lnTo>
                <a:lnTo>
                  <a:pt x="19049" y="207132"/>
                </a:lnTo>
                <a:close/>
              </a:path>
              <a:path w="1433195" h="226695">
                <a:moveTo>
                  <a:pt x="1368186" y="207132"/>
                </a:moveTo>
                <a:lnTo>
                  <a:pt x="19049" y="207132"/>
                </a:lnTo>
                <a:lnTo>
                  <a:pt x="19049" y="216657"/>
                </a:lnTo>
                <a:lnTo>
                  <a:pt x="1368186" y="216657"/>
                </a:lnTo>
                <a:lnTo>
                  <a:pt x="1368186" y="207132"/>
                </a:lnTo>
                <a:close/>
              </a:path>
              <a:path w="1433195" h="226695">
                <a:moveTo>
                  <a:pt x="1377759" y="39200"/>
                </a:moveTo>
                <a:lnTo>
                  <a:pt x="1368186" y="55615"/>
                </a:lnTo>
                <a:lnTo>
                  <a:pt x="1368186" y="216657"/>
                </a:lnTo>
                <a:lnTo>
                  <a:pt x="1377695" y="207132"/>
                </a:lnTo>
                <a:lnTo>
                  <a:pt x="1387236" y="207132"/>
                </a:lnTo>
                <a:lnTo>
                  <a:pt x="1387236" y="55437"/>
                </a:lnTo>
                <a:lnTo>
                  <a:pt x="1377759" y="39200"/>
                </a:lnTo>
                <a:close/>
              </a:path>
              <a:path w="1433195" h="226695">
                <a:moveTo>
                  <a:pt x="1387236" y="207132"/>
                </a:moveTo>
                <a:lnTo>
                  <a:pt x="1377695" y="207132"/>
                </a:lnTo>
                <a:lnTo>
                  <a:pt x="1368186" y="216657"/>
                </a:lnTo>
                <a:lnTo>
                  <a:pt x="1387236" y="216657"/>
                </a:lnTo>
                <a:lnTo>
                  <a:pt x="1387236" y="207132"/>
                </a:lnTo>
                <a:close/>
              </a:path>
              <a:path w="1433195" h="226695">
                <a:moveTo>
                  <a:pt x="1377695" y="1523"/>
                </a:moveTo>
                <a:lnTo>
                  <a:pt x="1322466" y="96392"/>
                </a:lnTo>
                <a:lnTo>
                  <a:pt x="1323990" y="102239"/>
                </a:lnTo>
                <a:lnTo>
                  <a:pt x="1328562" y="104774"/>
                </a:lnTo>
                <a:lnTo>
                  <a:pt x="1332981" y="107441"/>
                </a:lnTo>
                <a:lnTo>
                  <a:pt x="1338833" y="105917"/>
                </a:lnTo>
                <a:lnTo>
                  <a:pt x="1341516" y="101345"/>
                </a:lnTo>
                <a:lnTo>
                  <a:pt x="1368186" y="55615"/>
                </a:lnTo>
                <a:lnTo>
                  <a:pt x="1368186" y="20442"/>
                </a:lnTo>
                <a:lnTo>
                  <a:pt x="1388737" y="20442"/>
                </a:lnTo>
                <a:lnTo>
                  <a:pt x="1377695" y="1523"/>
                </a:lnTo>
                <a:close/>
              </a:path>
              <a:path w="1433195" h="226695">
                <a:moveTo>
                  <a:pt x="1388737" y="20442"/>
                </a:moveTo>
                <a:lnTo>
                  <a:pt x="1387236" y="20442"/>
                </a:lnTo>
                <a:lnTo>
                  <a:pt x="1387236" y="55437"/>
                </a:lnTo>
                <a:lnTo>
                  <a:pt x="1414028" y="101345"/>
                </a:lnTo>
                <a:lnTo>
                  <a:pt x="1416557" y="105917"/>
                </a:lnTo>
                <a:lnTo>
                  <a:pt x="1422410" y="107441"/>
                </a:lnTo>
                <a:lnTo>
                  <a:pt x="1426982" y="104774"/>
                </a:lnTo>
                <a:lnTo>
                  <a:pt x="1431554" y="102239"/>
                </a:lnTo>
                <a:lnTo>
                  <a:pt x="1433078" y="96392"/>
                </a:lnTo>
                <a:lnTo>
                  <a:pt x="1388737" y="20442"/>
                </a:lnTo>
                <a:close/>
              </a:path>
              <a:path w="1433195" h="226695">
                <a:moveTo>
                  <a:pt x="1387236" y="20442"/>
                </a:moveTo>
                <a:lnTo>
                  <a:pt x="1368186" y="20442"/>
                </a:lnTo>
                <a:lnTo>
                  <a:pt x="1368186" y="55615"/>
                </a:lnTo>
                <a:lnTo>
                  <a:pt x="1377759" y="39200"/>
                </a:lnTo>
                <a:lnTo>
                  <a:pt x="1369557" y="25145"/>
                </a:lnTo>
                <a:lnTo>
                  <a:pt x="1387236" y="25145"/>
                </a:lnTo>
                <a:lnTo>
                  <a:pt x="1387236" y="20442"/>
                </a:lnTo>
                <a:close/>
              </a:path>
              <a:path w="1433195" h="226695">
                <a:moveTo>
                  <a:pt x="1387236" y="25145"/>
                </a:moveTo>
                <a:lnTo>
                  <a:pt x="1385956" y="25145"/>
                </a:lnTo>
                <a:lnTo>
                  <a:pt x="1377759" y="39200"/>
                </a:lnTo>
                <a:lnTo>
                  <a:pt x="1387236" y="55437"/>
                </a:lnTo>
                <a:lnTo>
                  <a:pt x="1387236" y="25145"/>
                </a:lnTo>
                <a:close/>
              </a:path>
              <a:path w="1433195" h="226695">
                <a:moveTo>
                  <a:pt x="1385956" y="25145"/>
                </a:moveTo>
                <a:lnTo>
                  <a:pt x="1369557" y="25145"/>
                </a:lnTo>
                <a:lnTo>
                  <a:pt x="1377759" y="39200"/>
                </a:lnTo>
                <a:lnTo>
                  <a:pt x="1385956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5927" y="4149090"/>
            <a:ext cx="1423670" cy="226060"/>
          </a:xfrm>
          <a:custGeom>
            <a:avLst/>
            <a:gdLst/>
            <a:ahLst/>
            <a:cxnLst/>
            <a:rect l="l" t="t" r="r" b="b"/>
            <a:pathLst>
              <a:path w="1423670" h="226060">
                <a:moveTo>
                  <a:pt x="1358645" y="206501"/>
                </a:moveTo>
                <a:lnTo>
                  <a:pt x="0" y="206501"/>
                </a:lnTo>
                <a:lnTo>
                  <a:pt x="0" y="225551"/>
                </a:lnTo>
                <a:lnTo>
                  <a:pt x="1373367" y="225551"/>
                </a:lnTo>
                <a:lnTo>
                  <a:pt x="1377695" y="221229"/>
                </a:lnTo>
                <a:lnTo>
                  <a:pt x="1377695" y="216026"/>
                </a:lnTo>
                <a:lnTo>
                  <a:pt x="1358645" y="216026"/>
                </a:lnTo>
                <a:lnTo>
                  <a:pt x="1358645" y="206501"/>
                </a:lnTo>
                <a:close/>
              </a:path>
              <a:path w="1423670" h="226060">
                <a:moveTo>
                  <a:pt x="1368170" y="37759"/>
                </a:moveTo>
                <a:lnTo>
                  <a:pt x="1358645" y="54091"/>
                </a:lnTo>
                <a:lnTo>
                  <a:pt x="1358645" y="216026"/>
                </a:lnTo>
                <a:lnTo>
                  <a:pt x="1368186" y="206501"/>
                </a:lnTo>
                <a:lnTo>
                  <a:pt x="1377695" y="206501"/>
                </a:lnTo>
                <a:lnTo>
                  <a:pt x="1377695" y="54091"/>
                </a:lnTo>
                <a:lnTo>
                  <a:pt x="1368170" y="37759"/>
                </a:lnTo>
                <a:close/>
              </a:path>
              <a:path w="1423670" h="226060">
                <a:moveTo>
                  <a:pt x="1377695" y="206501"/>
                </a:moveTo>
                <a:lnTo>
                  <a:pt x="1368186" y="206501"/>
                </a:lnTo>
                <a:lnTo>
                  <a:pt x="1358645" y="216026"/>
                </a:lnTo>
                <a:lnTo>
                  <a:pt x="1377695" y="216026"/>
                </a:lnTo>
                <a:lnTo>
                  <a:pt x="1377695" y="206501"/>
                </a:lnTo>
                <a:close/>
              </a:path>
              <a:path w="1423670" h="226060">
                <a:moveTo>
                  <a:pt x="1368186" y="0"/>
                </a:moveTo>
                <a:lnTo>
                  <a:pt x="1315455" y="90296"/>
                </a:lnTo>
                <a:lnTo>
                  <a:pt x="1312804" y="94737"/>
                </a:lnTo>
                <a:lnTo>
                  <a:pt x="1314328" y="100583"/>
                </a:lnTo>
                <a:lnTo>
                  <a:pt x="1323472" y="105917"/>
                </a:lnTo>
                <a:lnTo>
                  <a:pt x="1329324" y="104393"/>
                </a:lnTo>
                <a:lnTo>
                  <a:pt x="1358645" y="54091"/>
                </a:lnTo>
                <a:lnTo>
                  <a:pt x="1358645" y="18800"/>
                </a:lnTo>
                <a:lnTo>
                  <a:pt x="1379158" y="18800"/>
                </a:lnTo>
                <a:lnTo>
                  <a:pt x="1368186" y="0"/>
                </a:lnTo>
                <a:close/>
              </a:path>
              <a:path w="1423670" h="226060">
                <a:moveTo>
                  <a:pt x="1379158" y="18800"/>
                </a:moveTo>
                <a:lnTo>
                  <a:pt x="1377695" y="18800"/>
                </a:lnTo>
                <a:lnTo>
                  <a:pt x="1377695" y="54091"/>
                </a:lnTo>
                <a:lnTo>
                  <a:pt x="1404365" y="99821"/>
                </a:lnTo>
                <a:lnTo>
                  <a:pt x="1407048" y="104393"/>
                </a:lnTo>
                <a:lnTo>
                  <a:pt x="1412869" y="105917"/>
                </a:lnTo>
                <a:lnTo>
                  <a:pt x="1417441" y="103250"/>
                </a:lnTo>
                <a:lnTo>
                  <a:pt x="1421891" y="100583"/>
                </a:lnTo>
                <a:lnTo>
                  <a:pt x="1423537" y="94737"/>
                </a:lnTo>
                <a:lnTo>
                  <a:pt x="1420886" y="90296"/>
                </a:lnTo>
                <a:lnTo>
                  <a:pt x="1379158" y="18800"/>
                </a:lnTo>
                <a:close/>
              </a:path>
              <a:path w="1423670" h="226060">
                <a:moveTo>
                  <a:pt x="1377695" y="18800"/>
                </a:moveTo>
                <a:lnTo>
                  <a:pt x="1358645" y="18800"/>
                </a:lnTo>
                <a:lnTo>
                  <a:pt x="1358645" y="54091"/>
                </a:lnTo>
                <a:lnTo>
                  <a:pt x="1368170" y="37759"/>
                </a:lnTo>
                <a:lnTo>
                  <a:pt x="1359926" y="23621"/>
                </a:lnTo>
                <a:lnTo>
                  <a:pt x="1377695" y="23621"/>
                </a:lnTo>
                <a:lnTo>
                  <a:pt x="1377695" y="18800"/>
                </a:lnTo>
                <a:close/>
              </a:path>
              <a:path w="1423670" h="226060">
                <a:moveTo>
                  <a:pt x="1377695" y="23621"/>
                </a:moveTo>
                <a:lnTo>
                  <a:pt x="1376415" y="23621"/>
                </a:lnTo>
                <a:lnTo>
                  <a:pt x="1368170" y="37759"/>
                </a:lnTo>
                <a:lnTo>
                  <a:pt x="1377695" y="54091"/>
                </a:lnTo>
                <a:lnTo>
                  <a:pt x="1377695" y="23621"/>
                </a:lnTo>
                <a:close/>
              </a:path>
              <a:path w="1423670" h="226060">
                <a:moveTo>
                  <a:pt x="1376415" y="23621"/>
                </a:moveTo>
                <a:lnTo>
                  <a:pt x="1359926" y="23621"/>
                </a:lnTo>
                <a:lnTo>
                  <a:pt x="1368170" y="37759"/>
                </a:lnTo>
                <a:lnTo>
                  <a:pt x="1376415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41460" y="3263646"/>
            <a:ext cx="1433195" cy="238125"/>
          </a:xfrm>
          <a:custGeom>
            <a:avLst/>
            <a:gdLst/>
            <a:ahLst/>
            <a:cxnLst/>
            <a:rect l="l" t="t" r="r" b="b"/>
            <a:pathLst>
              <a:path w="1433195" h="238125">
                <a:moveTo>
                  <a:pt x="1413875" y="9509"/>
                </a:moveTo>
                <a:lnTo>
                  <a:pt x="1413875" y="238109"/>
                </a:lnTo>
                <a:lnTo>
                  <a:pt x="1432925" y="238109"/>
                </a:lnTo>
                <a:lnTo>
                  <a:pt x="1432925" y="19049"/>
                </a:lnTo>
                <a:lnTo>
                  <a:pt x="1423415" y="19049"/>
                </a:lnTo>
                <a:lnTo>
                  <a:pt x="1413875" y="9509"/>
                </a:lnTo>
                <a:close/>
              </a:path>
              <a:path w="1433195" h="238125">
                <a:moveTo>
                  <a:pt x="10515" y="130667"/>
                </a:moveTo>
                <a:lnTo>
                  <a:pt x="1523" y="135879"/>
                </a:lnTo>
                <a:lnTo>
                  <a:pt x="0" y="141731"/>
                </a:lnTo>
                <a:lnTo>
                  <a:pt x="55229" y="236585"/>
                </a:lnTo>
                <a:lnTo>
                  <a:pt x="66260" y="217688"/>
                </a:lnTo>
                <a:lnTo>
                  <a:pt x="45719" y="217688"/>
                </a:lnTo>
                <a:lnTo>
                  <a:pt x="45719" y="182372"/>
                </a:lnTo>
                <a:lnTo>
                  <a:pt x="19049" y="136641"/>
                </a:lnTo>
                <a:lnTo>
                  <a:pt x="16367" y="132191"/>
                </a:lnTo>
                <a:lnTo>
                  <a:pt x="10515" y="130667"/>
                </a:lnTo>
                <a:close/>
              </a:path>
              <a:path w="1433195" h="238125">
                <a:moveTo>
                  <a:pt x="45719" y="182372"/>
                </a:moveTo>
                <a:lnTo>
                  <a:pt x="45719" y="217688"/>
                </a:lnTo>
                <a:lnTo>
                  <a:pt x="64769" y="217688"/>
                </a:lnTo>
                <a:lnTo>
                  <a:pt x="64769" y="212841"/>
                </a:lnTo>
                <a:lnTo>
                  <a:pt x="47091" y="212841"/>
                </a:lnTo>
                <a:lnTo>
                  <a:pt x="55293" y="198787"/>
                </a:lnTo>
                <a:lnTo>
                  <a:pt x="45719" y="182372"/>
                </a:lnTo>
                <a:close/>
              </a:path>
              <a:path w="1433195" h="238125">
                <a:moveTo>
                  <a:pt x="99943" y="130667"/>
                </a:moveTo>
                <a:lnTo>
                  <a:pt x="94091" y="132191"/>
                </a:lnTo>
                <a:lnTo>
                  <a:pt x="91561" y="136641"/>
                </a:lnTo>
                <a:lnTo>
                  <a:pt x="64769" y="182549"/>
                </a:lnTo>
                <a:lnTo>
                  <a:pt x="64769" y="217688"/>
                </a:lnTo>
                <a:lnTo>
                  <a:pt x="66260" y="217688"/>
                </a:lnTo>
                <a:lnTo>
                  <a:pt x="110611" y="141731"/>
                </a:lnTo>
                <a:lnTo>
                  <a:pt x="109087" y="135879"/>
                </a:lnTo>
                <a:lnTo>
                  <a:pt x="104515" y="133228"/>
                </a:lnTo>
                <a:lnTo>
                  <a:pt x="99943" y="130667"/>
                </a:lnTo>
                <a:close/>
              </a:path>
              <a:path w="1433195" h="238125">
                <a:moveTo>
                  <a:pt x="55293" y="198787"/>
                </a:moveTo>
                <a:lnTo>
                  <a:pt x="47091" y="212841"/>
                </a:lnTo>
                <a:lnTo>
                  <a:pt x="63489" y="212841"/>
                </a:lnTo>
                <a:lnTo>
                  <a:pt x="55293" y="198787"/>
                </a:lnTo>
                <a:close/>
              </a:path>
              <a:path w="1433195" h="238125">
                <a:moveTo>
                  <a:pt x="64769" y="182549"/>
                </a:moveTo>
                <a:lnTo>
                  <a:pt x="55293" y="198787"/>
                </a:lnTo>
                <a:lnTo>
                  <a:pt x="63489" y="212841"/>
                </a:lnTo>
                <a:lnTo>
                  <a:pt x="64769" y="212841"/>
                </a:lnTo>
                <a:lnTo>
                  <a:pt x="64769" y="182549"/>
                </a:lnTo>
                <a:close/>
              </a:path>
              <a:path w="1433195" h="238125">
                <a:moveTo>
                  <a:pt x="1428749" y="0"/>
                </a:moveTo>
                <a:lnTo>
                  <a:pt x="50017" y="0"/>
                </a:lnTo>
                <a:lnTo>
                  <a:pt x="45719" y="4328"/>
                </a:lnTo>
                <a:lnTo>
                  <a:pt x="45719" y="182372"/>
                </a:lnTo>
                <a:lnTo>
                  <a:pt x="55293" y="198787"/>
                </a:lnTo>
                <a:lnTo>
                  <a:pt x="64769" y="182549"/>
                </a:lnTo>
                <a:lnTo>
                  <a:pt x="64769" y="19049"/>
                </a:lnTo>
                <a:lnTo>
                  <a:pt x="55229" y="19049"/>
                </a:lnTo>
                <a:lnTo>
                  <a:pt x="64769" y="9509"/>
                </a:lnTo>
                <a:lnTo>
                  <a:pt x="1432925" y="9509"/>
                </a:lnTo>
                <a:lnTo>
                  <a:pt x="1432925" y="4328"/>
                </a:lnTo>
                <a:lnTo>
                  <a:pt x="1428749" y="0"/>
                </a:lnTo>
                <a:close/>
              </a:path>
              <a:path w="1433195" h="238125">
                <a:moveTo>
                  <a:pt x="64769" y="9509"/>
                </a:moveTo>
                <a:lnTo>
                  <a:pt x="55229" y="19049"/>
                </a:lnTo>
                <a:lnTo>
                  <a:pt x="64769" y="19049"/>
                </a:lnTo>
                <a:lnTo>
                  <a:pt x="64769" y="9509"/>
                </a:lnTo>
                <a:close/>
              </a:path>
              <a:path w="1433195" h="238125">
                <a:moveTo>
                  <a:pt x="1413875" y="9509"/>
                </a:moveTo>
                <a:lnTo>
                  <a:pt x="64769" y="9509"/>
                </a:lnTo>
                <a:lnTo>
                  <a:pt x="64769" y="19049"/>
                </a:lnTo>
                <a:lnTo>
                  <a:pt x="1413875" y="19049"/>
                </a:lnTo>
                <a:lnTo>
                  <a:pt x="1413875" y="9509"/>
                </a:lnTo>
                <a:close/>
              </a:path>
              <a:path w="1433195" h="238125">
                <a:moveTo>
                  <a:pt x="1432925" y="9509"/>
                </a:moveTo>
                <a:lnTo>
                  <a:pt x="1413875" y="9509"/>
                </a:lnTo>
                <a:lnTo>
                  <a:pt x="1423415" y="19049"/>
                </a:lnTo>
                <a:lnTo>
                  <a:pt x="1432925" y="19049"/>
                </a:lnTo>
                <a:lnTo>
                  <a:pt x="1432925" y="9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91880" y="4581144"/>
            <a:ext cx="2592705" cy="360045"/>
          </a:xfrm>
          <a:custGeom>
            <a:avLst/>
            <a:gdLst/>
            <a:ahLst/>
            <a:cxnLst/>
            <a:rect l="l" t="t" r="r" b="b"/>
            <a:pathLst>
              <a:path w="2592704" h="360045">
                <a:moveTo>
                  <a:pt x="2592323" y="0"/>
                </a:moveTo>
                <a:lnTo>
                  <a:pt x="2584680" y="43263"/>
                </a:lnTo>
                <a:lnTo>
                  <a:pt x="2562968" y="82725"/>
                </a:lnTo>
                <a:lnTo>
                  <a:pt x="2529012" y="117138"/>
                </a:lnTo>
                <a:lnTo>
                  <a:pt x="2484641" y="145255"/>
                </a:lnTo>
                <a:lnTo>
                  <a:pt x="2431679" y="165827"/>
                </a:lnTo>
                <a:lnTo>
                  <a:pt x="2392501" y="174735"/>
                </a:lnTo>
                <a:lnTo>
                  <a:pt x="2350858" y="179366"/>
                </a:lnTo>
                <a:lnTo>
                  <a:pt x="2329281" y="179963"/>
                </a:lnTo>
                <a:lnTo>
                  <a:pt x="1559173" y="179963"/>
                </a:lnTo>
                <a:lnTo>
                  <a:pt x="1537597" y="180560"/>
                </a:lnTo>
                <a:lnTo>
                  <a:pt x="1495955" y="185197"/>
                </a:lnTo>
                <a:lnTo>
                  <a:pt x="1456780" y="194116"/>
                </a:lnTo>
                <a:lnTo>
                  <a:pt x="1420612" y="206947"/>
                </a:lnTo>
                <a:lnTo>
                  <a:pt x="1373181" y="232713"/>
                </a:lnTo>
                <a:lnTo>
                  <a:pt x="1335557" y="265192"/>
                </a:lnTo>
                <a:lnTo>
                  <a:pt x="1309566" y="303131"/>
                </a:lnTo>
                <a:lnTo>
                  <a:pt x="1297033" y="345277"/>
                </a:lnTo>
                <a:lnTo>
                  <a:pt x="1296161" y="360044"/>
                </a:lnTo>
                <a:lnTo>
                  <a:pt x="1295290" y="345277"/>
                </a:lnTo>
                <a:lnTo>
                  <a:pt x="1282754" y="303131"/>
                </a:lnTo>
                <a:lnTo>
                  <a:pt x="1256757" y="265192"/>
                </a:lnTo>
                <a:lnTo>
                  <a:pt x="1219127" y="232713"/>
                </a:lnTo>
                <a:lnTo>
                  <a:pt x="1171689" y="206947"/>
                </a:lnTo>
                <a:lnTo>
                  <a:pt x="1135517" y="194116"/>
                </a:lnTo>
                <a:lnTo>
                  <a:pt x="1096339" y="185197"/>
                </a:lnTo>
                <a:lnTo>
                  <a:pt x="1054696" y="180560"/>
                </a:lnTo>
                <a:lnTo>
                  <a:pt x="1033119" y="179963"/>
                </a:lnTo>
                <a:lnTo>
                  <a:pt x="263011" y="179963"/>
                </a:lnTo>
                <a:lnTo>
                  <a:pt x="241435" y="179366"/>
                </a:lnTo>
                <a:lnTo>
                  <a:pt x="199793" y="174735"/>
                </a:lnTo>
                <a:lnTo>
                  <a:pt x="160618" y="165827"/>
                </a:lnTo>
                <a:lnTo>
                  <a:pt x="124450" y="153012"/>
                </a:lnTo>
                <a:lnTo>
                  <a:pt x="77019" y="127271"/>
                </a:lnTo>
                <a:lnTo>
                  <a:pt x="39395" y="94819"/>
                </a:lnTo>
                <a:lnTo>
                  <a:pt x="13404" y="56901"/>
                </a:lnTo>
                <a:lnTo>
                  <a:pt x="871" y="1476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34334" y="5103620"/>
            <a:ext cx="7353934" cy="105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4355" algn="ctr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dep</a:t>
            </a:r>
            <a:r>
              <a:rPr sz="2400" spc="-5" dirty="0">
                <a:latin typeface="Calibri"/>
                <a:cs typeface="Calibri"/>
              </a:rPr>
              <a:t>enda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ona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dep</a:t>
            </a:r>
            <a:r>
              <a:rPr sz="2400" spc="-5" dirty="0">
                <a:latin typeface="Calibri"/>
                <a:cs typeface="Calibri"/>
              </a:rPr>
              <a:t>enden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27218" y="646490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1285">
              <a:lnSpc>
                <a:spcPct val="100000"/>
              </a:lnSpc>
            </a:pPr>
            <a:r>
              <a:rPr dirty="0"/>
              <a:t>Norma</a:t>
            </a:r>
            <a:r>
              <a:rPr spc="-10" dirty="0"/>
              <a:t>l</a:t>
            </a:r>
            <a:r>
              <a:rPr dirty="0"/>
              <a:t>i</a:t>
            </a:r>
            <a:r>
              <a:rPr spc="-5" dirty="0"/>
              <a:t>s</a:t>
            </a:r>
            <a:r>
              <a:rPr spc="-15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2NF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21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83590"/>
            <a:ext cx="7131050" cy="94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829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114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nee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829"/>
              </a:lnSpc>
            </a:pP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n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ert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2NF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5657" y="3501021"/>
            <a:ext cx="1584325" cy="648335"/>
          </a:xfrm>
          <a:custGeom>
            <a:avLst/>
            <a:gdLst/>
            <a:ahLst/>
            <a:cxnLst/>
            <a:rect l="l" t="t" r="r" b="b"/>
            <a:pathLst>
              <a:path w="1584325" h="648335">
                <a:moveTo>
                  <a:pt x="0" y="648068"/>
                </a:moveTo>
                <a:lnTo>
                  <a:pt x="1584197" y="648068"/>
                </a:lnTo>
                <a:lnTo>
                  <a:pt x="1584197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5623" y="3665725"/>
            <a:ext cx="11461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Modu</a:t>
            </a:r>
            <a:r>
              <a:rPr sz="2800" spc="-3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19855" y="3501021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5">
                <a:moveTo>
                  <a:pt x="0" y="648068"/>
                </a:moveTo>
                <a:lnTo>
                  <a:pt x="1152131" y="648068"/>
                </a:lnTo>
                <a:lnTo>
                  <a:pt x="1152131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33980" y="3665725"/>
            <a:ext cx="7245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De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0" y="3501021"/>
            <a:ext cx="1584325" cy="648335"/>
          </a:xfrm>
          <a:custGeom>
            <a:avLst/>
            <a:gdLst/>
            <a:ahLst/>
            <a:cxnLst/>
            <a:rect l="l" t="t" r="r" b="b"/>
            <a:pathLst>
              <a:path w="1584325" h="648335">
                <a:moveTo>
                  <a:pt x="0" y="648068"/>
                </a:moveTo>
                <a:lnTo>
                  <a:pt x="1584197" y="648068"/>
                </a:lnTo>
                <a:lnTo>
                  <a:pt x="1584197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51073" y="3665725"/>
            <a:ext cx="12268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Lectu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56197" y="3501021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5">
                <a:moveTo>
                  <a:pt x="0" y="648068"/>
                </a:moveTo>
                <a:lnTo>
                  <a:pt x="1152131" y="648068"/>
                </a:lnTo>
                <a:lnTo>
                  <a:pt x="1152131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26840" y="3665725"/>
            <a:ext cx="6121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65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63648" y="3429012"/>
            <a:ext cx="1728470" cy="792480"/>
          </a:xfrm>
          <a:custGeom>
            <a:avLst/>
            <a:gdLst/>
            <a:ahLst/>
            <a:cxnLst/>
            <a:rect l="l" t="t" r="r" b="b"/>
            <a:pathLst>
              <a:path w="1728470" h="792479">
                <a:moveTo>
                  <a:pt x="0" y="792086"/>
                </a:moveTo>
                <a:lnTo>
                  <a:pt x="1728215" y="792086"/>
                </a:lnTo>
                <a:lnTo>
                  <a:pt x="1728215" y="0"/>
                </a:lnTo>
                <a:lnTo>
                  <a:pt x="0" y="0"/>
                </a:lnTo>
                <a:lnTo>
                  <a:pt x="0" y="79208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84204" y="3429012"/>
            <a:ext cx="1296670" cy="792480"/>
          </a:xfrm>
          <a:custGeom>
            <a:avLst/>
            <a:gdLst/>
            <a:ahLst/>
            <a:cxnLst/>
            <a:rect l="l" t="t" r="r" b="b"/>
            <a:pathLst>
              <a:path w="1296670" h="792479">
                <a:moveTo>
                  <a:pt x="0" y="792086"/>
                </a:moveTo>
                <a:lnTo>
                  <a:pt x="1296161" y="792086"/>
                </a:lnTo>
                <a:lnTo>
                  <a:pt x="1296161" y="0"/>
                </a:lnTo>
                <a:lnTo>
                  <a:pt x="0" y="0"/>
                </a:lnTo>
                <a:lnTo>
                  <a:pt x="0" y="79208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18994" y="4148328"/>
            <a:ext cx="1433195" cy="226695"/>
          </a:xfrm>
          <a:custGeom>
            <a:avLst/>
            <a:gdLst/>
            <a:ahLst/>
            <a:cxnLst/>
            <a:rect l="l" t="t" r="r" b="b"/>
            <a:pathLst>
              <a:path w="1433195" h="226695">
                <a:moveTo>
                  <a:pt x="19049" y="0"/>
                </a:moveTo>
                <a:lnTo>
                  <a:pt x="0" y="0"/>
                </a:lnTo>
                <a:lnTo>
                  <a:pt x="0" y="221873"/>
                </a:lnTo>
                <a:lnTo>
                  <a:pt x="4322" y="226182"/>
                </a:lnTo>
                <a:lnTo>
                  <a:pt x="1383029" y="226182"/>
                </a:lnTo>
                <a:lnTo>
                  <a:pt x="1387236" y="221873"/>
                </a:lnTo>
                <a:lnTo>
                  <a:pt x="1387236" y="216657"/>
                </a:lnTo>
                <a:lnTo>
                  <a:pt x="19049" y="216657"/>
                </a:lnTo>
                <a:lnTo>
                  <a:pt x="9524" y="207132"/>
                </a:lnTo>
                <a:lnTo>
                  <a:pt x="19049" y="207132"/>
                </a:lnTo>
                <a:lnTo>
                  <a:pt x="19049" y="0"/>
                </a:lnTo>
                <a:close/>
              </a:path>
              <a:path w="1433195" h="226695">
                <a:moveTo>
                  <a:pt x="19049" y="207132"/>
                </a:moveTo>
                <a:lnTo>
                  <a:pt x="9524" y="207132"/>
                </a:lnTo>
                <a:lnTo>
                  <a:pt x="19049" y="216657"/>
                </a:lnTo>
                <a:lnTo>
                  <a:pt x="19049" y="207132"/>
                </a:lnTo>
                <a:close/>
              </a:path>
              <a:path w="1433195" h="226695">
                <a:moveTo>
                  <a:pt x="1368186" y="207132"/>
                </a:moveTo>
                <a:lnTo>
                  <a:pt x="19049" y="207132"/>
                </a:lnTo>
                <a:lnTo>
                  <a:pt x="19049" y="216657"/>
                </a:lnTo>
                <a:lnTo>
                  <a:pt x="1368186" y="216657"/>
                </a:lnTo>
                <a:lnTo>
                  <a:pt x="1368186" y="207132"/>
                </a:lnTo>
                <a:close/>
              </a:path>
              <a:path w="1433195" h="226695">
                <a:moveTo>
                  <a:pt x="1377759" y="39200"/>
                </a:moveTo>
                <a:lnTo>
                  <a:pt x="1368186" y="55615"/>
                </a:lnTo>
                <a:lnTo>
                  <a:pt x="1368186" y="216657"/>
                </a:lnTo>
                <a:lnTo>
                  <a:pt x="1377695" y="207132"/>
                </a:lnTo>
                <a:lnTo>
                  <a:pt x="1387236" y="207132"/>
                </a:lnTo>
                <a:lnTo>
                  <a:pt x="1387236" y="55437"/>
                </a:lnTo>
                <a:lnTo>
                  <a:pt x="1377759" y="39200"/>
                </a:lnTo>
                <a:close/>
              </a:path>
              <a:path w="1433195" h="226695">
                <a:moveTo>
                  <a:pt x="1387236" y="207132"/>
                </a:moveTo>
                <a:lnTo>
                  <a:pt x="1377695" y="207132"/>
                </a:lnTo>
                <a:lnTo>
                  <a:pt x="1368186" y="216657"/>
                </a:lnTo>
                <a:lnTo>
                  <a:pt x="1387236" y="216657"/>
                </a:lnTo>
                <a:lnTo>
                  <a:pt x="1387236" y="207132"/>
                </a:lnTo>
                <a:close/>
              </a:path>
              <a:path w="1433195" h="226695">
                <a:moveTo>
                  <a:pt x="1377695" y="1523"/>
                </a:moveTo>
                <a:lnTo>
                  <a:pt x="1322466" y="96392"/>
                </a:lnTo>
                <a:lnTo>
                  <a:pt x="1323990" y="102239"/>
                </a:lnTo>
                <a:lnTo>
                  <a:pt x="1328562" y="104774"/>
                </a:lnTo>
                <a:lnTo>
                  <a:pt x="1332981" y="107441"/>
                </a:lnTo>
                <a:lnTo>
                  <a:pt x="1338833" y="105917"/>
                </a:lnTo>
                <a:lnTo>
                  <a:pt x="1341516" y="101345"/>
                </a:lnTo>
                <a:lnTo>
                  <a:pt x="1368186" y="55615"/>
                </a:lnTo>
                <a:lnTo>
                  <a:pt x="1368186" y="20442"/>
                </a:lnTo>
                <a:lnTo>
                  <a:pt x="1388737" y="20442"/>
                </a:lnTo>
                <a:lnTo>
                  <a:pt x="1377695" y="1523"/>
                </a:lnTo>
                <a:close/>
              </a:path>
              <a:path w="1433195" h="226695">
                <a:moveTo>
                  <a:pt x="1388737" y="20442"/>
                </a:moveTo>
                <a:lnTo>
                  <a:pt x="1387236" y="20442"/>
                </a:lnTo>
                <a:lnTo>
                  <a:pt x="1387236" y="55437"/>
                </a:lnTo>
                <a:lnTo>
                  <a:pt x="1414028" y="101345"/>
                </a:lnTo>
                <a:lnTo>
                  <a:pt x="1416557" y="105917"/>
                </a:lnTo>
                <a:lnTo>
                  <a:pt x="1422410" y="107441"/>
                </a:lnTo>
                <a:lnTo>
                  <a:pt x="1426982" y="104774"/>
                </a:lnTo>
                <a:lnTo>
                  <a:pt x="1431554" y="102239"/>
                </a:lnTo>
                <a:lnTo>
                  <a:pt x="1433078" y="96392"/>
                </a:lnTo>
                <a:lnTo>
                  <a:pt x="1388737" y="20442"/>
                </a:lnTo>
                <a:close/>
              </a:path>
              <a:path w="1433195" h="226695">
                <a:moveTo>
                  <a:pt x="1387236" y="20442"/>
                </a:moveTo>
                <a:lnTo>
                  <a:pt x="1368186" y="20442"/>
                </a:lnTo>
                <a:lnTo>
                  <a:pt x="1368186" y="55615"/>
                </a:lnTo>
                <a:lnTo>
                  <a:pt x="1377759" y="39200"/>
                </a:lnTo>
                <a:lnTo>
                  <a:pt x="1369557" y="25145"/>
                </a:lnTo>
                <a:lnTo>
                  <a:pt x="1387236" y="25145"/>
                </a:lnTo>
                <a:lnTo>
                  <a:pt x="1387236" y="20442"/>
                </a:lnTo>
                <a:close/>
              </a:path>
              <a:path w="1433195" h="226695">
                <a:moveTo>
                  <a:pt x="1387236" y="25145"/>
                </a:moveTo>
                <a:lnTo>
                  <a:pt x="1385956" y="25145"/>
                </a:lnTo>
                <a:lnTo>
                  <a:pt x="1377759" y="39200"/>
                </a:lnTo>
                <a:lnTo>
                  <a:pt x="1387236" y="55437"/>
                </a:lnTo>
                <a:lnTo>
                  <a:pt x="1387236" y="25145"/>
                </a:lnTo>
                <a:close/>
              </a:path>
              <a:path w="1433195" h="226695">
                <a:moveTo>
                  <a:pt x="1385956" y="25145"/>
                </a:moveTo>
                <a:lnTo>
                  <a:pt x="1369557" y="25145"/>
                </a:lnTo>
                <a:lnTo>
                  <a:pt x="1377759" y="39200"/>
                </a:lnTo>
                <a:lnTo>
                  <a:pt x="1385956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5927" y="4149090"/>
            <a:ext cx="1423670" cy="226060"/>
          </a:xfrm>
          <a:custGeom>
            <a:avLst/>
            <a:gdLst/>
            <a:ahLst/>
            <a:cxnLst/>
            <a:rect l="l" t="t" r="r" b="b"/>
            <a:pathLst>
              <a:path w="1423670" h="226060">
                <a:moveTo>
                  <a:pt x="1358645" y="206501"/>
                </a:moveTo>
                <a:lnTo>
                  <a:pt x="0" y="206501"/>
                </a:lnTo>
                <a:lnTo>
                  <a:pt x="0" y="225551"/>
                </a:lnTo>
                <a:lnTo>
                  <a:pt x="1373367" y="225551"/>
                </a:lnTo>
                <a:lnTo>
                  <a:pt x="1377695" y="221229"/>
                </a:lnTo>
                <a:lnTo>
                  <a:pt x="1377695" y="216026"/>
                </a:lnTo>
                <a:lnTo>
                  <a:pt x="1358645" y="216026"/>
                </a:lnTo>
                <a:lnTo>
                  <a:pt x="1358645" y="206501"/>
                </a:lnTo>
                <a:close/>
              </a:path>
              <a:path w="1423670" h="226060">
                <a:moveTo>
                  <a:pt x="1368170" y="37759"/>
                </a:moveTo>
                <a:lnTo>
                  <a:pt x="1358645" y="54091"/>
                </a:lnTo>
                <a:lnTo>
                  <a:pt x="1358645" y="216026"/>
                </a:lnTo>
                <a:lnTo>
                  <a:pt x="1368186" y="206501"/>
                </a:lnTo>
                <a:lnTo>
                  <a:pt x="1377695" y="206501"/>
                </a:lnTo>
                <a:lnTo>
                  <a:pt x="1377695" y="54091"/>
                </a:lnTo>
                <a:lnTo>
                  <a:pt x="1368170" y="37759"/>
                </a:lnTo>
                <a:close/>
              </a:path>
              <a:path w="1423670" h="226060">
                <a:moveTo>
                  <a:pt x="1377695" y="206501"/>
                </a:moveTo>
                <a:lnTo>
                  <a:pt x="1368186" y="206501"/>
                </a:lnTo>
                <a:lnTo>
                  <a:pt x="1358645" y="216026"/>
                </a:lnTo>
                <a:lnTo>
                  <a:pt x="1377695" y="216026"/>
                </a:lnTo>
                <a:lnTo>
                  <a:pt x="1377695" y="206501"/>
                </a:lnTo>
                <a:close/>
              </a:path>
              <a:path w="1423670" h="226060">
                <a:moveTo>
                  <a:pt x="1368186" y="0"/>
                </a:moveTo>
                <a:lnTo>
                  <a:pt x="1315455" y="90296"/>
                </a:lnTo>
                <a:lnTo>
                  <a:pt x="1312804" y="94737"/>
                </a:lnTo>
                <a:lnTo>
                  <a:pt x="1314328" y="100583"/>
                </a:lnTo>
                <a:lnTo>
                  <a:pt x="1323472" y="105917"/>
                </a:lnTo>
                <a:lnTo>
                  <a:pt x="1329324" y="104393"/>
                </a:lnTo>
                <a:lnTo>
                  <a:pt x="1358645" y="54091"/>
                </a:lnTo>
                <a:lnTo>
                  <a:pt x="1358645" y="18800"/>
                </a:lnTo>
                <a:lnTo>
                  <a:pt x="1379158" y="18800"/>
                </a:lnTo>
                <a:lnTo>
                  <a:pt x="1368186" y="0"/>
                </a:lnTo>
                <a:close/>
              </a:path>
              <a:path w="1423670" h="226060">
                <a:moveTo>
                  <a:pt x="1379158" y="18800"/>
                </a:moveTo>
                <a:lnTo>
                  <a:pt x="1377695" y="18800"/>
                </a:lnTo>
                <a:lnTo>
                  <a:pt x="1377695" y="54091"/>
                </a:lnTo>
                <a:lnTo>
                  <a:pt x="1404365" y="99821"/>
                </a:lnTo>
                <a:lnTo>
                  <a:pt x="1407048" y="104393"/>
                </a:lnTo>
                <a:lnTo>
                  <a:pt x="1412869" y="105917"/>
                </a:lnTo>
                <a:lnTo>
                  <a:pt x="1417441" y="103250"/>
                </a:lnTo>
                <a:lnTo>
                  <a:pt x="1421891" y="100583"/>
                </a:lnTo>
                <a:lnTo>
                  <a:pt x="1423537" y="94737"/>
                </a:lnTo>
                <a:lnTo>
                  <a:pt x="1420886" y="90296"/>
                </a:lnTo>
                <a:lnTo>
                  <a:pt x="1379158" y="18800"/>
                </a:lnTo>
                <a:close/>
              </a:path>
              <a:path w="1423670" h="226060">
                <a:moveTo>
                  <a:pt x="1377695" y="18800"/>
                </a:moveTo>
                <a:lnTo>
                  <a:pt x="1358645" y="18800"/>
                </a:lnTo>
                <a:lnTo>
                  <a:pt x="1358645" y="54091"/>
                </a:lnTo>
                <a:lnTo>
                  <a:pt x="1368170" y="37759"/>
                </a:lnTo>
                <a:lnTo>
                  <a:pt x="1359926" y="23621"/>
                </a:lnTo>
                <a:lnTo>
                  <a:pt x="1377695" y="23621"/>
                </a:lnTo>
                <a:lnTo>
                  <a:pt x="1377695" y="18800"/>
                </a:lnTo>
                <a:close/>
              </a:path>
              <a:path w="1423670" h="226060">
                <a:moveTo>
                  <a:pt x="1377695" y="23621"/>
                </a:moveTo>
                <a:lnTo>
                  <a:pt x="1376415" y="23621"/>
                </a:lnTo>
                <a:lnTo>
                  <a:pt x="1368170" y="37759"/>
                </a:lnTo>
                <a:lnTo>
                  <a:pt x="1377695" y="54091"/>
                </a:lnTo>
                <a:lnTo>
                  <a:pt x="1377695" y="23621"/>
                </a:lnTo>
                <a:close/>
              </a:path>
              <a:path w="1423670" h="226060">
                <a:moveTo>
                  <a:pt x="1376415" y="23621"/>
                </a:moveTo>
                <a:lnTo>
                  <a:pt x="1359926" y="23621"/>
                </a:lnTo>
                <a:lnTo>
                  <a:pt x="1368170" y="37759"/>
                </a:lnTo>
                <a:lnTo>
                  <a:pt x="1376415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41460" y="3263646"/>
            <a:ext cx="1433195" cy="238125"/>
          </a:xfrm>
          <a:custGeom>
            <a:avLst/>
            <a:gdLst/>
            <a:ahLst/>
            <a:cxnLst/>
            <a:rect l="l" t="t" r="r" b="b"/>
            <a:pathLst>
              <a:path w="1433195" h="238125">
                <a:moveTo>
                  <a:pt x="1413875" y="9509"/>
                </a:moveTo>
                <a:lnTo>
                  <a:pt x="1413875" y="238109"/>
                </a:lnTo>
                <a:lnTo>
                  <a:pt x="1432925" y="238109"/>
                </a:lnTo>
                <a:lnTo>
                  <a:pt x="1432925" y="19049"/>
                </a:lnTo>
                <a:lnTo>
                  <a:pt x="1423415" y="19049"/>
                </a:lnTo>
                <a:lnTo>
                  <a:pt x="1413875" y="9509"/>
                </a:lnTo>
                <a:close/>
              </a:path>
              <a:path w="1433195" h="238125">
                <a:moveTo>
                  <a:pt x="10515" y="130667"/>
                </a:moveTo>
                <a:lnTo>
                  <a:pt x="1523" y="135879"/>
                </a:lnTo>
                <a:lnTo>
                  <a:pt x="0" y="141731"/>
                </a:lnTo>
                <a:lnTo>
                  <a:pt x="55229" y="236585"/>
                </a:lnTo>
                <a:lnTo>
                  <a:pt x="66260" y="217688"/>
                </a:lnTo>
                <a:lnTo>
                  <a:pt x="45719" y="217688"/>
                </a:lnTo>
                <a:lnTo>
                  <a:pt x="45719" y="182372"/>
                </a:lnTo>
                <a:lnTo>
                  <a:pt x="19049" y="136641"/>
                </a:lnTo>
                <a:lnTo>
                  <a:pt x="16367" y="132191"/>
                </a:lnTo>
                <a:lnTo>
                  <a:pt x="10515" y="130667"/>
                </a:lnTo>
                <a:close/>
              </a:path>
              <a:path w="1433195" h="238125">
                <a:moveTo>
                  <a:pt x="45719" y="182372"/>
                </a:moveTo>
                <a:lnTo>
                  <a:pt x="45719" y="217688"/>
                </a:lnTo>
                <a:lnTo>
                  <a:pt x="64769" y="217688"/>
                </a:lnTo>
                <a:lnTo>
                  <a:pt x="64769" y="212841"/>
                </a:lnTo>
                <a:lnTo>
                  <a:pt x="47091" y="212841"/>
                </a:lnTo>
                <a:lnTo>
                  <a:pt x="55293" y="198787"/>
                </a:lnTo>
                <a:lnTo>
                  <a:pt x="45719" y="182372"/>
                </a:lnTo>
                <a:close/>
              </a:path>
              <a:path w="1433195" h="238125">
                <a:moveTo>
                  <a:pt x="99943" y="130667"/>
                </a:moveTo>
                <a:lnTo>
                  <a:pt x="94091" y="132191"/>
                </a:lnTo>
                <a:lnTo>
                  <a:pt x="91561" y="136641"/>
                </a:lnTo>
                <a:lnTo>
                  <a:pt x="64769" y="182549"/>
                </a:lnTo>
                <a:lnTo>
                  <a:pt x="64769" y="217688"/>
                </a:lnTo>
                <a:lnTo>
                  <a:pt x="66260" y="217688"/>
                </a:lnTo>
                <a:lnTo>
                  <a:pt x="110611" y="141731"/>
                </a:lnTo>
                <a:lnTo>
                  <a:pt x="109087" y="135879"/>
                </a:lnTo>
                <a:lnTo>
                  <a:pt x="104515" y="133228"/>
                </a:lnTo>
                <a:lnTo>
                  <a:pt x="99943" y="130667"/>
                </a:lnTo>
                <a:close/>
              </a:path>
              <a:path w="1433195" h="238125">
                <a:moveTo>
                  <a:pt x="55293" y="198787"/>
                </a:moveTo>
                <a:lnTo>
                  <a:pt x="47091" y="212841"/>
                </a:lnTo>
                <a:lnTo>
                  <a:pt x="63489" y="212841"/>
                </a:lnTo>
                <a:lnTo>
                  <a:pt x="55293" y="198787"/>
                </a:lnTo>
                <a:close/>
              </a:path>
              <a:path w="1433195" h="238125">
                <a:moveTo>
                  <a:pt x="64769" y="182549"/>
                </a:moveTo>
                <a:lnTo>
                  <a:pt x="55293" y="198787"/>
                </a:lnTo>
                <a:lnTo>
                  <a:pt x="63489" y="212841"/>
                </a:lnTo>
                <a:lnTo>
                  <a:pt x="64769" y="212841"/>
                </a:lnTo>
                <a:lnTo>
                  <a:pt x="64769" y="182549"/>
                </a:lnTo>
                <a:close/>
              </a:path>
              <a:path w="1433195" h="238125">
                <a:moveTo>
                  <a:pt x="1428749" y="0"/>
                </a:moveTo>
                <a:lnTo>
                  <a:pt x="50017" y="0"/>
                </a:lnTo>
                <a:lnTo>
                  <a:pt x="45719" y="4328"/>
                </a:lnTo>
                <a:lnTo>
                  <a:pt x="45719" y="182372"/>
                </a:lnTo>
                <a:lnTo>
                  <a:pt x="55293" y="198787"/>
                </a:lnTo>
                <a:lnTo>
                  <a:pt x="64769" y="182549"/>
                </a:lnTo>
                <a:lnTo>
                  <a:pt x="64769" y="19049"/>
                </a:lnTo>
                <a:lnTo>
                  <a:pt x="55229" y="19049"/>
                </a:lnTo>
                <a:lnTo>
                  <a:pt x="64769" y="9509"/>
                </a:lnTo>
                <a:lnTo>
                  <a:pt x="1432925" y="9509"/>
                </a:lnTo>
                <a:lnTo>
                  <a:pt x="1432925" y="4328"/>
                </a:lnTo>
                <a:lnTo>
                  <a:pt x="1428749" y="0"/>
                </a:lnTo>
                <a:close/>
              </a:path>
              <a:path w="1433195" h="238125">
                <a:moveTo>
                  <a:pt x="64769" y="9509"/>
                </a:moveTo>
                <a:lnTo>
                  <a:pt x="55229" y="19049"/>
                </a:lnTo>
                <a:lnTo>
                  <a:pt x="64769" y="19049"/>
                </a:lnTo>
                <a:lnTo>
                  <a:pt x="64769" y="9509"/>
                </a:lnTo>
                <a:close/>
              </a:path>
              <a:path w="1433195" h="238125">
                <a:moveTo>
                  <a:pt x="1413875" y="9509"/>
                </a:moveTo>
                <a:lnTo>
                  <a:pt x="64769" y="9509"/>
                </a:lnTo>
                <a:lnTo>
                  <a:pt x="64769" y="19049"/>
                </a:lnTo>
                <a:lnTo>
                  <a:pt x="1413875" y="19049"/>
                </a:lnTo>
                <a:lnTo>
                  <a:pt x="1413875" y="9509"/>
                </a:lnTo>
                <a:close/>
              </a:path>
              <a:path w="1433195" h="238125">
                <a:moveTo>
                  <a:pt x="1432925" y="9509"/>
                </a:moveTo>
                <a:lnTo>
                  <a:pt x="1413875" y="9509"/>
                </a:lnTo>
                <a:lnTo>
                  <a:pt x="1423415" y="19049"/>
                </a:lnTo>
                <a:lnTo>
                  <a:pt x="1432925" y="19049"/>
                </a:lnTo>
                <a:lnTo>
                  <a:pt x="1432925" y="9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28222" y="4581144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1008125" y="0"/>
                </a:moveTo>
                <a:lnTo>
                  <a:pt x="1000795" y="43263"/>
                </a:lnTo>
                <a:lnTo>
                  <a:pt x="979975" y="82725"/>
                </a:lnTo>
                <a:lnTo>
                  <a:pt x="947421" y="117138"/>
                </a:lnTo>
                <a:lnTo>
                  <a:pt x="904887" y="145255"/>
                </a:lnTo>
                <a:lnTo>
                  <a:pt x="854129" y="165827"/>
                </a:lnTo>
                <a:lnTo>
                  <a:pt x="816589" y="174735"/>
                </a:lnTo>
                <a:lnTo>
                  <a:pt x="776693" y="179366"/>
                </a:lnTo>
                <a:lnTo>
                  <a:pt x="756025" y="179963"/>
                </a:lnTo>
                <a:lnTo>
                  <a:pt x="715144" y="182320"/>
                </a:lnTo>
                <a:lnTo>
                  <a:pt x="676366" y="189145"/>
                </a:lnTo>
                <a:lnTo>
                  <a:pt x="623277" y="206947"/>
                </a:lnTo>
                <a:lnTo>
                  <a:pt x="577836" y="232713"/>
                </a:lnTo>
                <a:lnTo>
                  <a:pt x="541790" y="265192"/>
                </a:lnTo>
                <a:lnTo>
                  <a:pt x="516890" y="303131"/>
                </a:lnTo>
                <a:lnTo>
                  <a:pt x="504882" y="345277"/>
                </a:lnTo>
                <a:lnTo>
                  <a:pt x="504047" y="360044"/>
                </a:lnTo>
                <a:lnTo>
                  <a:pt x="503211" y="345277"/>
                </a:lnTo>
                <a:lnTo>
                  <a:pt x="491192" y="303131"/>
                </a:lnTo>
                <a:lnTo>
                  <a:pt x="466270" y="265192"/>
                </a:lnTo>
                <a:lnTo>
                  <a:pt x="430198" y="232713"/>
                </a:lnTo>
                <a:lnTo>
                  <a:pt x="384730" y="206947"/>
                </a:lnTo>
                <a:lnTo>
                  <a:pt x="331619" y="189145"/>
                </a:lnTo>
                <a:lnTo>
                  <a:pt x="292832" y="182320"/>
                </a:lnTo>
                <a:lnTo>
                  <a:pt x="251947" y="179963"/>
                </a:lnTo>
                <a:lnTo>
                  <a:pt x="211074" y="177609"/>
                </a:lnTo>
                <a:lnTo>
                  <a:pt x="172303" y="170793"/>
                </a:lnTo>
                <a:lnTo>
                  <a:pt x="119221" y="153012"/>
                </a:lnTo>
                <a:lnTo>
                  <a:pt x="73784" y="127271"/>
                </a:lnTo>
                <a:lnTo>
                  <a:pt x="37741" y="94819"/>
                </a:lnTo>
                <a:lnTo>
                  <a:pt x="12842" y="56901"/>
                </a:lnTo>
                <a:lnTo>
                  <a:pt x="835" y="1476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34334" y="5103620"/>
            <a:ext cx="5992495" cy="105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 All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em</a:t>
            </a:r>
            <a:r>
              <a:rPr sz="2400" dirty="0">
                <a:latin typeface="Calibri"/>
                <a:cs typeface="Calibri"/>
              </a:rPr>
              <a:t>ai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1285">
              <a:lnSpc>
                <a:spcPct val="100000"/>
              </a:lnSpc>
            </a:pPr>
            <a:r>
              <a:rPr dirty="0"/>
              <a:t>Norma</a:t>
            </a:r>
            <a:r>
              <a:rPr spc="-10" dirty="0"/>
              <a:t>l</a:t>
            </a:r>
            <a:r>
              <a:rPr dirty="0"/>
              <a:t>i</a:t>
            </a:r>
            <a:r>
              <a:rPr spc="-5" dirty="0"/>
              <a:t>s</a:t>
            </a:r>
            <a:r>
              <a:rPr spc="-15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2NF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83590"/>
            <a:ext cx="7769225" cy="949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29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n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ert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spc="-320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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and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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5657" y="3501021"/>
            <a:ext cx="1584325" cy="648335"/>
          </a:xfrm>
          <a:custGeom>
            <a:avLst/>
            <a:gdLst/>
            <a:ahLst/>
            <a:cxnLst/>
            <a:rect l="l" t="t" r="r" b="b"/>
            <a:pathLst>
              <a:path w="1584325" h="648335">
                <a:moveTo>
                  <a:pt x="0" y="648068"/>
                </a:moveTo>
                <a:lnTo>
                  <a:pt x="1584197" y="648068"/>
                </a:lnTo>
                <a:lnTo>
                  <a:pt x="1584197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5623" y="3665725"/>
            <a:ext cx="11461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Modu</a:t>
            </a:r>
            <a:r>
              <a:rPr sz="2800" spc="-3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19855" y="3501021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5">
                <a:moveTo>
                  <a:pt x="0" y="648068"/>
                </a:moveTo>
                <a:lnTo>
                  <a:pt x="1152131" y="648068"/>
                </a:lnTo>
                <a:lnTo>
                  <a:pt x="1152131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33980" y="3665725"/>
            <a:ext cx="7245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De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0" y="3501021"/>
            <a:ext cx="1584325" cy="648335"/>
          </a:xfrm>
          <a:custGeom>
            <a:avLst/>
            <a:gdLst/>
            <a:ahLst/>
            <a:cxnLst/>
            <a:rect l="l" t="t" r="r" b="b"/>
            <a:pathLst>
              <a:path w="1584325" h="648335">
                <a:moveTo>
                  <a:pt x="0" y="648068"/>
                </a:moveTo>
                <a:lnTo>
                  <a:pt x="1584197" y="648068"/>
                </a:lnTo>
                <a:lnTo>
                  <a:pt x="1584197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51073" y="3665725"/>
            <a:ext cx="12268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Lectu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56197" y="3501021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5">
                <a:moveTo>
                  <a:pt x="0" y="648068"/>
                </a:moveTo>
                <a:lnTo>
                  <a:pt x="1152131" y="648068"/>
                </a:lnTo>
                <a:lnTo>
                  <a:pt x="1152131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26840" y="3665725"/>
            <a:ext cx="6121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65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63648" y="3429012"/>
            <a:ext cx="1728470" cy="792480"/>
          </a:xfrm>
          <a:custGeom>
            <a:avLst/>
            <a:gdLst/>
            <a:ahLst/>
            <a:cxnLst/>
            <a:rect l="l" t="t" r="r" b="b"/>
            <a:pathLst>
              <a:path w="1728470" h="792479">
                <a:moveTo>
                  <a:pt x="0" y="792086"/>
                </a:moveTo>
                <a:lnTo>
                  <a:pt x="1728215" y="792086"/>
                </a:lnTo>
                <a:lnTo>
                  <a:pt x="1728215" y="0"/>
                </a:lnTo>
                <a:lnTo>
                  <a:pt x="0" y="0"/>
                </a:lnTo>
                <a:lnTo>
                  <a:pt x="0" y="79208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84204" y="3429012"/>
            <a:ext cx="1296670" cy="792480"/>
          </a:xfrm>
          <a:custGeom>
            <a:avLst/>
            <a:gdLst/>
            <a:ahLst/>
            <a:cxnLst/>
            <a:rect l="l" t="t" r="r" b="b"/>
            <a:pathLst>
              <a:path w="1296670" h="792479">
                <a:moveTo>
                  <a:pt x="0" y="792086"/>
                </a:moveTo>
                <a:lnTo>
                  <a:pt x="1296161" y="792086"/>
                </a:lnTo>
                <a:lnTo>
                  <a:pt x="1296161" y="0"/>
                </a:lnTo>
                <a:lnTo>
                  <a:pt x="0" y="0"/>
                </a:lnTo>
                <a:lnTo>
                  <a:pt x="0" y="79208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18994" y="4148328"/>
            <a:ext cx="1433195" cy="226695"/>
          </a:xfrm>
          <a:custGeom>
            <a:avLst/>
            <a:gdLst/>
            <a:ahLst/>
            <a:cxnLst/>
            <a:rect l="l" t="t" r="r" b="b"/>
            <a:pathLst>
              <a:path w="1433195" h="226695">
                <a:moveTo>
                  <a:pt x="19049" y="0"/>
                </a:moveTo>
                <a:lnTo>
                  <a:pt x="0" y="0"/>
                </a:lnTo>
                <a:lnTo>
                  <a:pt x="0" y="221873"/>
                </a:lnTo>
                <a:lnTo>
                  <a:pt x="4322" y="226182"/>
                </a:lnTo>
                <a:lnTo>
                  <a:pt x="1383029" y="226182"/>
                </a:lnTo>
                <a:lnTo>
                  <a:pt x="1387236" y="221873"/>
                </a:lnTo>
                <a:lnTo>
                  <a:pt x="1387236" y="216657"/>
                </a:lnTo>
                <a:lnTo>
                  <a:pt x="19049" y="216657"/>
                </a:lnTo>
                <a:lnTo>
                  <a:pt x="9524" y="207132"/>
                </a:lnTo>
                <a:lnTo>
                  <a:pt x="19049" y="207132"/>
                </a:lnTo>
                <a:lnTo>
                  <a:pt x="19049" y="0"/>
                </a:lnTo>
                <a:close/>
              </a:path>
              <a:path w="1433195" h="226695">
                <a:moveTo>
                  <a:pt x="19049" y="207132"/>
                </a:moveTo>
                <a:lnTo>
                  <a:pt x="9524" y="207132"/>
                </a:lnTo>
                <a:lnTo>
                  <a:pt x="19049" y="216657"/>
                </a:lnTo>
                <a:lnTo>
                  <a:pt x="19049" y="207132"/>
                </a:lnTo>
                <a:close/>
              </a:path>
              <a:path w="1433195" h="226695">
                <a:moveTo>
                  <a:pt x="1368186" y="207132"/>
                </a:moveTo>
                <a:lnTo>
                  <a:pt x="19049" y="207132"/>
                </a:lnTo>
                <a:lnTo>
                  <a:pt x="19049" y="216657"/>
                </a:lnTo>
                <a:lnTo>
                  <a:pt x="1368186" y="216657"/>
                </a:lnTo>
                <a:lnTo>
                  <a:pt x="1368186" y="207132"/>
                </a:lnTo>
                <a:close/>
              </a:path>
              <a:path w="1433195" h="226695">
                <a:moveTo>
                  <a:pt x="1377759" y="39200"/>
                </a:moveTo>
                <a:lnTo>
                  <a:pt x="1368186" y="55615"/>
                </a:lnTo>
                <a:lnTo>
                  <a:pt x="1368186" y="216657"/>
                </a:lnTo>
                <a:lnTo>
                  <a:pt x="1377695" y="207132"/>
                </a:lnTo>
                <a:lnTo>
                  <a:pt x="1387236" y="207132"/>
                </a:lnTo>
                <a:lnTo>
                  <a:pt x="1387236" y="55437"/>
                </a:lnTo>
                <a:lnTo>
                  <a:pt x="1377759" y="39200"/>
                </a:lnTo>
                <a:close/>
              </a:path>
              <a:path w="1433195" h="226695">
                <a:moveTo>
                  <a:pt x="1387236" y="207132"/>
                </a:moveTo>
                <a:lnTo>
                  <a:pt x="1377695" y="207132"/>
                </a:lnTo>
                <a:lnTo>
                  <a:pt x="1368186" y="216657"/>
                </a:lnTo>
                <a:lnTo>
                  <a:pt x="1387236" y="216657"/>
                </a:lnTo>
                <a:lnTo>
                  <a:pt x="1387236" y="207132"/>
                </a:lnTo>
                <a:close/>
              </a:path>
              <a:path w="1433195" h="226695">
                <a:moveTo>
                  <a:pt x="1377695" y="1523"/>
                </a:moveTo>
                <a:lnTo>
                  <a:pt x="1322466" y="96392"/>
                </a:lnTo>
                <a:lnTo>
                  <a:pt x="1323990" y="102239"/>
                </a:lnTo>
                <a:lnTo>
                  <a:pt x="1328562" y="104774"/>
                </a:lnTo>
                <a:lnTo>
                  <a:pt x="1332981" y="107441"/>
                </a:lnTo>
                <a:lnTo>
                  <a:pt x="1338833" y="105917"/>
                </a:lnTo>
                <a:lnTo>
                  <a:pt x="1341516" y="101345"/>
                </a:lnTo>
                <a:lnTo>
                  <a:pt x="1368186" y="55615"/>
                </a:lnTo>
                <a:lnTo>
                  <a:pt x="1368186" y="20442"/>
                </a:lnTo>
                <a:lnTo>
                  <a:pt x="1388737" y="20442"/>
                </a:lnTo>
                <a:lnTo>
                  <a:pt x="1377695" y="1523"/>
                </a:lnTo>
                <a:close/>
              </a:path>
              <a:path w="1433195" h="226695">
                <a:moveTo>
                  <a:pt x="1388737" y="20442"/>
                </a:moveTo>
                <a:lnTo>
                  <a:pt x="1387236" y="20442"/>
                </a:lnTo>
                <a:lnTo>
                  <a:pt x="1387236" y="55437"/>
                </a:lnTo>
                <a:lnTo>
                  <a:pt x="1414028" y="101345"/>
                </a:lnTo>
                <a:lnTo>
                  <a:pt x="1416557" y="105917"/>
                </a:lnTo>
                <a:lnTo>
                  <a:pt x="1422410" y="107441"/>
                </a:lnTo>
                <a:lnTo>
                  <a:pt x="1426982" y="104774"/>
                </a:lnTo>
                <a:lnTo>
                  <a:pt x="1431554" y="102239"/>
                </a:lnTo>
                <a:lnTo>
                  <a:pt x="1433078" y="96392"/>
                </a:lnTo>
                <a:lnTo>
                  <a:pt x="1388737" y="20442"/>
                </a:lnTo>
                <a:close/>
              </a:path>
              <a:path w="1433195" h="226695">
                <a:moveTo>
                  <a:pt x="1387236" y="20442"/>
                </a:moveTo>
                <a:lnTo>
                  <a:pt x="1368186" y="20442"/>
                </a:lnTo>
                <a:lnTo>
                  <a:pt x="1368186" y="55615"/>
                </a:lnTo>
                <a:lnTo>
                  <a:pt x="1377759" y="39200"/>
                </a:lnTo>
                <a:lnTo>
                  <a:pt x="1369557" y="25145"/>
                </a:lnTo>
                <a:lnTo>
                  <a:pt x="1387236" y="25145"/>
                </a:lnTo>
                <a:lnTo>
                  <a:pt x="1387236" y="20442"/>
                </a:lnTo>
                <a:close/>
              </a:path>
              <a:path w="1433195" h="226695">
                <a:moveTo>
                  <a:pt x="1387236" y="25145"/>
                </a:moveTo>
                <a:lnTo>
                  <a:pt x="1385956" y="25145"/>
                </a:lnTo>
                <a:lnTo>
                  <a:pt x="1377759" y="39200"/>
                </a:lnTo>
                <a:lnTo>
                  <a:pt x="1387236" y="55437"/>
                </a:lnTo>
                <a:lnTo>
                  <a:pt x="1387236" y="25145"/>
                </a:lnTo>
                <a:close/>
              </a:path>
              <a:path w="1433195" h="226695">
                <a:moveTo>
                  <a:pt x="1385956" y="25145"/>
                </a:moveTo>
                <a:lnTo>
                  <a:pt x="1369557" y="25145"/>
                </a:lnTo>
                <a:lnTo>
                  <a:pt x="1377759" y="39200"/>
                </a:lnTo>
                <a:lnTo>
                  <a:pt x="1385956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5927" y="4149090"/>
            <a:ext cx="1423670" cy="226060"/>
          </a:xfrm>
          <a:custGeom>
            <a:avLst/>
            <a:gdLst/>
            <a:ahLst/>
            <a:cxnLst/>
            <a:rect l="l" t="t" r="r" b="b"/>
            <a:pathLst>
              <a:path w="1423670" h="226060">
                <a:moveTo>
                  <a:pt x="1358645" y="206501"/>
                </a:moveTo>
                <a:lnTo>
                  <a:pt x="0" y="206501"/>
                </a:lnTo>
                <a:lnTo>
                  <a:pt x="0" y="225551"/>
                </a:lnTo>
                <a:lnTo>
                  <a:pt x="1373367" y="225551"/>
                </a:lnTo>
                <a:lnTo>
                  <a:pt x="1377695" y="221229"/>
                </a:lnTo>
                <a:lnTo>
                  <a:pt x="1377695" y="216026"/>
                </a:lnTo>
                <a:lnTo>
                  <a:pt x="1358645" y="216026"/>
                </a:lnTo>
                <a:lnTo>
                  <a:pt x="1358645" y="206501"/>
                </a:lnTo>
                <a:close/>
              </a:path>
              <a:path w="1423670" h="226060">
                <a:moveTo>
                  <a:pt x="1368170" y="37759"/>
                </a:moveTo>
                <a:lnTo>
                  <a:pt x="1358645" y="54091"/>
                </a:lnTo>
                <a:lnTo>
                  <a:pt x="1358645" y="216026"/>
                </a:lnTo>
                <a:lnTo>
                  <a:pt x="1368186" y="206501"/>
                </a:lnTo>
                <a:lnTo>
                  <a:pt x="1377695" y="206501"/>
                </a:lnTo>
                <a:lnTo>
                  <a:pt x="1377695" y="54091"/>
                </a:lnTo>
                <a:lnTo>
                  <a:pt x="1368170" y="37759"/>
                </a:lnTo>
                <a:close/>
              </a:path>
              <a:path w="1423670" h="226060">
                <a:moveTo>
                  <a:pt x="1377695" y="206501"/>
                </a:moveTo>
                <a:lnTo>
                  <a:pt x="1368186" y="206501"/>
                </a:lnTo>
                <a:lnTo>
                  <a:pt x="1358645" y="216026"/>
                </a:lnTo>
                <a:lnTo>
                  <a:pt x="1377695" y="216026"/>
                </a:lnTo>
                <a:lnTo>
                  <a:pt x="1377695" y="206501"/>
                </a:lnTo>
                <a:close/>
              </a:path>
              <a:path w="1423670" h="226060">
                <a:moveTo>
                  <a:pt x="1368186" y="0"/>
                </a:moveTo>
                <a:lnTo>
                  <a:pt x="1315455" y="90296"/>
                </a:lnTo>
                <a:lnTo>
                  <a:pt x="1312804" y="94737"/>
                </a:lnTo>
                <a:lnTo>
                  <a:pt x="1314328" y="100583"/>
                </a:lnTo>
                <a:lnTo>
                  <a:pt x="1323472" y="105917"/>
                </a:lnTo>
                <a:lnTo>
                  <a:pt x="1329324" y="104393"/>
                </a:lnTo>
                <a:lnTo>
                  <a:pt x="1358645" y="54091"/>
                </a:lnTo>
                <a:lnTo>
                  <a:pt x="1358645" y="18800"/>
                </a:lnTo>
                <a:lnTo>
                  <a:pt x="1379158" y="18800"/>
                </a:lnTo>
                <a:lnTo>
                  <a:pt x="1368186" y="0"/>
                </a:lnTo>
                <a:close/>
              </a:path>
              <a:path w="1423670" h="226060">
                <a:moveTo>
                  <a:pt x="1379158" y="18800"/>
                </a:moveTo>
                <a:lnTo>
                  <a:pt x="1377695" y="18800"/>
                </a:lnTo>
                <a:lnTo>
                  <a:pt x="1377695" y="54091"/>
                </a:lnTo>
                <a:lnTo>
                  <a:pt x="1404365" y="99821"/>
                </a:lnTo>
                <a:lnTo>
                  <a:pt x="1407048" y="104393"/>
                </a:lnTo>
                <a:lnTo>
                  <a:pt x="1412869" y="105917"/>
                </a:lnTo>
                <a:lnTo>
                  <a:pt x="1417441" y="103250"/>
                </a:lnTo>
                <a:lnTo>
                  <a:pt x="1421891" y="100583"/>
                </a:lnTo>
                <a:lnTo>
                  <a:pt x="1423537" y="94737"/>
                </a:lnTo>
                <a:lnTo>
                  <a:pt x="1420886" y="90296"/>
                </a:lnTo>
                <a:lnTo>
                  <a:pt x="1379158" y="18800"/>
                </a:lnTo>
                <a:close/>
              </a:path>
              <a:path w="1423670" h="226060">
                <a:moveTo>
                  <a:pt x="1377695" y="18800"/>
                </a:moveTo>
                <a:lnTo>
                  <a:pt x="1358645" y="18800"/>
                </a:lnTo>
                <a:lnTo>
                  <a:pt x="1358645" y="54091"/>
                </a:lnTo>
                <a:lnTo>
                  <a:pt x="1368170" y="37759"/>
                </a:lnTo>
                <a:lnTo>
                  <a:pt x="1359926" y="23621"/>
                </a:lnTo>
                <a:lnTo>
                  <a:pt x="1377695" y="23621"/>
                </a:lnTo>
                <a:lnTo>
                  <a:pt x="1377695" y="18800"/>
                </a:lnTo>
                <a:close/>
              </a:path>
              <a:path w="1423670" h="226060">
                <a:moveTo>
                  <a:pt x="1377695" y="23621"/>
                </a:moveTo>
                <a:lnTo>
                  <a:pt x="1376415" y="23621"/>
                </a:lnTo>
                <a:lnTo>
                  <a:pt x="1368170" y="37759"/>
                </a:lnTo>
                <a:lnTo>
                  <a:pt x="1377695" y="54091"/>
                </a:lnTo>
                <a:lnTo>
                  <a:pt x="1377695" y="23621"/>
                </a:lnTo>
                <a:close/>
              </a:path>
              <a:path w="1423670" h="226060">
                <a:moveTo>
                  <a:pt x="1376415" y="23621"/>
                </a:moveTo>
                <a:lnTo>
                  <a:pt x="1359926" y="23621"/>
                </a:lnTo>
                <a:lnTo>
                  <a:pt x="1368170" y="37759"/>
                </a:lnTo>
                <a:lnTo>
                  <a:pt x="1376415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41460" y="3263646"/>
            <a:ext cx="1433195" cy="238125"/>
          </a:xfrm>
          <a:custGeom>
            <a:avLst/>
            <a:gdLst/>
            <a:ahLst/>
            <a:cxnLst/>
            <a:rect l="l" t="t" r="r" b="b"/>
            <a:pathLst>
              <a:path w="1433195" h="238125">
                <a:moveTo>
                  <a:pt x="1413875" y="9509"/>
                </a:moveTo>
                <a:lnTo>
                  <a:pt x="1413875" y="238109"/>
                </a:lnTo>
                <a:lnTo>
                  <a:pt x="1432925" y="238109"/>
                </a:lnTo>
                <a:lnTo>
                  <a:pt x="1432925" y="19049"/>
                </a:lnTo>
                <a:lnTo>
                  <a:pt x="1423415" y="19049"/>
                </a:lnTo>
                <a:lnTo>
                  <a:pt x="1413875" y="9509"/>
                </a:lnTo>
                <a:close/>
              </a:path>
              <a:path w="1433195" h="238125">
                <a:moveTo>
                  <a:pt x="10515" y="130667"/>
                </a:moveTo>
                <a:lnTo>
                  <a:pt x="1523" y="135879"/>
                </a:lnTo>
                <a:lnTo>
                  <a:pt x="0" y="141731"/>
                </a:lnTo>
                <a:lnTo>
                  <a:pt x="55229" y="236585"/>
                </a:lnTo>
                <a:lnTo>
                  <a:pt x="66260" y="217688"/>
                </a:lnTo>
                <a:lnTo>
                  <a:pt x="45719" y="217688"/>
                </a:lnTo>
                <a:lnTo>
                  <a:pt x="45719" y="182372"/>
                </a:lnTo>
                <a:lnTo>
                  <a:pt x="19049" y="136641"/>
                </a:lnTo>
                <a:lnTo>
                  <a:pt x="16367" y="132191"/>
                </a:lnTo>
                <a:lnTo>
                  <a:pt x="10515" y="130667"/>
                </a:lnTo>
                <a:close/>
              </a:path>
              <a:path w="1433195" h="238125">
                <a:moveTo>
                  <a:pt x="45719" y="182372"/>
                </a:moveTo>
                <a:lnTo>
                  <a:pt x="45719" y="217688"/>
                </a:lnTo>
                <a:lnTo>
                  <a:pt x="64769" y="217688"/>
                </a:lnTo>
                <a:lnTo>
                  <a:pt x="64769" y="212841"/>
                </a:lnTo>
                <a:lnTo>
                  <a:pt x="47091" y="212841"/>
                </a:lnTo>
                <a:lnTo>
                  <a:pt x="55293" y="198787"/>
                </a:lnTo>
                <a:lnTo>
                  <a:pt x="45719" y="182372"/>
                </a:lnTo>
                <a:close/>
              </a:path>
              <a:path w="1433195" h="238125">
                <a:moveTo>
                  <a:pt x="99943" y="130667"/>
                </a:moveTo>
                <a:lnTo>
                  <a:pt x="94091" y="132191"/>
                </a:lnTo>
                <a:lnTo>
                  <a:pt x="91561" y="136641"/>
                </a:lnTo>
                <a:lnTo>
                  <a:pt x="64769" y="182549"/>
                </a:lnTo>
                <a:lnTo>
                  <a:pt x="64769" y="217688"/>
                </a:lnTo>
                <a:lnTo>
                  <a:pt x="66260" y="217688"/>
                </a:lnTo>
                <a:lnTo>
                  <a:pt x="110611" y="141731"/>
                </a:lnTo>
                <a:lnTo>
                  <a:pt x="109087" y="135879"/>
                </a:lnTo>
                <a:lnTo>
                  <a:pt x="104515" y="133228"/>
                </a:lnTo>
                <a:lnTo>
                  <a:pt x="99943" y="130667"/>
                </a:lnTo>
                <a:close/>
              </a:path>
              <a:path w="1433195" h="238125">
                <a:moveTo>
                  <a:pt x="55293" y="198787"/>
                </a:moveTo>
                <a:lnTo>
                  <a:pt x="47091" y="212841"/>
                </a:lnTo>
                <a:lnTo>
                  <a:pt x="63489" y="212841"/>
                </a:lnTo>
                <a:lnTo>
                  <a:pt x="55293" y="198787"/>
                </a:lnTo>
                <a:close/>
              </a:path>
              <a:path w="1433195" h="238125">
                <a:moveTo>
                  <a:pt x="64769" y="182549"/>
                </a:moveTo>
                <a:lnTo>
                  <a:pt x="55293" y="198787"/>
                </a:lnTo>
                <a:lnTo>
                  <a:pt x="63489" y="212841"/>
                </a:lnTo>
                <a:lnTo>
                  <a:pt x="64769" y="212841"/>
                </a:lnTo>
                <a:lnTo>
                  <a:pt x="64769" y="182549"/>
                </a:lnTo>
                <a:close/>
              </a:path>
              <a:path w="1433195" h="238125">
                <a:moveTo>
                  <a:pt x="1428749" y="0"/>
                </a:moveTo>
                <a:lnTo>
                  <a:pt x="50017" y="0"/>
                </a:lnTo>
                <a:lnTo>
                  <a:pt x="45719" y="4328"/>
                </a:lnTo>
                <a:lnTo>
                  <a:pt x="45719" y="182372"/>
                </a:lnTo>
                <a:lnTo>
                  <a:pt x="55293" y="198787"/>
                </a:lnTo>
                <a:lnTo>
                  <a:pt x="64769" y="182549"/>
                </a:lnTo>
                <a:lnTo>
                  <a:pt x="64769" y="19049"/>
                </a:lnTo>
                <a:lnTo>
                  <a:pt x="55229" y="19049"/>
                </a:lnTo>
                <a:lnTo>
                  <a:pt x="64769" y="9509"/>
                </a:lnTo>
                <a:lnTo>
                  <a:pt x="1432925" y="9509"/>
                </a:lnTo>
                <a:lnTo>
                  <a:pt x="1432925" y="4328"/>
                </a:lnTo>
                <a:lnTo>
                  <a:pt x="1428749" y="0"/>
                </a:lnTo>
                <a:close/>
              </a:path>
              <a:path w="1433195" h="238125">
                <a:moveTo>
                  <a:pt x="64769" y="9509"/>
                </a:moveTo>
                <a:lnTo>
                  <a:pt x="55229" y="19049"/>
                </a:lnTo>
                <a:lnTo>
                  <a:pt x="64769" y="19049"/>
                </a:lnTo>
                <a:lnTo>
                  <a:pt x="64769" y="9509"/>
                </a:lnTo>
                <a:close/>
              </a:path>
              <a:path w="1433195" h="238125">
                <a:moveTo>
                  <a:pt x="1413875" y="9509"/>
                </a:moveTo>
                <a:lnTo>
                  <a:pt x="64769" y="9509"/>
                </a:lnTo>
                <a:lnTo>
                  <a:pt x="64769" y="19049"/>
                </a:lnTo>
                <a:lnTo>
                  <a:pt x="1413875" y="19049"/>
                </a:lnTo>
                <a:lnTo>
                  <a:pt x="1413875" y="9509"/>
                </a:lnTo>
                <a:close/>
              </a:path>
              <a:path w="1433195" h="238125">
                <a:moveTo>
                  <a:pt x="1432925" y="9509"/>
                </a:moveTo>
                <a:lnTo>
                  <a:pt x="1413875" y="9509"/>
                </a:lnTo>
                <a:lnTo>
                  <a:pt x="1423415" y="19049"/>
                </a:lnTo>
                <a:lnTo>
                  <a:pt x="1432925" y="19049"/>
                </a:lnTo>
                <a:lnTo>
                  <a:pt x="1432925" y="9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38676" y="5103620"/>
            <a:ext cx="187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28222" y="4581144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1008125" y="0"/>
                </a:moveTo>
                <a:lnTo>
                  <a:pt x="1000795" y="43263"/>
                </a:lnTo>
                <a:lnTo>
                  <a:pt x="979975" y="82725"/>
                </a:lnTo>
                <a:lnTo>
                  <a:pt x="947421" y="117138"/>
                </a:lnTo>
                <a:lnTo>
                  <a:pt x="904887" y="145255"/>
                </a:lnTo>
                <a:lnTo>
                  <a:pt x="854129" y="165827"/>
                </a:lnTo>
                <a:lnTo>
                  <a:pt x="816589" y="174735"/>
                </a:lnTo>
                <a:lnTo>
                  <a:pt x="776693" y="179366"/>
                </a:lnTo>
                <a:lnTo>
                  <a:pt x="756025" y="179963"/>
                </a:lnTo>
                <a:lnTo>
                  <a:pt x="715144" y="182320"/>
                </a:lnTo>
                <a:lnTo>
                  <a:pt x="676366" y="189145"/>
                </a:lnTo>
                <a:lnTo>
                  <a:pt x="623277" y="206947"/>
                </a:lnTo>
                <a:lnTo>
                  <a:pt x="577836" y="232713"/>
                </a:lnTo>
                <a:lnTo>
                  <a:pt x="541790" y="265192"/>
                </a:lnTo>
                <a:lnTo>
                  <a:pt x="516890" y="303131"/>
                </a:lnTo>
                <a:lnTo>
                  <a:pt x="504882" y="345277"/>
                </a:lnTo>
                <a:lnTo>
                  <a:pt x="504047" y="360044"/>
                </a:lnTo>
                <a:lnTo>
                  <a:pt x="503211" y="345277"/>
                </a:lnTo>
                <a:lnTo>
                  <a:pt x="491192" y="303131"/>
                </a:lnTo>
                <a:lnTo>
                  <a:pt x="466270" y="265192"/>
                </a:lnTo>
                <a:lnTo>
                  <a:pt x="430198" y="232713"/>
                </a:lnTo>
                <a:lnTo>
                  <a:pt x="384730" y="206947"/>
                </a:lnTo>
                <a:lnTo>
                  <a:pt x="331619" y="189145"/>
                </a:lnTo>
                <a:lnTo>
                  <a:pt x="292832" y="182320"/>
                </a:lnTo>
                <a:lnTo>
                  <a:pt x="251947" y="179963"/>
                </a:lnTo>
                <a:lnTo>
                  <a:pt x="211074" y="177609"/>
                </a:lnTo>
                <a:lnTo>
                  <a:pt x="172303" y="170793"/>
                </a:lnTo>
                <a:lnTo>
                  <a:pt x="119221" y="153012"/>
                </a:lnTo>
                <a:lnTo>
                  <a:pt x="73784" y="127271"/>
                </a:lnTo>
                <a:lnTo>
                  <a:pt x="37741" y="94819"/>
                </a:lnTo>
                <a:lnTo>
                  <a:pt x="12842" y="56901"/>
                </a:lnTo>
                <a:lnTo>
                  <a:pt x="835" y="1476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91880" y="4581144"/>
            <a:ext cx="2592705" cy="360045"/>
          </a:xfrm>
          <a:custGeom>
            <a:avLst/>
            <a:gdLst/>
            <a:ahLst/>
            <a:cxnLst/>
            <a:rect l="l" t="t" r="r" b="b"/>
            <a:pathLst>
              <a:path w="2592704" h="360045">
                <a:moveTo>
                  <a:pt x="2592323" y="0"/>
                </a:moveTo>
                <a:lnTo>
                  <a:pt x="2584680" y="43263"/>
                </a:lnTo>
                <a:lnTo>
                  <a:pt x="2562968" y="82725"/>
                </a:lnTo>
                <a:lnTo>
                  <a:pt x="2529012" y="117138"/>
                </a:lnTo>
                <a:lnTo>
                  <a:pt x="2484641" y="145255"/>
                </a:lnTo>
                <a:lnTo>
                  <a:pt x="2431679" y="165827"/>
                </a:lnTo>
                <a:lnTo>
                  <a:pt x="2392501" y="174735"/>
                </a:lnTo>
                <a:lnTo>
                  <a:pt x="2350858" y="179366"/>
                </a:lnTo>
                <a:lnTo>
                  <a:pt x="2329281" y="179963"/>
                </a:lnTo>
                <a:lnTo>
                  <a:pt x="1559173" y="179963"/>
                </a:lnTo>
                <a:lnTo>
                  <a:pt x="1537597" y="180560"/>
                </a:lnTo>
                <a:lnTo>
                  <a:pt x="1495955" y="185197"/>
                </a:lnTo>
                <a:lnTo>
                  <a:pt x="1456780" y="194116"/>
                </a:lnTo>
                <a:lnTo>
                  <a:pt x="1420612" y="206947"/>
                </a:lnTo>
                <a:lnTo>
                  <a:pt x="1373181" y="232713"/>
                </a:lnTo>
                <a:lnTo>
                  <a:pt x="1335557" y="265192"/>
                </a:lnTo>
                <a:lnTo>
                  <a:pt x="1309566" y="303131"/>
                </a:lnTo>
                <a:lnTo>
                  <a:pt x="1297033" y="345277"/>
                </a:lnTo>
                <a:lnTo>
                  <a:pt x="1296161" y="360044"/>
                </a:lnTo>
                <a:lnTo>
                  <a:pt x="1295290" y="345277"/>
                </a:lnTo>
                <a:lnTo>
                  <a:pt x="1282754" y="303131"/>
                </a:lnTo>
                <a:lnTo>
                  <a:pt x="1256757" y="265192"/>
                </a:lnTo>
                <a:lnTo>
                  <a:pt x="1219127" y="232713"/>
                </a:lnTo>
                <a:lnTo>
                  <a:pt x="1171689" y="206947"/>
                </a:lnTo>
                <a:lnTo>
                  <a:pt x="1135517" y="194116"/>
                </a:lnTo>
                <a:lnTo>
                  <a:pt x="1096339" y="185197"/>
                </a:lnTo>
                <a:lnTo>
                  <a:pt x="1054696" y="180560"/>
                </a:lnTo>
                <a:lnTo>
                  <a:pt x="1033119" y="179963"/>
                </a:lnTo>
                <a:lnTo>
                  <a:pt x="263011" y="179963"/>
                </a:lnTo>
                <a:lnTo>
                  <a:pt x="241435" y="179366"/>
                </a:lnTo>
                <a:lnTo>
                  <a:pt x="199793" y="174735"/>
                </a:lnTo>
                <a:lnTo>
                  <a:pt x="160618" y="165827"/>
                </a:lnTo>
                <a:lnTo>
                  <a:pt x="124450" y="153012"/>
                </a:lnTo>
                <a:lnTo>
                  <a:pt x="77019" y="127271"/>
                </a:lnTo>
                <a:lnTo>
                  <a:pt x="39395" y="94819"/>
                </a:lnTo>
                <a:lnTo>
                  <a:pt x="13404" y="56901"/>
                </a:lnTo>
                <a:lnTo>
                  <a:pt x="871" y="1476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7666" y="4581144"/>
            <a:ext cx="1440815" cy="360045"/>
          </a:xfrm>
          <a:custGeom>
            <a:avLst/>
            <a:gdLst/>
            <a:ahLst/>
            <a:cxnLst/>
            <a:rect l="l" t="t" r="r" b="b"/>
            <a:pathLst>
              <a:path w="1440814" h="360045">
                <a:moveTo>
                  <a:pt x="1440195" y="0"/>
                </a:moveTo>
                <a:lnTo>
                  <a:pt x="1432551" y="43263"/>
                </a:lnTo>
                <a:lnTo>
                  <a:pt x="1410839" y="82725"/>
                </a:lnTo>
                <a:lnTo>
                  <a:pt x="1376884" y="117138"/>
                </a:lnTo>
                <a:lnTo>
                  <a:pt x="1332512" y="145255"/>
                </a:lnTo>
                <a:lnTo>
                  <a:pt x="1279550" y="165827"/>
                </a:lnTo>
                <a:lnTo>
                  <a:pt x="1240372" y="174735"/>
                </a:lnTo>
                <a:lnTo>
                  <a:pt x="1198729" y="179366"/>
                </a:lnTo>
                <a:lnTo>
                  <a:pt x="1177152" y="179963"/>
                </a:lnTo>
                <a:lnTo>
                  <a:pt x="983111" y="179963"/>
                </a:lnTo>
                <a:lnTo>
                  <a:pt x="961552" y="180560"/>
                </a:lnTo>
                <a:lnTo>
                  <a:pt x="919937" y="185197"/>
                </a:lnTo>
                <a:lnTo>
                  <a:pt x="880774" y="194116"/>
                </a:lnTo>
                <a:lnTo>
                  <a:pt x="844607" y="206947"/>
                </a:lnTo>
                <a:lnTo>
                  <a:pt x="797165" y="232713"/>
                </a:lnTo>
                <a:lnTo>
                  <a:pt x="759520" y="265192"/>
                </a:lnTo>
                <a:lnTo>
                  <a:pt x="733508" y="303131"/>
                </a:lnTo>
                <a:lnTo>
                  <a:pt x="720962" y="345277"/>
                </a:lnTo>
                <a:lnTo>
                  <a:pt x="720089" y="360044"/>
                </a:lnTo>
                <a:lnTo>
                  <a:pt x="719218" y="345277"/>
                </a:lnTo>
                <a:lnTo>
                  <a:pt x="706683" y="303131"/>
                </a:lnTo>
                <a:lnTo>
                  <a:pt x="680690" y="265192"/>
                </a:lnTo>
                <a:lnTo>
                  <a:pt x="643063" y="232713"/>
                </a:lnTo>
                <a:lnTo>
                  <a:pt x="595630" y="206947"/>
                </a:lnTo>
                <a:lnTo>
                  <a:pt x="559461" y="194116"/>
                </a:lnTo>
                <a:lnTo>
                  <a:pt x="520285" y="185197"/>
                </a:lnTo>
                <a:lnTo>
                  <a:pt x="478644" y="180560"/>
                </a:lnTo>
                <a:lnTo>
                  <a:pt x="457068" y="179963"/>
                </a:lnTo>
                <a:lnTo>
                  <a:pt x="263021" y="179963"/>
                </a:lnTo>
                <a:lnTo>
                  <a:pt x="241462" y="179366"/>
                </a:lnTo>
                <a:lnTo>
                  <a:pt x="199847" y="174735"/>
                </a:lnTo>
                <a:lnTo>
                  <a:pt x="160684" y="165827"/>
                </a:lnTo>
                <a:lnTo>
                  <a:pt x="124517" y="153012"/>
                </a:lnTo>
                <a:lnTo>
                  <a:pt x="77075" y="127271"/>
                </a:lnTo>
                <a:lnTo>
                  <a:pt x="39430" y="94819"/>
                </a:lnTo>
                <a:lnTo>
                  <a:pt x="13418" y="56901"/>
                </a:lnTo>
                <a:lnTo>
                  <a:pt x="872" y="1476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93161" y="5103620"/>
            <a:ext cx="1917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26527" y="5103620"/>
            <a:ext cx="2019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1285">
              <a:lnSpc>
                <a:spcPct val="100000"/>
              </a:lnSpc>
            </a:pPr>
            <a:r>
              <a:rPr dirty="0"/>
              <a:t>Norma</a:t>
            </a:r>
            <a:r>
              <a:rPr spc="-10" dirty="0"/>
              <a:t>l</a:t>
            </a:r>
            <a:r>
              <a:rPr dirty="0"/>
              <a:t>i</a:t>
            </a:r>
            <a:r>
              <a:rPr spc="-5" dirty="0"/>
              <a:t>s</a:t>
            </a:r>
            <a:r>
              <a:rPr spc="-15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2NF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23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1835657" y="2031245"/>
            <a:ext cx="1584325" cy="648335"/>
          </a:xfrm>
          <a:custGeom>
            <a:avLst/>
            <a:gdLst/>
            <a:ahLst/>
            <a:cxnLst/>
            <a:rect l="l" t="t" r="r" b="b"/>
            <a:pathLst>
              <a:path w="1584325" h="648335">
                <a:moveTo>
                  <a:pt x="0" y="648068"/>
                </a:moveTo>
                <a:lnTo>
                  <a:pt x="1584197" y="648068"/>
                </a:lnTo>
                <a:lnTo>
                  <a:pt x="1584197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5623" y="2195699"/>
            <a:ext cx="11461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Modu</a:t>
            </a:r>
            <a:r>
              <a:rPr sz="2800" spc="-3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19855" y="2031245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5">
                <a:moveTo>
                  <a:pt x="0" y="648068"/>
                </a:moveTo>
                <a:lnTo>
                  <a:pt x="1152131" y="648068"/>
                </a:lnTo>
                <a:lnTo>
                  <a:pt x="1152131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33980" y="2195699"/>
            <a:ext cx="7245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De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0" y="2031245"/>
            <a:ext cx="1584325" cy="648335"/>
          </a:xfrm>
          <a:custGeom>
            <a:avLst/>
            <a:gdLst/>
            <a:ahLst/>
            <a:cxnLst/>
            <a:rect l="l" t="t" r="r" b="b"/>
            <a:pathLst>
              <a:path w="1584325" h="648335">
                <a:moveTo>
                  <a:pt x="0" y="648068"/>
                </a:moveTo>
                <a:lnTo>
                  <a:pt x="1584197" y="648068"/>
                </a:lnTo>
                <a:lnTo>
                  <a:pt x="1584197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51073" y="2195699"/>
            <a:ext cx="12268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Lectu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6197" y="2031245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5">
                <a:moveTo>
                  <a:pt x="0" y="648068"/>
                </a:moveTo>
                <a:lnTo>
                  <a:pt x="1152131" y="648068"/>
                </a:lnTo>
                <a:lnTo>
                  <a:pt x="1152131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26840" y="2195699"/>
            <a:ext cx="6121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65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63648" y="1959251"/>
            <a:ext cx="1728470" cy="792480"/>
          </a:xfrm>
          <a:custGeom>
            <a:avLst/>
            <a:gdLst/>
            <a:ahLst/>
            <a:cxnLst/>
            <a:rect l="l" t="t" r="r" b="b"/>
            <a:pathLst>
              <a:path w="1728470" h="792480">
                <a:moveTo>
                  <a:pt x="0" y="792086"/>
                </a:moveTo>
                <a:lnTo>
                  <a:pt x="1728215" y="792086"/>
                </a:lnTo>
                <a:lnTo>
                  <a:pt x="1728215" y="0"/>
                </a:lnTo>
                <a:lnTo>
                  <a:pt x="0" y="0"/>
                </a:lnTo>
                <a:lnTo>
                  <a:pt x="0" y="79208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84204" y="1959251"/>
            <a:ext cx="1296670" cy="792480"/>
          </a:xfrm>
          <a:custGeom>
            <a:avLst/>
            <a:gdLst/>
            <a:ahLst/>
            <a:cxnLst/>
            <a:rect l="l" t="t" r="r" b="b"/>
            <a:pathLst>
              <a:path w="1296670" h="792480">
                <a:moveTo>
                  <a:pt x="0" y="792086"/>
                </a:moveTo>
                <a:lnTo>
                  <a:pt x="1296161" y="792086"/>
                </a:lnTo>
                <a:lnTo>
                  <a:pt x="1296161" y="0"/>
                </a:lnTo>
                <a:lnTo>
                  <a:pt x="0" y="0"/>
                </a:lnTo>
                <a:lnTo>
                  <a:pt x="0" y="79208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8994" y="2678552"/>
            <a:ext cx="1433195" cy="226695"/>
          </a:xfrm>
          <a:custGeom>
            <a:avLst/>
            <a:gdLst/>
            <a:ahLst/>
            <a:cxnLst/>
            <a:rect l="l" t="t" r="r" b="b"/>
            <a:pathLst>
              <a:path w="1433195" h="226694">
                <a:moveTo>
                  <a:pt x="19049" y="0"/>
                </a:moveTo>
                <a:lnTo>
                  <a:pt x="0" y="0"/>
                </a:lnTo>
                <a:lnTo>
                  <a:pt x="0" y="221863"/>
                </a:lnTo>
                <a:lnTo>
                  <a:pt x="4322" y="226192"/>
                </a:lnTo>
                <a:lnTo>
                  <a:pt x="1383029" y="226192"/>
                </a:lnTo>
                <a:lnTo>
                  <a:pt x="1387236" y="221863"/>
                </a:lnTo>
                <a:lnTo>
                  <a:pt x="1387236" y="216651"/>
                </a:lnTo>
                <a:lnTo>
                  <a:pt x="19049" y="216651"/>
                </a:lnTo>
                <a:lnTo>
                  <a:pt x="9524" y="207142"/>
                </a:lnTo>
                <a:lnTo>
                  <a:pt x="19049" y="207142"/>
                </a:lnTo>
                <a:lnTo>
                  <a:pt x="19049" y="0"/>
                </a:lnTo>
                <a:close/>
              </a:path>
              <a:path w="1433195" h="226694">
                <a:moveTo>
                  <a:pt x="19049" y="207142"/>
                </a:moveTo>
                <a:lnTo>
                  <a:pt x="9524" y="207142"/>
                </a:lnTo>
                <a:lnTo>
                  <a:pt x="19049" y="216651"/>
                </a:lnTo>
                <a:lnTo>
                  <a:pt x="19049" y="207142"/>
                </a:lnTo>
                <a:close/>
              </a:path>
              <a:path w="1433195" h="226694">
                <a:moveTo>
                  <a:pt x="1368186" y="207142"/>
                </a:moveTo>
                <a:lnTo>
                  <a:pt x="19049" y="207142"/>
                </a:lnTo>
                <a:lnTo>
                  <a:pt x="19049" y="216651"/>
                </a:lnTo>
                <a:lnTo>
                  <a:pt x="1368186" y="216651"/>
                </a:lnTo>
                <a:lnTo>
                  <a:pt x="1368186" y="207142"/>
                </a:lnTo>
                <a:close/>
              </a:path>
              <a:path w="1433195" h="226694">
                <a:moveTo>
                  <a:pt x="1377759" y="39200"/>
                </a:moveTo>
                <a:lnTo>
                  <a:pt x="1368186" y="55615"/>
                </a:lnTo>
                <a:lnTo>
                  <a:pt x="1368186" y="216651"/>
                </a:lnTo>
                <a:lnTo>
                  <a:pt x="1377695" y="207142"/>
                </a:lnTo>
                <a:lnTo>
                  <a:pt x="1387236" y="207142"/>
                </a:lnTo>
                <a:lnTo>
                  <a:pt x="1387236" y="55437"/>
                </a:lnTo>
                <a:lnTo>
                  <a:pt x="1377759" y="39200"/>
                </a:lnTo>
                <a:close/>
              </a:path>
              <a:path w="1433195" h="226694">
                <a:moveTo>
                  <a:pt x="1387236" y="207142"/>
                </a:moveTo>
                <a:lnTo>
                  <a:pt x="1377695" y="207142"/>
                </a:lnTo>
                <a:lnTo>
                  <a:pt x="1368186" y="216651"/>
                </a:lnTo>
                <a:lnTo>
                  <a:pt x="1387236" y="216651"/>
                </a:lnTo>
                <a:lnTo>
                  <a:pt x="1387236" y="207142"/>
                </a:lnTo>
                <a:close/>
              </a:path>
              <a:path w="1433195" h="226694">
                <a:moveTo>
                  <a:pt x="1377695" y="1523"/>
                </a:moveTo>
                <a:lnTo>
                  <a:pt x="1322466" y="96408"/>
                </a:lnTo>
                <a:lnTo>
                  <a:pt x="1323990" y="102229"/>
                </a:lnTo>
                <a:lnTo>
                  <a:pt x="1328562" y="104790"/>
                </a:lnTo>
                <a:lnTo>
                  <a:pt x="1332981" y="107441"/>
                </a:lnTo>
                <a:lnTo>
                  <a:pt x="1338833" y="105917"/>
                </a:lnTo>
                <a:lnTo>
                  <a:pt x="1341516" y="101345"/>
                </a:lnTo>
                <a:lnTo>
                  <a:pt x="1368186" y="55615"/>
                </a:lnTo>
                <a:lnTo>
                  <a:pt x="1368186" y="20452"/>
                </a:lnTo>
                <a:lnTo>
                  <a:pt x="1388741" y="20452"/>
                </a:lnTo>
                <a:lnTo>
                  <a:pt x="1377695" y="1523"/>
                </a:lnTo>
                <a:close/>
              </a:path>
              <a:path w="1433195" h="226694">
                <a:moveTo>
                  <a:pt x="1388741" y="20452"/>
                </a:moveTo>
                <a:lnTo>
                  <a:pt x="1387236" y="20452"/>
                </a:lnTo>
                <a:lnTo>
                  <a:pt x="1387236" y="55437"/>
                </a:lnTo>
                <a:lnTo>
                  <a:pt x="1414028" y="101345"/>
                </a:lnTo>
                <a:lnTo>
                  <a:pt x="1416557" y="105917"/>
                </a:lnTo>
                <a:lnTo>
                  <a:pt x="1422410" y="107441"/>
                </a:lnTo>
                <a:lnTo>
                  <a:pt x="1426982" y="104790"/>
                </a:lnTo>
                <a:lnTo>
                  <a:pt x="1431554" y="102229"/>
                </a:lnTo>
                <a:lnTo>
                  <a:pt x="1433078" y="96408"/>
                </a:lnTo>
                <a:lnTo>
                  <a:pt x="1388741" y="20452"/>
                </a:lnTo>
                <a:close/>
              </a:path>
              <a:path w="1433195" h="226694">
                <a:moveTo>
                  <a:pt x="1387236" y="20452"/>
                </a:moveTo>
                <a:lnTo>
                  <a:pt x="1368186" y="20452"/>
                </a:lnTo>
                <a:lnTo>
                  <a:pt x="1368186" y="55615"/>
                </a:lnTo>
                <a:lnTo>
                  <a:pt x="1377759" y="39200"/>
                </a:lnTo>
                <a:lnTo>
                  <a:pt x="1369557" y="25145"/>
                </a:lnTo>
                <a:lnTo>
                  <a:pt x="1387236" y="25145"/>
                </a:lnTo>
                <a:lnTo>
                  <a:pt x="1387236" y="20452"/>
                </a:lnTo>
                <a:close/>
              </a:path>
              <a:path w="1433195" h="226694">
                <a:moveTo>
                  <a:pt x="1387236" y="25145"/>
                </a:moveTo>
                <a:lnTo>
                  <a:pt x="1385956" y="25145"/>
                </a:lnTo>
                <a:lnTo>
                  <a:pt x="1377759" y="39200"/>
                </a:lnTo>
                <a:lnTo>
                  <a:pt x="1387236" y="55437"/>
                </a:lnTo>
                <a:lnTo>
                  <a:pt x="1387236" y="25145"/>
                </a:lnTo>
                <a:close/>
              </a:path>
              <a:path w="1433195" h="226694">
                <a:moveTo>
                  <a:pt x="1385956" y="25145"/>
                </a:moveTo>
                <a:lnTo>
                  <a:pt x="1369557" y="25145"/>
                </a:lnTo>
                <a:lnTo>
                  <a:pt x="1377759" y="39200"/>
                </a:lnTo>
                <a:lnTo>
                  <a:pt x="1385956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95927" y="2679313"/>
            <a:ext cx="1423670" cy="226060"/>
          </a:xfrm>
          <a:custGeom>
            <a:avLst/>
            <a:gdLst/>
            <a:ahLst/>
            <a:cxnLst/>
            <a:rect l="l" t="t" r="r" b="b"/>
            <a:pathLst>
              <a:path w="1423670" h="226060">
                <a:moveTo>
                  <a:pt x="1358645" y="206501"/>
                </a:moveTo>
                <a:lnTo>
                  <a:pt x="0" y="206501"/>
                </a:lnTo>
                <a:lnTo>
                  <a:pt x="0" y="225551"/>
                </a:lnTo>
                <a:lnTo>
                  <a:pt x="1373367" y="225551"/>
                </a:lnTo>
                <a:lnTo>
                  <a:pt x="1377695" y="221223"/>
                </a:lnTo>
                <a:lnTo>
                  <a:pt x="1377695" y="216042"/>
                </a:lnTo>
                <a:lnTo>
                  <a:pt x="1358645" y="216042"/>
                </a:lnTo>
                <a:lnTo>
                  <a:pt x="1358645" y="206501"/>
                </a:lnTo>
                <a:close/>
              </a:path>
              <a:path w="1423670" h="226060">
                <a:moveTo>
                  <a:pt x="1368170" y="37759"/>
                </a:moveTo>
                <a:lnTo>
                  <a:pt x="1358645" y="54091"/>
                </a:lnTo>
                <a:lnTo>
                  <a:pt x="1358645" y="216042"/>
                </a:lnTo>
                <a:lnTo>
                  <a:pt x="1368186" y="206501"/>
                </a:lnTo>
                <a:lnTo>
                  <a:pt x="1377695" y="206501"/>
                </a:lnTo>
                <a:lnTo>
                  <a:pt x="1377695" y="54091"/>
                </a:lnTo>
                <a:lnTo>
                  <a:pt x="1368170" y="37759"/>
                </a:lnTo>
                <a:close/>
              </a:path>
              <a:path w="1423670" h="226060">
                <a:moveTo>
                  <a:pt x="1377695" y="206501"/>
                </a:moveTo>
                <a:lnTo>
                  <a:pt x="1368186" y="206501"/>
                </a:lnTo>
                <a:lnTo>
                  <a:pt x="1358645" y="216042"/>
                </a:lnTo>
                <a:lnTo>
                  <a:pt x="1377695" y="216042"/>
                </a:lnTo>
                <a:lnTo>
                  <a:pt x="1377695" y="206501"/>
                </a:lnTo>
                <a:close/>
              </a:path>
              <a:path w="1423670" h="226060">
                <a:moveTo>
                  <a:pt x="1368186" y="0"/>
                </a:moveTo>
                <a:lnTo>
                  <a:pt x="1315455" y="90312"/>
                </a:lnTo>
                <a:lnTo>
                  <a:pt x="1312804" y="94731"/>
                </a:lnTo>
                <a:lnTo>
                  <a:pt x="1314328" y="100583"/>
                </a:lnTo>
                <a:lnTo>
                  <a:pt x="1323472" y="105917"/>
                </a:lnTo>
                <a:lnTo>
                  <a:pt x="1329324" y="104393"/>
                </a:lnTo>
                <a:lnTo>
                  <a:pt x="1358645" y="54091"/>
                </a:lnTo>
                <a:lnTo>
                  <a:pt x="1358645" y="18806"/>
                </a:lnTo>
                <a:lnTo>
                  <a:pt x="1379160" y="18806"/>
                </a:lnTo>
                <a:lnTo>
                  <a:pt x="1368186" y="0"/>
                </a:lnTo>
                <a:close/>
              </a:path>
              <a:path w="1423670" h="226060">
                <a:moveTo>
                  <a:pt x="1379160" y="18806"/>
                </a:moveTo>
                <a:lnTo>
                  <a:pt x="1377695" y="18806"/>
                </a:lnTo>
                <a:lnTo>
                  <a:pt x="1377695" y="54091"/>
                </a:lnTo>
                <a:lnTo>
                  <a:pt x="1404365" y="99821"/>
                </a:lnTo>
                <a:lnTo>
                  <a:pt x="1407048" y="104393"/>
                </a:lnTo>
                <a:lnTo>
                  <a:pt x="1412869" y="105917"/>
                </a:lnTo>
                <a:lnTo>
                  <a:pt x="1417441" y="103266"/>
                </a:lnTo>
                <a:lnTo>
                  <a:pt x="1421891" y="100583"/>
                </a:lnTo>
                <a:lnTo>
                  <a:pt x="1423537" y="94731"/>
                </a:lnTo>
                <a:lnTo>
                  <a:pt x="1420886" y="90312"/>
                </a:lnTo>
                <a:lnTo>
                  <a:pt x="1379160" y="18806"/>
                </a:lnTo>
                <a:close/>
              </a:path>
              <a:path w="1423670" h="226060">
                <a:moveTo>
                  <a:pt x="1377695" y="18806"/>
                </a:moveTo>
                <a:lnTo>
                  <a:pt x="1358645" y="18806"/>
                </a:lnTo>
                <a:lnTo>
                  <a:pt x="1358645" y="54091"/>
                </a:lnTo>
                <a:lnTo>
                  <a:pt x="1368170" y="37759"/>
                </a:lnTo>
                <a:lnTo>
                  <a:pt x="1359926" y="23621"/>
                </a:lnTo>
                <a:lnTo>
                  <a:pt x="1377695" y="23621"/>
                </a:lnTo>
                <a:lnTo>
                  <a:pt x="1377695" y="18806"/>
                </a:lnTo>
                <a:close/>
              </a:path>
              <a:path w="1423670" h="226060">
                <a:moveTo>
                  <a:pt x="1377695" y="23621"/>
                </a:moveTo>
                <a:lnTo>
                  <a:pt x="1376415" y="23621"/>
                </a:lnTo>
                <a:lnTo>
                  <a:pt x="1368170" y="37759"/>
                </a:lnTo>
                <a:lnTo>
                  <a:pt x="1377695" y="54091"/>
                </a:lnTo>
                <a:lnTo>
                  <a:pt x="1377695" y="23621"/>
                </a:lnTo>
                <a:close/>
              </a:path>
              <a:path w="1423670" h="226060">
                <a:moveTo>
                  <a:pt x="1376415" y="23621"/>
                </a:moveTo>
                <a:lnTo>
                  <a:pt x="1359926" y="23621"/>
                </a:lnTo>
                <a:lnTo>
                  <a:pt x="1368170" y="37759"/>
                </a:lnTo>
                <a:lnTo>
                  <a:pt x="1376415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41460" y="1793869"/>
            <a:ext cx="1433195" cy="238760"/>
          </a:xfrm>
          <a:custGeom>
            <a:avLst/>
            <a:gdLst/>
            <a:ahLst/>
            <a:cxnLst/>
            <a:rect l="l" t="t" r="r" b="b"/>
            <a:pathLst>
              <a:path w="1433195" h="238760">
                <a:moveTo>
                  <a:pt x="1413875" y="9540"/>
                </a:moveTo>
                <a:lnTo>
                  <a:pt x="1413875" y="238140"/>
                </a:lnTo>
                <a:lnTo>
                  <a:pt x="1432925" y="238140"/>
                </a:lnTo>
                <a:lnTo>
                  <a:pt x="1432925" y="19049"/>
                </a:lnTo>
                <a:lnTo>
                  <a:pt x="1423415" y="19049"/>
                </a:lnTo>
                <a:lnTo>
                  <a:pt x="1413875" y="9540"/>
                </a:lnTo>
                <a:close/>
              </a:path>
              <a:path w="1433195" h="238760">
                <a:moveTo>
                  <a:pt x="10515" y="130698"/>
                </a:moveTo>
                <a:lnTo>
                  <a:pt x="1523" y="135879"/>
                </a:lnTo>
                <a:lnTo>
                  <a:pt x="0" y="141731"/>
                </a:lnTo>
                <a:lnTo>
                  <a:pt x="55229" y="236616"/>
                </a:lnTo>
                <a:lnTo>
                  <a:pt x="66274" y="217688"/>
                </a:lnTo>
                <a:lnTo>
                  <a:pt x="45719" y="217688"/>
                </a:lnTo>
                <a:lnTo>
                  <a:pt x="45719" y="182372"/>
                </a:lnTo>
                <a:lnTo>
                  <a:pt x="19049" y="136641"/>
                </a:lnTo>
                <a:lnTo>
                  <a:pt x="16367" y="132222"/>
                </a:lnTo>
                <a:lnTo>
                  <a:pt x="10515" y="130698"/>
                </a:lnTo>
                <a:close/>
              </a:path>
              <a:path w="1433195" h="238760">
                <a:moveTo>
                  <a:pt x="45719" y="182372"/>
                </a:moveTo>
                <a:lnTo>
                  <a:pt x="45719" y="217688"/>
                </a:lnTo>
                <a:lnTo>
                  <a:pt x="64769" y="217688"/>
                </a:lnTo>
                <a:lnTo>
                  <a:pt x="64769" y="212841"/>
                </a:lnTo>
                <a:lnTo>
                  <a:pt x="47091" y="212841"/>
                </a:lnTo>
                <a:lnTo>
                  <a:pt x="55293" y="198787"/>
                </a:lnTo>
                <a:lnTo>
                  <a:pt x="45719" y="182372"/>
                </a:lnTo>
                <a:close/>
              </a:path>
              <a:path w="1433195" h="238760">
                <a:moveTo>
                  <a:pt x="99943" y="130698"/>
                </a:moveTo>
                <a:lnTo>
                  <a:pt x="94091" y="132222"/>
                </a:lnTo>
                <a:lnTo>
                  <a:pt x="91561" y="136641"/>
                </a:lnTo>
                <a:lnTo>
                  <a:pt x="64769" y="182549"/>
                </a:lnTo>
                <a:lnTo>
                  <a:pt x="64769" y="217688"/>
                </a:lnTo>
                <a:lnTo>
                  <a:pt x="66274" y="217688"/>
                </a:lnTo>
                <a:lnTo>
                  <a:pt x="110611" y="141731"/>
                </a:lnTo>
                <a:lnTo>
                  <a:pt x="109087" y="135879"/>
                </a:lnTo>
                <a:lnTo>
                  <a:pt x="104515" y="133228"/>
                </a:lnTo>
                <a:lnTo>
                  <a:pt x="99943" y="130698"/>
                </a:lnTo>
                <a:close/>
              </a:path>
              <a:path w="1433195" h="238760">
                <a:moveTo>
                  <a:pt x="55293" y="198787"/>
                </a:moveTo>
                <a:lnTo>
                  <a:pt x="47091" y="212841"/>
                </a:lnTo>
                <a:lnTo>
                  <a:pt x="63489" y="212841"/>
                </a:lnTo>
                <a:lnTo>
                  <a:pt x="55293" y="198787"/>
                </a:lnTo>
                <a:close/>
              </a:path>
              <a:path w="1433195" h="238760">
                <a:moveTo>
                  <a:pt x="64769" y="182549"/>
                </a:moveTo>
                <a:lnTo>
                  <a:pt x="55293" y="198787"/>
                </a:lnTo>
                <a:lnTo>
                  <a:pt x="63489" y="212841"/>
                </a:lnTo>
                <a:lnTo>
                  <a:pt x="64769" y="212841"/>
                </a:lnTo>
                <a:lnTo>
                  <a:pt x="64769" y="182549"/>
                </a:lnTo>
                <a:close/>
              </a:path>
              <a:path w="1433195" h="238760">
                <a:moveTo>
                  <a:pt x="1428749" y="0"/>
                </a:moveTo>
                <a:lnTo>
                  <a:pt x="50017" y="0"/>
                </a:lnTo>
                <a:lnTo>
                  <a:pt x="45719" y="4328"/>
                </a:lnTo>
                <a:lnTo>
                  <a:pt x="45719" y="182372"/>
                </a:lnTo>
                <a:lnTo>
                  <a:pt x="55293" y="198787"/>
                </a:lnTo>
                <a:lnTo>
                  <a:pt x="64769" y="182549"/>
                </a:lnTo>
                <a:lnTo>
                  <a:pt x="64769" y="19049"/>
                </a:lnTo>
                <a:lnTo>
                  <a:pt x="55229" y="19049"/>
                </a:lnTo>
                <a:lnTo>
                  <a:pt x="64769" y="9540"/>
                </a:lnTo>
                <a:lnTo>
                  <a:pt x="1432925" y="9540"/>
                </a:lnTo>
                <a:lnTo>
                  <a:pt x="1432925" y="4328"/>
                </a:lnTo>
                <a:lnTo>
                  <a:pt x="1428749" y="0"/>
                </a:lnTo>
                <a:close/>
              </a:path>
              <a:path w="1433195" h="238760">
                <a:moveTo>
                  <a:pt x="64769" y="9540"/>
                </a:moveTo>
                <a:lnTo>
                  <a:pt x="55229" y="19049"/>
                </a:lnTo>
                <a:lnTo>
                  <a:pt x="64769" y="19049"/>
                </a:lnTo>
                <a:lnTo>
                  <a:pt x="64769" y="9540"/>
                </a:lnTo>
                <a:close/>
              </a:path>
              <a:path w="1433195" h="238760">
                <a:moveTo>
                  <a:pt x="1413875" y="9540"/>
                </a:moveTo>
                <a:lnTo>
                  <a:pt x="64769" y="9540"/>
                </a:lnTo>
                <a:lnTo>
                  <a:pt x="64769" y="19049"/>
                </a:lnTo>
                <a:lnTo>
                  <a:pt x="1413875" y="19049"/>
                </a:lnTo>
                <a:lnTo>
                  <a:pt x="1413875" y="9540"/>
                </a:lnTo>
                <a:close/>
              </a:path>
              <a:path w="1433195" h="238760">
                <a:moveTo>
                  <a:pt x="1432925" y="9540"/>
                </a:moveTo>
                <a:lnTo>
                  <a:pt x="1413875" y="9540"/>
                </a:lnTo>
                <a:lnTo>
                  <a:pt x="1423415" y="19049"/>
                </a:lnTo>
                <a:lnTo>
                  <a:pt x="1432925" y="19049"/>
                </a:lnTo>
                <a:lnTo>
                  <a:pt x="1432925" y="9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8990" y="5732465"/>
            <a:ext cx="1433195" cy="226695"/>
          </a:xfrm>
          <a:custGeom>
            <a:avLst/>
            <a:gdLst/>
            <a:ahLst/>
            <a:cxnLst/>
            <a:rect l="l" t="t" r="r" b="b"/>
            <a:pathLst>
              <a:path w="1433195" h="226695">
                <a:moveTo>
                  <a:pt x="19049" y="0"/>
                </a:moveTo>
                <a:lnTo>
                  <a:pt x="0" y="0"/>
                </a:lnTo>
                <a:lnTo>
                  <a:pt x="0" y="221958"/>
                </a:lnTo>
                <a:lnTo>
                  <a:pt x="4190" y="226207"/>
                </a:lnTo>
                <a:lnTo>
                  <a:pt x="1382898" y="226207"/>
                </a:lnTo>
                <a:lnTo>
                  <a:pt x="1387089" y="221958"/>
                </a:lnTo>
                <a:lnTo>
                  <a:pt x="1387089" y="216682"/>
                </a:lnTo>
                <a:lnTo>
                  <a:pt x="19049" y="216682"/>
                </a:lnTo>
                <a:lnTo>
                  <a:pt x="9524" y="207157"/>
                </a:lnTo>
                <a:lnTo>
                  <a:pt x="19049" y="207157"/>
                </a:lnTo>
                <a:lnTo>
                  <a:pt x="19049" y="0"/>
                </a:lnTo>
                <a:close/>
              </a:path>
              <a:path w="1433195" h="226695">
                <a:moveTo>
                  <a:pt x="19049" y="207157"/>
                </a:moveTo>
                <a:lnTo>
                  <a:pt x="9524" y="207157"/>
                </a:lnTo>
                <a:lnTo>
                  <a:pt x="19049" y="216682"/>
                </a:lnTo>
                <a:lnTo>
                  <a:pt x="19049" y="207157"/>
                </a:lnTo>
                <a:close/>
              </a:path>
              <a:path w="1433195" h="226695">
                <a:moveTo>
                  <a:pt x="1368039" y="207157"/>
                </a:moveTo>
                <a:lnTo>
                  <a:pt x="19049" y="207157"/>
                </a:lnTo>
                <a:lnTo>
                  <a:pt x="19049" y="216682"/>
                </a:lnTo>
                <a:lnTo>
                  <a:pt x="1368039" y="216682"/>
                </a:lnTo>
                <a:lnTo>
                  <a:pt x="1368039" y="207157"/>
                </a:lnTo>
                <a:close/>
              </a:path>
              <a:path w="1433195" h="226695">
                <a:moveTo>
                  <a:pt x="1377625" y="39285"/>
                </a:moveTo>
                <a:lnTo>
                  <a:pt x="1368039" y="55719"/>
                </a:lnTo>
                <a:lnTo>
                  <a:pt x="1368039" y="216682"/>
                </a:lnTo>
                <a:lnTo>
                  <a:pt x="1377564" y="207157"/>
                </a:lnTo>
                <a:lnTo>
                  <a:pt x="1387089" y="207157"/>
                </a:lnTo>
                <a:lnTo>
                  <a:pt x="1387089" y="55507"/>
                </a:lnTo>
                <a:lnTo>
                  <a:pt x="1377625" y="39285"/>
                </a:lnTo>
                <a:close/>
              </a:path>
              <a:path w="1433195" h="226695">
                <a:moveTo>
                  <a:pt x="1387089" y="207157"/>
                </a:moveTo>
                <a:lnTo>
                  <a:pt x="1377564" y="207157"/>
                </a:lnTo>
                <a:lnTo>
                  <a:pt x="1368039" y="216682"/>
                </a:lnTo>
                <a:lnTo>
                  <a:pt x="1387089" y="216682"/>
                </a:lnTo>
                <a:lnTo>
                  <a:pt x="1387089" y="207157"/>
                </a:lnTo>
                <a:close/>
              </a:path>
              <a:path w="1433195" h="226695">
                <a:moveTo>
                  <a:pt x="1377564" y="1536"/>
                </a:moveTo>
                <a:lnTo>
                  <a:pt x="1324986" y="91845"/>
                </a:lnTo>
                <a:lnTo>
                  <a:pt x="1322319" y="96392"/>
                </a:lnTo>
                <a:lnTo>
                  <a:pt x="1323843" y="102217"/>
                </a:lnTo>
                <a:lnTo>
                  <a:pt x="1328415" y="104872"/>
                </a:lnTo>
                <a:lnTo>
                  <a:pt x="1332856" y="107515"/>
                </a:lnTo>
                <a:lnTo>
                  <a:pt x="1338702" y="105991"/>
                </a:lnTo>
                <a:lnTo>
                  <a:pt x="1368039" y="55719"/>
                </a:lnTo>
                <a:lnTo>
                  <a:pt x="1368039" y="20442"/>
                </a:lnTo>
                <a:lnTo>
                  <a:pt x="1388599" y="20442"/>
                </a:lnTo>
                <a:lnTo>
                  <a:pt x="1377564" y="1536"/>
                </a:lnTo>
                <a:close/>
              </a:path>
              <a:path w="1433195" h="226695">
                <a:moveTo>
                  <a:pt x="1388599" y="20442"/>
                </a:moveTo>
                <a:lnTo>
                  <a:pt x="1387089" y="20442"/>
                </a:lnTo>
                <a:lnTo>
                  <a:pt x="1387089" y="55507"/>
                </a:lnTo>
                <a:lnTo>
                  <a:pt x="1416557" y="105991"/>
                </a:lnTo>
                <a:lnTo>
                  <a:pt x="1422272" y="107515"/>
                </a:lnTo>
                <a:lnTo>
                  <a:pt x="1431416" y="102217"/>
                </a:lnTo>
                <a:lnTo>
                  <a:pt x="1432940" y="96392"/>
                </a:lnTo>
                <a:lnTo>
                  <a:pt x="1388599" y="20442"/>
                </a:lnTo>
                <a:close/>
              </a:path>
              <a:path w="1433195" h="226695">
                <a:moveTo>
                  <a:pt x="1387089" y="20442"/>
                </a:moveTo>
                <a:lnTo>
                  <a:pt x="1368039" y="20442"/>
                </a:lnTo>
                <a:lnTo>
                  <a:pt x="1368039" y="55719"/>
                </a:lnTo>
                <a:lnTo>
                  <a:pt x="1377625" y="39285"/>
                </a:lnTo>
                <a:lnTo>
                  <a:pt x="1369432" y="25243"/>
                </a:lnTo>
                <a:lnTo>
                  <a:pt x="1387089" y="25243"/>
                </a:lnTo>
                <a:lnTo>
                  <a:pt x="1387089" y="20442"/>
                </a:lnTo>
                <a:close/>
              </a:path>
              <a:path w="1433195" h="226695">
                <a:moveTo>
                  <a:pt x="1387089" y="25243"/>
                </a:moveTo>
                <a:lnTo>
                  <a:pt x="1385815" y="25243"/>
                </a:lnTo>
                <a:lnTo>
                  <a:pt x="1377625" y="39285"/>
                </a:lnTo>
                <a:lnTo>
                  <a:pt x="1387089" y="55507"/>
                </a:lnTo>
                <a:lnTo>
                  <a:pt x="1387089" y="25243"/>
                </a:lnTo>
                <a:close/>
              </a:path>
              <a:path w="1433195" h="226695">
                <a:moveTo>
                  <a:pt x="1385815" y="25243"/>
                </a:moveTo>
                <a:lnTo>
                  <a:pt x="1369432" y="25243"/>
                </a:lnTo>
                <a:lnTo>
                  <a:pt x="1377625" y="39285"/>
                </a:lnTo>
                <a:lnTo>
                  <a:pt x="1385815" y="25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15792" y="5733217"/>
            <a:ext cx="1423670" cy="226060"/>
          </a:xfrm>
          <a:custGeom>
            <a:avLst/>
            <a:gdLst/>
            <a:ahLst/>
            <a:cxnLst/>
            <a:rect l="l" t="t" r="r" b="b"/>
            <a:pathLst>
              <a:path w="1423670" h="226060">
                <a:moveTo>
                  <a:pt x="1358661" y="206535"/>
                </a:moveTo>
                <a:lnTo>
                  <a:pt x="0" y="206535"/>
                </a:lnTo>
                <a:lnTo>
                  <a:pt x="0" y="225585"/>
                </a:lnTo>
                <a:lnTo>
                  <a:pt x="1373383" y="225585"/>
                </a:lnTo>
                <a:lnTo>
                  <a:pt x="1377711" y="221312"/>
                </a:lnTo>
                <a:lnTo>
                  <a:pt x="1377711" y="216060"/>
                </a:lnTo>
                <a:lnTo>
                  <a:pt x="1358661" y="216060"/>
                </a:lnTo>
                <a:lnTo>
                  <a:pt x="1358661" y="206535"/>
                </a:lnTo>
                <a:close/>
              </a:path>
              <a:path w="1423670" h="226060">
                <a:moveTo>
                  <a:pt x="1368173" y="37850"/>
                </a:moveTo>
                <a:lnTo>
                  <a:pt x="1358661" y="54161"/>
                </a:lnTo>
                <a:lnTo>
                  <a:pt x="1358661" y="216060"/>
                </a:lnTo>
                <a:lnTo>
                  <a:pt x="1368170" y="206535"/>
                </a:lnTo>
                <a:lnTo>
                  <a:pt x="1377711" y="206535"/>
                </a:lnTo>
                <a:lnTo>
                  <a:pt x="1377692" y="54161"/>
                </a:lnTo>
                <a:lnTo>
                  <a:pt x="1368173" y="37850"/>
                </a:lnTo>
                <a:close/>
              </a:path>
              <a:path w="1423670" h="226060">
                <a:moveTo>
                  <a:pt x="1377711" y="206535"/>
                </a:moveTo>
                <a:lnTo>
                  <a:pt x="1368170" y="206535"/>
                </a:lnTo>
                <a:lnTo>
                  <a:pt x="1358661" y="216060"/>
                </a:lnTo>
                <a:lnTo>
                  <a:pt x="1377711" y="216060"/>
                </a:lnTo>
                <a:lnTo>
                  <a:pt x="1377711" y="206535"/>
                </a:lnTo>
                <a:close/>
              </a:path>
              <a:path w="1423670" h="226060">
                <a:moveTo>
                  <a:pt x="1368170" y="0"/>
                </a:moveTo>
                <a:lnTo>
                  <a:pt x="1315471" y="90306"/>
                </a:lnTo>
                <a:lnTo>
                  <a:pt x="1312788" y="94832"/>
                </a:lnTo>
                <a:lnTo>
                  <a:pt x="1314312" y="100678"/>
                </a:lnTo>
                <a:lnTo>
                  <a:pt x="1323456" y="105975"/>
                </a:lnTo>
                <a:lnTo>
                  <a:pt x="1329308" y="104439"/>
                </a:lnTo>
                <a:lnTo>
                  <a:pt x="1331991" y="99892"/>
                </a:lnTo>
                <a:lnTo>
                  <a:pt x="1358642" y="54194"/>
                </a:lnTo>
                <a:lnTo>
                  <a:pt x="1358661" y="18894"/>
                </a:lnTo>
                <a:lnTo>
                  <a:pt x="1379197" y="18894"/>
                </a:lnTo>
                <a:lnTo>
                  <a:pt x="1368170" y="0"/>
                </a:lnTo>
                <a:close/>
              </a:path>
              <a:path w="1423670" h="226060">
                <a:moveTo>
                  <a:pt x="1379197" y="18894"/>
                </a:moveTo>
                <a:lnTo>
                  <a:pt x="1377711" y="18894"/>
                </a:lnTo>
                <a:lnTo>
                  <a:pt x="1377711" y="54194"/>
                </a:lnTo>
                <a:lnTo>
                  <a:pt x="1407032" y="104439"/>
                </a:lnTo>
                <a:lnTo>
                  <a:pt x="1412885" y="105975"/>
                </a:lnTo>
                <a:lnTo>
                  <a:pt x="1422029" y="100678"/>
                </a:lnTo>
                <a:lnTo>
                  <a:pt x="1423553" y="94832"/>
                </a:lnTo>
                <a:lnTo>
                  <a:pt x="1420870" y="90306"/>
                </a:lnTo>
                <a:lnTo>
                  <a:pt x="1379197" y="18894"/>
                </a:lnTo>
                <a:close/>
              </a:path>
              <a:path w="1423670" h="226060">
                <a:moveTo>
                  <a:pt x="1377711" y="23692"/>
                </a:moveTo>
                <a:lnTo>
                  <a:pt x="1376431" y="23692"/>
                </a:lnTo>
                <a:lnTo>
                  <a:pt x="1368173" y="37850"/>
                </a:lnTo>
                <a:lnTo>
                  <a:pt x="1377711" y="54194"/>
                </a:lnTo>
                <a:lnTo>
                  <a:pt x="1377711" y="23692"/>
                </a:lnTo>
                <a:close/>
              </a:path>
              <a:path w="1423670" h="226060">
                <a:moveTo>
                  <a:pt x="1377711" y="18894"/>
                </a:moveTo>
                <a:lnTo>
                  <a:pt x="1358661" y="18894"/>
                </a:lnTo>
                <a:lnTo>
                  <a:pt x="1358661" y="54161"/>
                </a:lnTo>
                <a:lnTo>
                  <a:pt x="1368173" y="37850"/>
                </a:lnTo>
                <a:lnTo>
                  <a:pt x="1359910" y="23692"/>
                </a:lnTo>
                <a:lnTo>
                  <a:pt x="1377711" y="23692"/>
                </a:lnTo>
                <a:lnTo>
                  <a:pt x="1377711" y="18894"/>
                </a:lnTo>
                <a:close/>
              </a:path>
              <a:path w="1423670" h="226060">
                <a:moveTo>
                  <a:pt x="1376431" y="23692"/>
                </a:moveTo>
                <a:lnTo>
                  <a:pt x="1359910" y="23692"/>
                </a:lnTo>
                <a:lnTo>
                  <a:pt x="1368173" y="37850"/>
                </a:lnTo>
                <a:lnTo>
                  <a:pt x="1376431" y="23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61309" y="4847844"/>
            <a:ext cx="1433195" cy="238125"/>
          </a:xfrm>
          <a:custGeom>
            <a:avLst/>
            <a:gdLst/>
            <a:ahLst/>
            <a:cxnLst/>
            <a:rect l="l" t="t" r="r" b="b"/>
            <a:pathLst>
              <a:path w="1433195" h="238125">
                <a:moveTo>
                  <a:pt x="1413906" y="9524"/>
                </a:moveTo>
                <a:lnTo>
                  <a:pt x="1413906" y="238124"/>
                </a:lnTo>
                <a:lnTo>
                  <a:pt x="1432956" y="238124"/>
                </a:lnTo>
                <a:lnTo>
                  <a:pt x="1432956" y="19049"/>
                </a:lnTo>
                <a:lnTo>
                  <a:pt x="1423415" y="19049"/>
                </a:lnTo>
                <a:lnTo>
                  <a:pt x="1413906" y="9524"/>
                </a:lnTo>
                <a:close/>
              </a:path>
              <a:path w="1433195" h="238125">
                <a:moveTo>
                  <a:pt x="10536" y="130551"/>
                </a:moveTo>
                <a:lnTo>
                  <a:pt x="6095" y="133218"/>
                </a:lnTo>
                <a:lnTo>
                  <a:pt x="1523" y="135885"/>
                </a:lnTo>
                <a:lnTo>
                  <a:pt x="0" y="141731"/>
                </a:lnTo>
                <a:lnTo>
                  <a:pt x="55244" y="236600"/>
                </a:lnTo>
                <a:lnTo>
                  <a:pt x="66288" y="217682"/>
                </a:lnTo>
                <a:lnTo>
                  <a:pt x="45719" y="217682"/>
                </a:lnTo>
                <a:lnTo>
                  <a:pt x="45719" y="182372"/>
                </a:lnTo>
                <a:lnTo>
                  <a:pt x="16382" y="132075"/>
                </a:lnTo>
                <a:lnTo>
                  <a:pt x="10536" y="130551"/>
                </a:lnTo>
                <a:close/>
              </a:path>
              <a:path w="1433195" h="238125">
                <a:moveTo>
                  <a:pt x="45719" y="182372"/>
                </a:moveTo>
                <a:lnTo>
                  <a:pt x="45719" y="217682"/>
                </a:lnTo>
                <a:lnTo>
                  <a:pt x="64769" y="217682"/>
                </a:lnTo>
                <a:lnTo>
                  <a:pt x="64769" y="212847"/>
                </a:lnTo>
                <a:lnTo>
                  <a:pt x="47112" y="212847"/>
                </a:lnTo>
                <a:lnTo>
                  <a:pt x="55305" y="198805"/>
                </a:lnTo>
                <a:lnTo>
                  <a:pt x="45719" y="182372"/>
                </a:lnTo>
                <a:close/>
              </a:path>
              <a:path w="1433195" h="238125">
                <a:moveTo>
                  <a:pt x="99953" y="130551"/>
                </a:moveTo>
                <a:lnTo>
                  <a:pt x="94238" y="132075"/>
                </a:lnTo>
                <a:lnTo>
                  <a:pt x="64769" y="182583"/>
                </a:lnTo>
                <a:lnTo>
                  <a:pt x="64769" y="217682"/>
                </a:lnTo>
                <a:lnTo>
                  <a:pt x="66288" y="217682"/>
                </a:lnTo>
                <a:lnTo>
                  <a:pt x="110621" y="141731"/>
                </a:lnTo>
                <a:lnTo>
                  <a:pt x="109097" y="135885"/>
                </a:lnTo>
                <a:lnTo>
                  <a:pt x="99953" y="130551"/>
                </a:lnTo>
                <a:close/>
              </a:path>
              <a:path w="1433195" h="238125">
                <a:moveTo>
                  <a:pt x="55305" y="198805"/>
                </a:moveTo>
                <a:lnTo>
                  <a:pt x="47112" y="212847"/>
                </a:lnTo>
                <a:lnTo>
                  <a:pt x="63495" y="212847"/>
                </a:lnTo>
                <a:lnTo>
                  <a:pt x="55305" y="198805"/>
                </a:lnTo>
                <a:close/>
              </a:path>
              <a:path w="1433195" h="238125">
                <a:moveTo>
                  <a:pt x="64769" y="182583"/>
                </a:moveTo>
                <a:lnTo>
                  <a:pt x="55305" y="198805"/>
                </a:lnTo>
                <a:lnTo>
                  <a:pt x="63495" y="212847"/>
                </a:lnTo>
                <a:lnTo>
                  <a:pt x="64769" y="212847"/>
                </a:lnTo>
                <a:lnTo>
                  <a:pt x="64769" y="182583"/>
                </a:lnTo>
                <a:close/>
              </a:path>
              <a:path w="1433195" h="238125">
                <a:moveTo>
                  <a:pt x="1428749" y="0"/>
                </a:moveTo>
                <a:lnTo>
                  <a:pt x="50042" y="0"/>
                </a:lnTo>
                <a:lnTo>
                  <a:pt x="45719" y="4322"/>
                </a:lnTo>
                <a:lnTo>
                  <a:pt x="45719" y="182372"/>
                </a:lnTo>
                <a:lnTo>
                  <a:pt x="55305" y="198805"/>
                </a:lnTo>
                <a:lnTo>
                  <a:pt x="64769" y="182583"/>
                </a:lnTo>
                <a:lnTo>
                  <a:pt x="64769" y="19049"/>
                </a:lnTo>
                <a:lnTo>
                  <a:pt x="55244" y="19049"/>
                </a:lnTo>
                <a:lnTo>
                  <a:pt x="64769" y="9524"/>
                </a:lnTo>
                <a:lnTo>
                  <a:pt x="1432956" y="9524"/>
                </a:lnTo>
                <a:lnTo>
                  <a:pt x="1432956" y="4322"/>
                </a:lnTo>
                <a:lnTo>
                  <a:pt x="1428749" y="0"/>
                </a:lnTo>
                <a:close/>
              </a:path>
              <a:path w="1433195" h="238125">
                <a:moveTo>
                  <a:pt x="64769" y="9524"/>
                </a:moveTo>
                <a:lnTo>
                  <a:pt x="55244" y="19049"/>
                </a:lnTo>
                <a:lnTo>
                  <a:pt x="64769" y="19049"/>
                </a:lnTo>
                <a:lnTo>
                  <a:pt x="64769" y="9524"/>
                </a:lnTo>
                <a:close/>
              </a:path>
              <a:path w="1433195" h="238125">
                <a:moveTo>
                  <a:pt x="1413906" y="9524"/>
                </a:moveTo>
                <a:lnTo>
                  <a:pt x="64769" y="9524"/>
                </a:lnTo>
                <a:lnTo>
                  <a:pt x="64769" y="19049"/>
                </a:lnTo>
                <a:lnTo>
                  <a:pt x="1413906" y="19049"/>
                </a:lnTo>
                <a:lnTo>
                  <a:pt x="1413906" y="9524"/>
                </a:lnTo>
                <a:close/>
              </a:path>
              <a:path w="1433195" h="238125">
                <a:moveTo>
                  <a:pt x="1432956" y="9524"/>
                </a:moveTo>
                <a:lnTo>
                  <a:pt x="1413906" y="9524"/>
                </a:lnTo>
                <a:lnTo>
                  <a:pt x="1423415" y="19049"/>
                </a:lnTo>
                <a:lnTo>
                  <a:pt x="1432956" y="19049"/>
                </a:lnTo>
                <a:lnTo>
                  <a:pt x="1432956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52149" y="5085182"/>
            <a:ext cx="1584325" cy="648335"/>
          </a:xfrm>
          <a:custGeom>
            <a:avLst/>
            <a:gdLst/>
            <a:ahLst/>
            <a:cxnLst/>
            <a:rect l="l" t="t" r="r" b="b"/>
            <a:pathLst>
              <a:path w="1584325" h="648335">
                <a:moveTo>
                  <a:pt x="0" y="648068"/>
                </a:moveTo>
                <a:lnTo>
                  <a:pt x="1584197" y="648068"/>
                </a:lnTo>
                <a:lnTo>
                  <a:pt x="1584197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36348" y="5085182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5">
                <a:moveTo>
                  <a:pt x="0" y="648068"/>
                </a:moveTo>
                <a:lnTo>
                  <a:pt x="1152131" y="648068"/>
                </a:lnTo>
                <a:lnTo>
                  <a:pt x="1152131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580126" y="5013173"/>
            <a:ext cx="2880360" cy="792480"/>
          </a:xfrm>
          <a:prstGeom prst="rect">
            <a:avLst/>
          </a:prstGeom>
          <a:solidFill>
            <a:srgbClr val="FFFFCC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5275">
              <a:lnSpc>
                <a:spcPct val="100000"/>
              </a:lnSpc>
              <a:tabLst>
                <a:tab pos="1929764" algn="l"/>
              </a:tabLst>
            </a:pPr>
            <a:r>
              <a:rPr sz="2800" spc="-20" dirty="0">
                <a:latin typeface="Calibri"/>
                <a:cs typeface="Calibri"/>
              </a:rPr>
              <a:t>Modu</a:t>
            </a:r>
            <a:r>
              <a:rPr sz="2800" spc="-3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65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42644" y="1574186"/>
            <a:ext cx="5162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2413" y="4581072"/>
            <a:ext cx="1296670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2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59873" y="4581072"/>
            <a:ext cx="1292860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2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15792" y="3708654"/>
            <a:ext cx="1301115" cy="730885"/>
          </a:xfrm>
          <a:custGeom>
            <a:avLst/>
            <a:gdLst/>
            <a:ahLst/>
            <a:cxnLst/>
            <a:rect l="l" t="t" r="r" b="b"/>
            <a:pathLst>
              <a:path w="1301114" h="730885">
                <a:moveTo>
                  <a:pt x="61853" y="632591"/>
                </a:moveTo>
                <a:lnTo>
                  <a:pt x="56006" y="634115"/>
                </a:lnTo>
                <a:lnTo>
                  <a:pt x="53339" y="638555"/>
                </a:lnTo>
                <a:lnTo>
                  <a:pt x="0" y="728471"/>
                </a:lnTo>
                <a:lnTo>
                  <a:pt x="109727" y="730757"/>
                </a:lnTo>
                <a:lnTo>
                  <a:pt x="113096" y="727578"/>
                </a:lnTo>
                <a:lnTo>
                  <a:pt x="21086" y="727578"/>
                </a:lnTo>
                <a:lnTo>
                  <a:pt x="11942" y="710945"/>
                </a:lnTo>
                <a:lnTo>
                  <a:pt x="42623" y="693900"/>
                </a:lnTo>
                <a:lnTo>
                  <a:pt x="69722" y="648330"/>
                </a:lnTo>
                <a:lnTo>
                  <a:pt x="72389" y="643758"/>
                </a:lnTo>
                <a:lnTo>
                  <a:pt x="70865" y="637925"/>
                </a:lnTo>
                <a:lnTo>
                  <a:pt x="66425" y="635258"/>
                </a:lnTo>
                <a:lnTo>
                  <a:pt x="61853" y="632591"/>
                </a:lnTo>
                <a:close/>
              </a:path>
              <a:path w="1301114" h="730885">
                <a:moveTo>
                  <a:pt x="42623" y="693900"/>
                </a:moveTo>
                <a:lnTo>
                  <a:pt x="11942" y="710945"/>
                </a:lnTo>
                <a:lnTo>
                  <a:pt x="21086" y="727578"/>
                </a:lnTo>
                <a:lnTo>
                  <a:pt x="27259" y="724149"/>
                </a:lnTo>
                <a:lnTo>
                  <a:pt x="24633" y="724149"/>
                </a:lnTo>
                <a:lnTo>
                  <a:pt x="16763" y="709802"/>
                </a:lnTo>
                <a:lnTo>
                  <a:pt x="33165" y="709802"/>
                </a:lnTo>
                <a:lnTo>
                  <a:pt x="42623" y="693900"/>
                </a:lnTo>
                <a:close/>
              </a:path>
              <a:path w="1301114" h="730885">
                <a:moveTo>
                  <a:pt x="51817" y="710508"/>
                </a:moveTo>
                <a:lnTo>
                  <a:pt x="21086" y="727578"/>
                </a:lnTo>
                <a:lnTo>
                  <a:pt x="113096" y="727578"/>
                </a:lnTo>
                <a:lnTo>
                  <a:pt x="114168" y="726566"/>
                </a:lnTo>
                <a:lnTo>
                  <a:pt x="114168" y="721364"/>
                </a:lnTo>
                <a:lnTo>
                  <a:pt x="114299" y="716030"/>
                </a:lnTo>
                <a:lnTo>
                  <a:pt x="110108" y="711707"/>
                </a:lnTo>
                <a:lnTo>
                  <a:pt x="51817" y="710508"/>
                </a:lnTo>
                <a:close/>
              </a:path>
              <a:path w="1301114" h="730885">
                <a:moveTo>
                  <a:pt x="16763" y="709802"/>
                </a:moveTo>
                <a:lnTo>
                  <a:pt x="24633" y="724149"/>
                </a:lnTo>
                <a:lnTo>
                  <a:pt x="32971" y="710129"/>
                </a:lnTo>
                <a:lnTo>
                  <a:pt x="16763" y="709802"/>
                </a:lnTo>
                <a:close/>
              </a:path>
              <a:path w="1301114" h="730885">
                <a:moveTo>
                  <a:pt x="32971" y="710129"/>
                </a:moveTo>
                <a:lnTo>
                  <a:pt x="24633" y="724149"/>
                </a:lnTo>
                <a:lnTo>
                  <a:pt x="27259" y="724149"/>
                </a:lnTo>
                <a:lnTo>
                  <a:pt x="51817" y="710508"/>
                </a:lnTo>
                <a:lnTo>
                  <a:pt x="32971" y="710129"/>
                </a:lnTo>
                <a:close/>
              </a:path>
              <a:path w="1301114" h="730885">
                <a:moveTo>
                  <a:pt x="1291605" y="0"/>
                </a:moveTo>
                <a:lnTo>
                  <a:pt x="42623" y="693900"/>
                </a:lnTo>
                <a:lnTo>
                  <a:pt x="32971" y="710129"/>
                </a:lnTo>
                <a:lnTo>
                  <a:pt x="51817" y="710508"/>
                </a:lnTo>
                <a:lnTo>
                  <a:pt x="1300749" y="16763"/>
                </a:lnTo>
                <a:lnTo>
                  <a:pt x="1291605" y="0"/>
                </a:lnTo>
                <a:close/>
              </a:path>
              <a:path w="1301114" h="730885">
                <a:moveTo>
                  <a:pt x="33165" y="709802"/>
                </a:moveTo>
                <a:lnTo>
                  <a:pt x="16763" y="709802"/>
                </a:lnTo>
                <a:lnTo>
                  <a:pt x="32971" y="710129"/>
                </a:lnTo>
                <a:lnTo>
                  <a:pt x="33165" y="709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27487" y="3708654"/>
            <a:ext cx="1301115" cy="730885"/>
          </a:xfrm>
          <a:custGeom>
            <a:avLst/>
            <a:gdLst/>
            <a:ahLst/>
            <a:cxnLst/>
            <a:rect l="l" t="t" r="r" b="b"/>
            <a:pathLst>
              <a:path w="1301114" h="730885">
                <a:moveTo>
                  <a:pt x="1248539" y="710434"/>
                </a:moveTo>
                <a:lnTo>
                  <a:pt x="1190365" y="711707"/>
                </a:lnTo>
                <a:lnTo>
                  <a:pt x="1186281" y="716030"/>
                </a:lnTo>
                <a:lnTo>
                  <a:pt x="1186281" y="721232"/>
                </a:lnTo>
                <a:lnTo>
                  <a:pt x="1186433" y="726566"/>
                </a:lnTo>
                <a:lnTo>
                  <a:pt x="1190853" y="730757"/>
                </a:lnTo>
                <a:lnTo>
                  <a:pt x="1300581" y="728340"/>
                </a:lnTo>
                <a:lnTo>
                  <a:pt x="1300128" y="727578"/>
                </a:lnTo>
                <a:lnTo>
                  <a:pt x="1279397" y="727578"/>
                </a:lnTo>
                <a:lnTo>
                  <a:pt x="1248539" y="710434"/>
                </a:lnTo>
                <a:close/>
              </a:path>
              <a:path w="1301114" h="730885">
                <a:moveTo>
                  <a:pt x="1267526" y="710024"/>
                </a:moveTo>
                <a:lnTo>
                  <a:pt x="1248539" y="710434"/>
                </a:lnTo>
                <a:lnTo>
                  <a:pt x="1279397" y="727578"/>
                </a:lnTo>
                <a:lnTo>
                  <a:pt x="1281374" y="724031"/>
                </a:lnTo>
                <a:lnTo>
                  <a:pt x="1275831" y="724031"/>
                </a:lnTo>
                <a:lnTo>
                  <a:pt x="1267526" y="710024"/>
                </a:lnTo>
                <a:close/>
              </a:path>
              <a:path w="1301114" h="730885">
                <a:moveTo>
                  <a:pt x="1238737" y="632459"/>
                </a:moveTo>
                <a:lnTo>
                  <a:pt x="1229593" y="637793"/>
                </a:lnTo>
                <a:lnTo>
                  <a:pt x="1228191" y="643640"/>
                </a:lnTo>
                <a:lnTo>
                  <a:pt x="1230873" y="648212"/>
                </a:lnTo>
                <a:lnTo>
                  <a:pt x="1257955" y="693883"/>
                </a:lnTo>
                <a:lnTo>
                  <a:pt x="1288663" y="710945"/>
                </a:lnTo>
                <a:lnTo>
                  <a:pt x="1279397" y="727578"/>
                </a:lnTo>
                <a:lnTo>
                  <a:pt x="1300128" y="727578"/>
                </a:lnTo>
                <a:lnTo>
                  <a:pt x="1247241" y="638555"/>
                </a:lnTo>
                <a:lnTo>
                  <a:pt x="1244589" y="633983"/>
                </a:lnTo>
                <a:lnTo>
                  <a:pt x="1238737" y="632459"/>
                </a:lnTo>
                <a:close/>
              </a:path>
              <a:path w="1301114" h="730885">
                <a:moveTo>
                  <a:pt x="1283817" y="709671"/>
                </a:moveTo>
                <a:lnTo>
                  <a:pt x="1267526" y="710024"/>
                </a:lnTo>
                <a:lnTo>
                  <a:pt x="1275831" y="724031"/>
                </a:lnTo>
                <a:lnTo>
                  <a:pt x="1283817" y="709671"/>
                </a:lnTo>
                <a:close/>
              </a:path>
              <a:path w="1301114" h="730885">
                <a:moveTo>
                  <a:pt x="1286370" y="709671"/>
                </a:moveTo>
                <a:lnTo>
                  <a:pt x="1283817" y="709671"/>
                </a:lnTo>
                <a:lnTo>
                  <a:pt x="1275831" y="724031"/>
                </a:lnTo>
                <a:lnTo>
                  <a:pt x="1281374" y="724031"/>
                </a:lnTo>
                <a:lnTo>
                  <a:pt x="1288663" y="710945"/>
                </a:lnTo>
                <a:lnTo>
                  <a:pt x="1286370" y="709671"/>
                </a:lnTo>
                <a:close/>
              </a:path>
              <a:path w="1301114" h="730885">
                <a:moveTo>
                  <a:pt x="9143" y="0"/>
                </a:moveTo>
                <a:lnTo>
                  <a:pt x="0" y="16763"/>
                </a:lnTo>
                <a:lnTo>
                  <a:pt x="1248539" y="710434"/>
                </a:lnTo>
                <a:lnTo>
                  <a:pt x="1267526" y="710024"/>
                </a:lnTo>
                <a:lnTo>
                  <a:pt x="1257955" y="693883"/>
                </a:lnTo>
                <a:lnTo>
                  <a:pt x="9143" y="0"/>
                </a:lnTo>
                <a:close/>
              </a:path>
              <a:path w="1301114" h="730885">
                <a:moveTo>
                  <a:pt x="1257955" y="693883"/>
                </a:moveTo>
                <a:lnTo>
                  <a:pt x="1267526" y="710024"/>
                </a:lnTo>
                <a:lnTo>
                  <a:pt x="1283817" y="709671"/>
                </a:lnTo>
                <a:lnTo>
                  <a:pt x="1286370" y="709671"/>
                </a:lnTo>
                <a:lnTo>
                  <a:pt x="1257955" y="693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638676" y="3447031"/>
            <a:ext cx="187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28222" y="2924921"/>
            <a:ext cx="1008380" cy="360680"/>
          </a:xfrm>
          <a:custGeom>
            <a:avLst/>
            <a:gdLst/>
            <a:ahLst/>
            <a:cxnLst/>
            <a:rect l="l" t="t" r="r" b="b"/>
            <a:pathLst>
              <a:path w="1008379" h="360679">
                <a:moveTo>
                  <a:pt x="1008125" y="0"/>
                </a:moveTo>
                <a:lnTo>
                  <a:pt x="1000795" y="43277"/>
                </a:lnTo>
                <a:lnTo>
                  <a:pt x="979975" y="82763"/>
                </a:lnTo>
                <a:lnTo>
                  <a:pt x="947421" y="117205"/>
                </a:lnTo>
                <a:lnTo>
                  <a:pt x="904887" y="145352"/>
                </a:lnTo>
                <a:lnTo>
                  <a:pt x="854129" y="165950"/>
                </a:lnTo>
                <a:lnTo>
                  <a:pt x="816589" y="174871"/>
                </a:lnTo>
                <a:lnTo>
                  <a:pt x="776693" y="179509"/>
                </a:lnTo>
                <a:lnTo>
                  <a:pt x="756025" y="180106"/>
                </a:lnTo>
                <a:lnTo>
                  <a:pt x="715144" y="182459"/>
                </a:lnTo>
                <a:lnTo>
                  <a:pt x="676366" y="189273"/>
                </a:lnTo>
                <a:lnTo>
                  <a:pt x="623277" y="207050"/>
                </a:lnTo>
                <a:lnTo>
                  <a:pt x="577836" y="232787"/>
                </a:lnTo>
                <a:lnTo>
                  <a:pt x="541790" y="265236"/>
                </a:lnTo>
                <a:lnTo>
                  <a:pt x="516890" y="303153"/>
                </a:lnTo>
                <a:lnTo>
                  <a:pt x="504882" y="345291"/>
                </a:lnTo>
                <a:lnTo>
                  <a:pt x="504047" y="360060"/>
                </a:lnTo>
                <a:lnTo>
                  <a:pt x="503211" y="345291"/>
                </a:lnTo>
                <a:lnTo>
                  <a:pt x="491192" y="303153"/>
                </a:lnTo>
                <a:lnTo>
                  <a:pt x="466270" y="265236"/>
                </a:lnTo>
                <a:lnTo>
                  <a:pt x="430198" y="232787"/>
                </a:lnTo>
                <a:lnTo>
                  <a:pt x="384730" y="207050"/>
                </a:lnTo>
                <a:lnTo>
                  <a:pt x="331619" y="189273"/>
                </a:lnTo>
                <a:lnTo>
                  <a:pt x="292832" y="182459"/>
                </a:lnTo>
                <a:lnTo>
                  <a:pt x="251947" y="180106"/>
                </a:lnTo>
                <a:lnTo>
                  <a:pt x="211074" y="177748"/>
                </a:lnTo>
                <a:lnTo>
                  <a:pt x="172303" y="170923"/>
                </a:lnTo>
                <a:lnTo>
                  <a:pt x="119221" y="153118"/>
                </a:lnTo>
                <a:lnTo>
                  <a:pt x="73784" y="127349"/>
                </a:lnTo>
                <a:lnTo>
                  <a:pt x="37741" y="94866"/>
                </a:lnTo>
                <a:lnTo>
                  <a:pt x="12842" y="56922"/>
                </a:lnTo>
                <a:lnTo>
                  <a:pt x="835" y="14769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91880" y="2924921"/>
            <a:ext cx="2592705" cy="360680"/>
          </a:xfrm>
          <a:custGeom>
            <a:avLst/>
            <a:gdLst/>
            <a:ahLst/>
            <a:cxnLst/>
            <a:rect l="l" t="t" r="r" b="b"/>
            <a:pathLst>
              <a:path w="2592704" h="360679">
                <a:moveTo>
                  <a:pt x="2592323" y="0"/>
                </a:moveTo>
                <a:lnTo>
                  <a:pt x="2584680" y="43277"/>
                </a:lnTo>
                <a:lnTo>
                  <a:pt x="2562968" y="82763"/>
                </a:lnTo>
                <a:lnTo>
                  <a:pt x="2529012" y="117205"/>
                </a:lnTo>
                <a:lnTo>
                  <a:pt x="2484641" y="145352"/>
                </a:lnTo>
                <a:lnTo>
                  <a:pt x="2431679" y="165950"/>
                </a:lnTo>
                <a:lnTo>
                  <a:pt x="2392501" y="174871"/>
                </a:lnTo>
                <a:lnTo>
                  <a:pt x="2350858" y="179509"/>
                </a:lnTo>
                <a:lnTo>
                  <a:pt x="2329281" y="180106"/>
                </a:lnTo>
                <a:lnTo>
                  <a:pt x="1348861" y="180106"/>
                </a:lnTo>
                <a:lnTo>
                  <a:pt x="1327284" y="180702"/>
                </a:lnTo>
                <a:lnTo>
                  <a:pt x="1285634" y="185332"/>
                </a:lnTo>
                <a:lnTo>
                  <a:pt x="1246444" y="194238"/>
                </a:lnTo>
                <a:lnTo>
                  <a:pt x="1210257" y="207050"/>
                </a:lnTo>
                <a:lnTo>
                  <a:pt x="1162792" y="232787"/>
                </a:lnTo>
                <a:lnTo>
                  <a:pt x="1125136" y="265236"/>
                </a:lnTo>
                <a:lnTo>
                  <a:pt x="1099118" y="303153"/>
                </a:lnTo>
                <a:lnTo>
                  <a:pt x="1086570" y="345291"/>
                </a:lnTo>
                <a:lnTo>
                  <a:pt x="1085697" y="360060"/>
                </a:lnTo>
                <a:lnTo>
                  <a:pt x="1084825" y="345291"/>
                </a:lnTo>
                <a:lnTo>
                  <a:pt x="1072292" y="303153"/>
                </a:lnTo>
                <a:lnTo>
                  <a:pt x="1046302" y="265236"/>
                </a:lnTo>
                <a:lnTo>
                  <a:pt x="1008678" y="232787"/>
                </a:lnTo>
                <a:lnTo>
                  <a:pt x="961247" y="207050"/>
                </a:lnTo>
                <a:lnTo>
                  <a:pt x="925078" y="194238"/>
                </a:lnTo>
                <a:lnTo>
                  <a:pt x="885903" y="185332"/>
                </a:lnTo>
                <a:lnTo>
                  <a:pt x="844262" y="180702"/>
                </a:lnTo>
                <a:lnTo>
                  <a:pt x="822685" y="180106"/>
                </a:lnTo>
                <a:lnTo>
                  <a:pt x="263011" y="180106"/>
                </a:lnTo>
                <a:lnTo>
                  <a:pt x="241435" y="179509"/>
                </a:lnTo>
                <a:lnTo>
                  <a:pt x="199793" y="174871"/>
                </a:lnTo>
                <a:lnTo>
                  <a:pt x="160618" y="165950"/>
                </a:lnTo>
                <a:lnTo>
                  <a:pt x="124450" y="153118"/>
                </a:lnTo>
                <a:lnTo>
                  <a:pt x="77019" y="127349"/>
                </a:lnTo>
                <a:lnTo>
                  <a:pt x="39395" y="94866"/>
                </a:lnTo>
                <a:lnTo>
                  <a:pt x="13404" y="56922"/>
                </a:lnTo>
                <a:lnTo>
                  <a:pt x="871" y="14769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7666" y="2924921"/>
            <a:ext cx="1440815" cy="360680"/>
          </a:xfrm>
          <a:custGeom>
            <a:avLst/>
            <a:gdLst/>
            <a:ahLst/>
            <a:cxnLst/>
            <a:rect l="l" t="t" r="r" b="b"/>
            <a:pathLst>
              <a:path w="1440814" h="360679">
                <a:moveTo>
                  <a:pt x="1440195" y="0"/>
                </a:moveTo>
                <a:lnTo>
                  <a:pt x="1432551" y="43277"/>
                </a:lnTo>
                <a:lnTo>
                  <a:pt x="1410839" y="82763"/>
                </a:lnTo>
                <a:lnTo>
                  <a:pt x="1376884" y="117205"/>
                </a:lnTo>
                <a:lnTo>
                  <a:pt x="1332512" y="145352"/>
                </a:lnTo>
                <a:lnTo>
                  <a:pt x="1279550" y="165950"/>
                </a:lnTo>
                <a:lnTo>
                  <a:pt x="1240372" y="174871"/>
                </a:lnTo>
                <a:lnTo>
                  <a:pt x="1198729" y="179509"/>
                </a:lnTo>
                <a:lnTo>
                  <a:pt x="1177152" y="180106"/>
                </a:lnTo>
                <a:lnTo>
                  <a:pt x="983111" y="180106"/>
                </a:lnTo>
                <a:lnTo>
                  <a:pt x="961552" y="180702"/>
                </a:lnTo>
                <a:lnTo>
                  <a:pt x="919937" y="185332"/>
                </a:lnTo>
                <a:lnTo>
                  <a:pt x="880774" y="194238"/>
                </a:lnTo>
                <a:lnTo>
                  <a:pt x="844607" y="207050"/>
                </a:lnTo>
                <a:lnTo>
                  <a:pt x="797165" y="232787"/>
                </a:lnTo>
                <a:lnTo>
                  <a:pt x="759520" y="265236"/>
                </a:lnTo>
                <a:lnTo>
                  <a:pt x="733508" y="303153"/>
                </a:lnTo>
                <a:lnTo>
                  <a:pt x="720962" y="345291"/>
                </a:lnTo>
                <a:lnTo>
                  <a:pt x="720089" y="360060"/>
                </a:lnTo>
                <a:lnTo>
                  <a:pt x="719218" y="345291"/>
                </a:lnTo>
                <a:lnTo>
                  <a:pt x="706683" y="303153"/>
                </a:lnTo>
                <a:lnTo>
                  <a:pt x="680690" y="265236"/>
                </a:lnTo>
                <a:lnTo>
                  <a:pt x="643063" y="232787"/>
                </a:lnTo>
                <a:lnTo>
                  <a:pt x="595630" y="207050"/>
                </a:lnTo>
                <a:lnTo>
                  <a:pt x="559461" y="194238"/>
                </a:lnTo>
                <a:lnTo>
                  <a:pt x="520285" y="185332"/>
                </a:lnTo>
                <a:lnTo>
                  <a:pt x="478644" y="180702"/>
                </a:lnTo>
                <a:lnTo>
                  <a:pt x="457068" y="180106"/>
                </a:lnTo>
                <a:lnTo>
                  <a:pt x="263021" y="180106"/>
                </a:lnTo>
                <a:lnTo>
                  <a:pt x="241462" y="179509"/>
                </a:lnTo>
                <a:lnTo>
                  <a:pt x="199847" y="174871"/>
                </a:lnTo>
                <a:lnTo>
                  <a:pt x="160684" y="165950"/>
                </a:lnTo>
                <a:lnTo>
                  <a:pt x="124517" y="153118"/>
                </a:lnTo>
                <a:lnTo>
                  <a:pt x="77075" y="127349"/>
                </a:lnTo>
                <a:lnTo>
                  <a:pt x="39430" y="94866"/>
                </a:lnTo>
                <a:lnTo>
                  <a:pt x="13418" y="56922"/>
                </a:lnTo>
                <a:lnTo>
                  <a:pt x="872" y="14769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77007" y="3447031"/>
            <a:ext cx="1917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26539" y="3447031"/>
            <a:ext cx="2019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4037" y="5003648"/>
          <a:ext cx="4392512" cy="1501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"/>
                <a:gridCol w="1584173"/>
                <a:gridCol w="72033"/>
                <a:gridCol w="1080087"/>
                <a:gridCol w="1584211"/>
              </a:tblGrid>
              <a:tr h="72008"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8068"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8"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1285">
              <a:lnSpc>
                <a:spcPct val="100000"/>
              </a:lnSpc>
            </a:pPr>
            <a:r>
              <a:rPr dirty="0"/>
              <a:t>Norma</a:t>
            </a:r>
            <a:r>
              <a:rPr spc="-10" dirty="0"/>
              <a:t>l</a:t>
            </a:r>
            <a:r>
              <a:rPr dirty="0"/>
              <a:t>i</a:t>
            </a:r>
            <a:r>
              <a:rPr spc="-5" dirty="0"/>
              <a:t>s</a:t>
            </a:r>
            <a:r>
              <a:rPr spc="-15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2NF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24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1626871" y="2137787"/>
            <a:ext cx="4978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2N</a:t>
            </a:r>
            <a:r>
              <a:rPr sz="1800" spc="-6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9931" y="1559936"/>
            <a:ext cx="514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2NFb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47622" y="5734050"/>
            <a:ext cx="936625" cy="432434"/>
          </a:xfrm>
          <a:custGeom>
            <a:avLst/>
            <a:gdLst/>
            <a:ahLst/>
            <a:cxnLst/>
            <a:rect l="l" t="t" r="r" b="b"/>
            <a:pathLst>
              <a:path w="936625" h="432435">
                <a:moveTo>
                  <a:pt x="0" y="432053"/>
                </a:moveTo>
                <a:lnTo>
                  <a:pt x="936104" y="432053"/>
                </a:lnTo>
                <a:lnTo>
                  <a:pt x="93610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42365" y="5843269"/>
            <a:ext cx="7480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Modu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83738" y="5734050"/>
            <a:ext cx="648335" cy="432434"/>
          </a:xfrm>
          <a:custGeom>
            <a:avLst/>
            <a:gdLst/>
            <a:ahLst/>
            <a:cxnLst/>
            <a:rect l="l" t="t" r="r" b="b"/>
            <a:pathLst>
              <a:path w="648335" h="432435">
                <a:moveTo>
                  <a:pt x="0" y="432053"/>
                </a:moveTo>
                <a:lnTo>
                  <a:pt x="648068" y="432053"/>
                </a:lnTo>
                <a:lnTo>
                  <a:pt x="648068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70482" y="5843269"/>
            <a:ext cx="4756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31819" y="5734050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432053"/>
                </a:moveTo>
                <a:lnTo>
                  <a:pt x="1008113" y="432053"/>
                </a:lnTo>
                <a:lnTo>
                  <a:pt x="1008113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37740" y="5843269"/>
            <a:ext cx="7988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Lectu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75612" y="5661254"/>
            <a:ext cx="1080135" cy="576580"/>
          </a:xfrm>
          <a:custGeom>
            <a:avLst/>
            <a:gdLst/>
            <a:ahLst/>
            <a:cxnLst/>
            <a:rect l="l" t="t" r="r" b="b"/>
            <a:pathLst>
              <a:path w="1080135" h="576579">
                <a:moveTo>
                  <a:pt x="0" y="576059"/>
                </a:moveTo>
                <a:lnTo>
                  <a:pt x="1080122" y="576059"/>
                </a:lnTo>
                <a:lnTo>
                  <a:pt x="1080122" y="0"/>
                </a:lnTo>
                <a:lnTo>
                  <a:pt x="0" y="0"/>
                </a:lnTo>
                <a:lnTo>
                  <a:pt x="0" y="57605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06976" y="6165305"/>
            <a:ext cx="857250" cy="238125"/>
          </a:xfrm>
          <a:custGeom>
            <a:avLst/>
            <a:gdLst/>
            <a:ahLst/>
            <a:cxnLst/>
            <a:rect l="l" t="t" r="r" b="b"/>
            <a:pathLst>
              <a:path w="857250" h="238125">
                <a:moveTo>
                  <a:pt x="19049" y="0"/>
                </a:moveTo>
                <a:lnTo>
                  <a:pt x="0" y="0"/>
                </a:lnTo>
                <a:lnTo>
                  <a:pt x="0" y="233851"/>
                </a:lnTo>
                <a:lnTo>
                  <a:pt x="4322" y="238124"/>
                </a:lnTo>
                <a:lnTo>
                  <a:pt x="806839" y="238124"/>
                </a:lnTo>
                <a:lnTo>
                  <a:pt x="811148" y="233851"/>
                </a:lnTo>
                <a:lnTo>
                  <a:pt x="811148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857250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857250" h="238125">
                <a:moveTo>
                  <a:pt x="792098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792098" y="228599"/>
                </a:lnTo>
                <a:lnTo>
                  <a:pt x="792098" y="219074"/>
                </a:lnTo>
                <a:close/>
              </a:path>
              <a:path w="857250" h="238125">
                <a:moveTo>
                  <a:pt x="801628" y="39397"/>
                </a:moveTo>
                <a:lnTo>
                  <a:pt x="792106" y="55719"/>
                </a:lnTo>
                <a:lnTo>
                  <a:pt x="792098" y="228599"/>
                </a:lnTo>
                <a:lnTo>
                  <a:pt x="801623" y="219074"/>
                </a:lnTo>
                <a:lnTo>
                  <a:pt x="811148" y="219074"/>
                </a:lnTo>
                <a:lnTo>
                  <a:pt x="811148" y="55719"/>
                </a:lnTo>
                <a:lnTo>
                  <a:pt x="801628" y="39397"/>
                </a:lnTo>
                <a:close/>
              </a:path>
              <a:path w="857250" h="238125">
                <a:moveTo>
                  <a:pt x="811148" y="219074"/>
                </a:moveTo>
                <a:lnTo>
                  <a:pt x="801623" y="219074"/>
                </a:lnTo>
                <a:lnTo>
                  <a:pt x="792098" y="228599"/>
                </a:lnTo>
                <a:lnTo>
                  <a:pt x="811148" y="228599"/>
                </a:lnTo>
                <a:lnTo>
                  <a:pt x="811148" y="219074"/>
                </a:lnTo>
                <a:close/>
              </a:path>
              <a:path w="857250" h="238125">
                <a:moveTo>
                  <a:pt x="801623" y="1536"/>
                </a:moveTo>
                <a:lnTo>
                  <a:pt x="769999" y="55731"/>
                </a:lnTo>
                <a:lnTo>
                  <a:pt x="746260" y="96392"/>
                </a:lnTo>
                <a:lnTo>
                  <a:pt x="747784" y="102214"/>
                </a:lnTo>
                <a:lnTo>
                  <a:pt x="756928" y="107515"/>
                </a:lnTo>
                <a:lnTo>
                  <a:pt x="762761" y="105991"/>
                </a:lnTo>
                <a:lnTo>
                  <a:pt x="792098" y="55731"/>
                </a:lnTo>
                <a:lnTo>
                  <a:pt x="792098" y="20442"/>
                </a:lnTo>
                <a:lnTo>
                  <a:pt x="812658" y="20442"/>
                </a:lnTo>
                <a:lnTo>
                  <a:pt x="801623" y="1536"/>
                </a:lnTo>
                <a:close/>
              </a:path>
              <a:path w="857250" h="238125">
                <a:moveTo>
                  <a:pt x="812658" y="20442"/>
                </a:moveTo>
                <a:lnTo>
                  <a:pt x="811148" y="20442"/>
                </a:lnTo>
                <a:lnTo>
                  <a:pt x="811156" y="55731"/>
                </a:lnTo>
                <a:lnTo>
                  <a:pt x="840485" y="105991"/>
                </a:lnTo>
                <a:lnTo>
                  <a:pt x="846332" y="107515"/>
                </a:lnTo>
                <a:lnTo>
                  <a:pt x="855476" y="102214"/>
                </a:lnTo>
                <a:lnTo>
                  <a:pt x="857000" y="96392"/>
                </a:lnTo>
                <a:lnTo>
                  <a:pt x="833248" y="55719"/>
                </a:lnTo>
                <a:lnTo>
                  <a:pt x="812658" y="20442"/>
                </a:lnTo>
                <a:close/>
              </a:path>
              <a:path w="857250" h="238125">
                <a:moveTo>
                  <a:pt x="811148" y="20442"/>
                </a:moveTo>
                <a:lnTo>
                  <a:pt x="792098" y="20442"/>
                </a:lnTo>
                <a:lnTo>
                  <a:pt x="792098" y="55731"/>
                </a:lnTo>
                <a:lnTo>
                  <a:pt x="801628" y="39397"/>
                </a:lnTo>
                <a:lnTo>
                  <a:pt x="793373" y="25243"/>
                </a:lnTo>
                <a:lnTo>
                  <a:pt x="811148" y="25243"/>
                </a:lnTo>
                <a:lnTo>
                  <a:pt x="811148" y="20442"/>
                </a:lnTo>
                <a:close/>
              </a:path>
              <a:path w="857250" h="238125">
                <a:moveTo>
                  <a:pt x="811148" y="25243"/>
                </a:moveTo>
                <a:lnTo>
                  <a:pt x="809887" y="25243"/>
                </a:lnTo>
                <a:lnTo>
                  <a:pt x="801628" y="39397"/>
                </a:lnTo>
                <a:lnTo>
                  <a:pt x="811148" y="55719"/>
                </a:lnTo>
                <a:lnTo>
                  <a:pt x="811148" y="25243"/>
                </a:lnTo>
                <a:close/>
              </a:path>
              <a:path w="857250" h="238125">
                <a:moveTo>
                  <a:pt x="809887" y="25243"/>
                </a:moveTo>
                <a:lnTo>
                  <a:pt x="793373" y="25243"/>
                </a:lnTo>
                <a:lnTo>
                  <a:pt x="801628" y="39397"/>
                </a:lnTo>
                <a:lnTo>
                  <a:pt x="809887" y="25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39720" y="6166055"/>
            <a:ext cx="1351915" cy="236854"/>
          </a:xfrm>
          <a:custGeom>
            <a:avLst/>
            <a:gdLst/>
            <a:ahLst/>
            <a:cxnLst/>
            <a:rect l="l" t="t" r="r" b="b"/>
            <a:pathLst>
              <a:path w="1351914" h="236854">
                <a:moveTo>
                  <a:pt x="1286636" y="217325"/>
                </a:moveTo>
                <a:lnTo>
                  <a:pt x="0" y="217325"/>
                </a:lnTo>
                <a:lnTo>
                  <a:pt x="0" y="236375"/>
                </a:lnTo>
                <a:lnTo>
                  <a:pt x="1301511" y="236375"/>
                </a:lnTo>
                <a:lnTo>
                  <a:pt x="1305686" y="232102"/>
                </a:lnTo>
                <a:lnTo>
                  <a:pt x="1305686" y="226850"/>
                </a:lnTo>
                <a:lnTo>
                  <a:pt x="1286636" y="226850"/>
                </a:lnTo>
                <a:lnTo>
                  <a:pt x="1286636" y="217325"/>
                </a:lnTo>
                <a:close/>
              </a:path>
              <a:path w="1351914" h="236854">
                <a:moveTo>
                  <a:pt x="1296162" y="37832"/>
                </a:moveTo>
                <a:lnTo>
                  <a:pt x="1286637" y="54164"/>
                </a:lnTo>
                <a:lnTo>
                  <a:pt x="1286636" y="226850"/>
                </a:lnTo>
                <a:lnTo>
                  <a:pt x="1296177" y="217325"/>
                </a:lnTo>
                <a:lnTo>
                  <a:pt x="1305686" y="217325"/>
                </a:lnTo>
                <a:lnTo>
                  <a:pt x="1305686" y="54164"/>
                </a:lnTo>
                <a:lnTo>
                  <a:pt x="1296162" y="37832"/>
                </a:lnTo>
                <a:close/>
              </a:path>
              <a:path w="1351914" h="236854">
                <a:moveTo>
                  <a:pt x="1305686" y="217325"/>
                </a:moveTo>
                <a:lnTo>
                  <a:pt x="1296177" y="217325"/>
                </a:lnTo>
                <a:lnTo>
                  <a:pt x="1286636" y="226850"/>
                </a:lnTo>
                <a:lnTo>
                  <a:pt x="1305686" y="226850"/>
                </a:lnTo>
                <a:lnTo>
                  <a:pt x="1305686" y="217325"/>
                </a:lnTo>
                <a:close/>
              </a:path>
              <a:path w="1351914" h="236854">
                <a:moveTo>
                  <a:pt x="1296177" y="0"/>
                </a:moveTo>
                <a:lnTo>
                  <a:pt x="1240795" y="94847"/>
                </a:lnTo>
                <a:lnTo>
                  <a:pt x="1242440" y="100681"/>
                </a:lnTo>
                <a:lnTo>
                  <a:pt x="1246891" y="103324"/>
                </a:lnTo>
                <a:lnTo>
                  <a:pt x="1251463" y="105978"/>
                </a:lnTo>
                <a:lnTo>
                  <a:pt x="1257315" y="104442"/>
                </a:lnTo>
                <a:lnTo>
                  <a:pt x="1286636" y="54164"/>
                </a:lnTo>
                <a:lnTo>
                  <a:pt x="1286636" y="18906"/>
                </a:lnTo>
                <a:lnTo>
                  <a:pt x="1307210" y="18906"/>
                </a:lnTo>
                <a:lnTo>
                  <a:pt x="1296177" y="0"/>
                </a:lnTo>
                <a:close/>
              </a:path>
              <a:path w="1351914" h="236854">
                <a:moveTo>
                  <a:pt x="1307210" y="18906"/>
                </a:moveTo>
                <a:lnTo>
                  <a:pt x="1305686" y="18906"/>
                </a:lnTo>
                <a:lnTo>
                  <a:pt x="1305687" y="54164"/>
                </a:lnTo>
                <a:lnTo>
                  <a:pt x="1332356" y="99895"/>
                </a:lnTo>
                <a:lnTo>
                  <a:pt x="1335039" y="104442"/>
                </a:lnTo>
                <a:lnTo>
                  <a:pt x="1340860" y="105978"/>
                </a:lnTo>
                <a:lnTo>
                  <a:pt x="1350004" y="100681"/>
                </a:lnTo>
                <a:lnTo>
                  <a:pt x="1351528" y="94847"/>
                </a:lnTo>
                <a:lnTo>
                  <a:pt x="1307210" y="18906"/>
                </a:lnTo>
                <a:close/>
              </a:path>
              <a:path w="1351914" h="236854">
                <a:moveTo>
                  <a:pt x="1305686" y="18906"/>
                </a:moveTo>
                <a:lnTo>
                  <a:pt x="1286636" y="18906"/>
                </a:lnTo>
                <a:lnTo>
                  <a:pt x="1286636" y="54164"/>
                </a:lnTo>
                <a:lnTo>
                  <a:pt x="1296162" y="37832"/>
                </a:lnTo>
                <a:lnTo>
                  <a:pt x="1287917" y="23695"/>
                </a:lnTo>
                <a:lnTo>
                  <a:pt x="1305686" y="23695"/>
                </a:lnTo>
                <a:lnTo>
                  <a:pt x="1305686" y="18906"/>
                </a:lnTo>
                <a:close/>
              </a:path>
              <a:path w="1351914" h="236854">
                <a:moveTo>
                  <a:pt x="1305686" y="23695"/>
                </a:moveTo>
                <a:lnTo>
                  <a:pt x="1304406" y="23695"/>
                </a:lnTo>
                <a:lnTo>
                  <a:pt x="1296162" y="37832"/>
                </a:lnTo>
                <a:lnTo>
                  <a:pt x="1305686" y="54164"/>
                </a:lnTo>
                <a:lnTo>
                  <a:pt x="1305686" y="23695"/>
                </a:lnTo>
                <a:close/>
              </a:path>
              <a:path w="1351914" h="236854">
                <a:moveTo>
                  <a:pt x="1304406" y="23695"/>
                </a:moveTo>
                <a:lnTo>
                  <a:pt x="1287917" y="23695"/>
                </a:lnTo>
                <a:lnTo>
                  <a:pt x="1296162" y="37832"/>
                </a:lnTo>
                <a:lnTo>
                  <a:pt x="1304406" y="23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53236" y="5496686"/>
            <a:ext cx="893444" cy="238760"/>
          </a:xfrm>
          <a:custGeom>
            <a:avLst/>
            <a:gdLst/>
            <a:ahLst/>
            <a:cxnLst/>
            <a:rect l="l" t="t" r="r" b="b"/>
            <a:pathLst>
              <a:path w="893445" h="238760">
                <a:moveTo>
                  <a:pt x="873882" y="9524"/>
                </a:moveTo>
                <a:lnTo>
                  <a:pt x="873882" y="238161"/>
                </a:lnTo>
                <a:lnTo>
                  <a:pt x="892932" y="238161"/>
                </a:lnTo>
                <a:lnTo>
                  <a:pt x="892932" y="19049"/>
                </a:lnTo>
                <a:lnTo>
                  <a:pt x="883423" y="19049"/>
                </a:lnTo>
                <a:lnTo>
                  <a:pt x="873882" y="9524"/>
                </a:lnTo>
                <a:close/>
              </a:path>
              <a:path w="893445" h="238760">
                <a:moveTo>
                  <a:pt x="10667" y="130634"/>
                </a:moveTo>
                <a:lnTo>
                  <a:pt x="1523" y="135934"/>
                </a:lnTo>
                <a:lnTo>
                  <a:pt x="0" y="141768"/>
                </a:lnTo>
                <a:lnTo>
                  <a:pt x="2666" y="146303"/>
                </a:lnTo>
                <a:lnTo>
                  <a:pt x="55363" y="236613"/>
                </a:lnTo>
                <a:lnTo>
                  <a:pt x="66398" y="217706"/>
                </a:lnTo>
                <a:lnTo>
                  <a:pt x="45838" y="217706"/>
                </a:lnTo>
                <a:lnTo>
                  <a:pt x="45838" y="182429"/>
                </a:lnTo>
                <a:lnTo>
                  <a:pt x="16501" y="132170"/>
                </a:lnTo>
                <a:lnTo>
                  <a:pt x="10667" y="130634"/>
                </a:lnTo>
                <a:close/>
              </a:path>
              <a:path w="893445" h="238760">
                <a:moveTo>
                  <a:pt x="45838" y="182429"/>
                </a:moveTo>
                <a:lnTo>
                  <a:pt x="45838" y="217706"/>
                </a:lnTo>
                <a:lnTo>
                  <a:pt x="64888" y="217706"/>
                </a:lnTo>
                <a:lnTo>
                  <a:pt x="64888" y="212918"/>
                </a:lnTo>
                <a:lnTo>
                  <a:pt x="47112" y="212918"/>
                </a:lnTo>
                <a:lnTo>
                  <a:pt x="55368" y="198763"/>
                </a:lnTo>
                <a:lnTo>
                  <a:pt x="45838" y="182429"/>
                </a:lnTo>
                <a:close/>
              </a:path>
              <a:path w="893445" h="238760">
                <a:moveTo>
                  <a:pt x="100071" y="130634"/>
                </a:moveTo>
                <a:lnTo>
                  <a:pt x="94225" y="132170"/>
                </a:lnTo>
                <a:lnTo>
                  <a:pt x="64896" y="182429"/>
                </a:lnTo>
                <a:lnTo>
                  <a:pt x="64888" y="217706"/>
                </a:lnTo>
                <a:lnTo>
                  <a:pt x="66398" y="217706"/>
                </a:lnTo>
                <a:lnTo>
                  <a:pt x="108072" y="146303"/>
                </a:lnTo>
                <a:lnTo>
                  <a:pt x="110739" y="141768"/>
                </a:lnTo>
                <a:lnTo>
                  <a:pt x="109215" y="135934"/>
                </a:lnTo>
                <a:lnTo>
                  <a:pt x="100071" y="130634"/>
                </a:lnTo>
                <a:close/>
              </a:path>
              <a:path w="893445" h="238760">
                <a:moveTo>
                  <a:pt x="55368" y="198763"/>
                </a:moveTo>
                <a:lnTo>
                  <a:pt x="47112" y="212918"/>
                </a:lnTo>
                <a:lnTo>
                  <a:pt x="63626" y="212918"/>
                </a:lnTo>
                <a:lnTo>
                  <a:pt x="55368" y="198763"/>
                </a:lnTo>
                <a:close/>
              </a:path>
              <a:path w="893445" h="238760">
                <a:moveTo>
                  <a:pt x="64888" y="182442"/>
                </a:moveTo>
                <a:lnTo>
                  <a:pt x="55368" y="198763"/>
                </a:lnTo>
                <a:lnTo>
                  <a:pt x="63626" y="212918"/>
                </a:lnTo>
                <a:lnTo>
                  <a:pt x="64888" y="212918"/>
                </a:lnTo>
                <a:lnTo>
                  <a:pt x="64888" y="182442"/>
                </a:lnTo>
                <a:close/>
              </a:path>
              <a:path w="893445" h="238760">
                <a:moveTo>
                  <a:pt x="888757" y="0"/>
                </a:moveTo>
                <a:lnTo>
                  <a:pt x="50160" y="0"/>
                </a:lnTo>
                <a:lnTo>
                  <a:pt x="45838" y="4322"/>
                </a:lnTo>
                <a:lnTo>
                  <a:pt x="45846" y="182442"/>
                </a:lnTo>
                <a:lnTo>
                  <a:pt x="55368" y="198763"/>
                </a:lnTo>
                <a:lnTo>
                  <a:pt x="64888" y="182442"/>
                </a:lnTo>
                <a:lnTo>
                  <a:pt x="64888" y="19049"/>
                </a:lnTo>
                <a:lnTo>
                  <a:pt x="55363" y="19049"/>
                </a:lnTo>
                <a:lnTo>
                  <a:pt x="64888" y="9524"/>
                </a:lnTo>
                <a:lnTo>
                  <a:pt x="892932" y="9524"/>
                </a:lnTo>
                <a:lnTo>
                  <a:pt x="892932" y="4322"/>
                </a:lnTo>
                <a:lnTo>
                  <a:pt x="888757" y="0"/>
                </a:lnTo>
                <a:close/>
              </a:path>
              <a:path w="893445" h="238760">
                <a:moveTo>
                  <a:pt x="64888" y="9524"/>
                </a:moveTo>
                <a:lnTo>
                  <a:pt x="55363" y="19049"/>
                </a:lnTo>
                <a:lnTo>
                  <a:pt x="64888" y="19049"/>
                </a:lnTo>
                <a:lnTo>
                  <a:pt x="64888" y="9524"/>
                </a:lnTo>
                <a:close/>
              </a:path>
              <a:path w="893445" h="238760">
                <a:moveTo>
                  <a:pt x="873882" y="9524"/>
                </a:moveTo>
                <a:lnTo>
                  <a:pt x="64888" y="9524"/>
                </a:lnTo>
                <a:lnTo>
                  <a:pt x="64888" y="19049"/>
                </a:lnTo>
                <a:lnTo>
                  <a:pt x="873882" y="19049"/>
                </a:lnTo>
                <a:lnTo>
                  <a:pt x="873882" y="9524"/>
                </a:lnTo>
                <a:close/>
              </a:path>
              <a:path w="893445" h="238760">
                <a:moveTo>
                  <a:pt x="892932" y="9524"/>
                </a:moveTo>
                <a:lnTo>
                  <a:pt x="873882" y="9524"/>
                </a:lnTo>
                <a:lnTo>
                  <a:pt x="883423" y="19049"/>
                </a:lnTo>
                <a:lnTo>
                  <a:pt x="892932" y="19049"/>
                </a:lnTo>
                <a:lnTo>
                  <a:pt x="892932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0186" y="5733251"/>
            <a:ext cx="936625" cy="432434"/>
          </a:xfrm>
          <a:custGeom>
            <a:avLst/>
            <a:gdLst/>
            <a:ahLst/>
            <a:cxnLst/>
            <a:rect l="l" t="t" r="r" b="b"/>
            <a:pathLst>
              <a:path w="936625" h="432435">
                <a:moveTo>
                  <a:pt x="0" y="432053"/>
                </a:moveTo>
                <a:lnTo>
                  <a:pt x="936104" y="432053"/>
                </a:lnTo>
                <a:lnTo>
                  <a:pt x="93610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6288" y="5733251"/>
            <a:ext cx="648335" cy="432434"/>
          </a:xfrm>
          <a:custGeom>
            <a:avLst/>
            <a:gdLst/>
            <a:ahLst/>
            <a:cxnLst/>
            <a:rect l="l" t="t" r="r" b="b"/>
            <a:pathLst>
              <a:path w="648334" h="432435">
                <a:moveTo>
                  <a:pt x="0" y="432053"/>
                </a:moveTo>
                <a:lnTo>
                  <a:pt x="648068" y="432053"/>
                </a:lnTo>
                <a:lnTo>
                  <a:pt x="648068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68161" y="5661254"/>
            <a:ext cx="1728470" cy="576580"/>
          </a:xfrm>
          <a:prstGeom prst="rect">
            <a:avLst/>
          </a:prstGeom>
          <a:solidFill>
            <a:srgbClr val="FFFFCC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ct val="100000"/>
              </a:lnSpc>
              <a:tabLst>
                <a:tab pos="1133475" algn="l"/>
              </a:tabLst>
            </a:pP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38097" y="2423663"/>
          <a:ext cx="2592321" cy="2219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16"/>
                <a:gridCol w="648080"/>
                <a:gridCol w="1008125"/>
              </a:tblGrid>
              <a:tr h="37085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601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832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78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2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3468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30661" y="1846066"/>
          <a:ext cx="1584197" cy="3332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1"/>
                <a:gridCol w="648096"/>
              </a:tblGrid>
              <a:tr h="37085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800" spc="-16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258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8516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738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337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0495">
              <a:lnSpc>
                <a:spcPct val="100000"/>
              </a:lnSpc>
            </a:pPr>
            <a:r>
              <a:rPr dirty="0"/>
              <a:t>P</a:t>
            </a:r>
            <a:r>
              <a:rPr spc="-70" dirty="0"/>
              <a:t>r</a:t>
            </a:r>
            <a:r>
              <a:rPr spc="-5" dirty="0"/>
              <a:t>o</a:t>
            </a:r>
            <a:r>
              <a:rPr spc="5" dirty="0"/>
              <a:t>b</a:t>
            </a:r>
            <a:r>
              <a:rPr dirty="0"/>
              <a:t>lems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5" dirty="0"/>
              <a:t>w</a:t>
            </a:r>
            <a:r>
              <a:rPr dirty="0"/>
              <a:t>ith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1NF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>
          <a:xfrm>
            <a:off x="628650" y="1825625"/>
            <a:ext cx="3886200" cy="4042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pc="-15" dirty="0"/>
              <a:t>INSE</a:t>
            </a:r>
            <a:r>
              <a:rPr spc="-40" dirty="0"/>
              <a:t>R</a:t>
            </a:r>
            <a:r>
              <a:rPr spc="-15" dirty="0"/>
              <a:t>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0" dirty="0"/>
              <a:t>Anoma</a:t>
            </a:r>
            <a:r>
              <a:rPr spc="-15" dirty="0"/>
              <a:t>l</a:t>
            </a:r>
            <a:r>
              <a:rPr spc="-10" dirty="0"/>
              <a:t>i</a:t>
            </a:r>
            <a:r>
              <a:rPr spc="-15" dirty="0"/>
              <a:t>es</a:t>
            </a: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15" dirty="0" smtClean="0">
                <a:latin typeface="Calibri"/>
                <a:cs typeface="Calibri"/>
              </a:rPr>
              <a:t>Ca</a:t>
            </a:r>
            <a:r>
              <a:rPr lang="en-GB" sz="2400" spc="15" dirty="0" err="1" smtClean="0">
                <a:latin typeface="Calibri"/>
                <a:cs typeface="Calibri"/>
              </a:rPr>
              <a:t>nt</a:t>
            </a:r>
            <a:r>
              <a:rPr lang="en-GB" sz="2400" spc="15" dirty="0" smtClean="0">
                <a:latin typeface="Calibri"/>
                <a:cs typeface="Calibri"/>
              </a:rPr>
              <a:t> add module with 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5" dirty="0"/>
              <a:t>n</a:t>
            </a:r>
            <a:r>
              <a:rPr sz="2400" dirty="0"/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/>
              <a:t>te</a:t>
            </a:r>
            <a:r>
              <a:rPr sz="2400" spc="10" dirty="0"/>
              <a:t>x</a:t>
            </a:r>
            <a:r>
              <a:rPr sz="2400" dirty="0"/>
              <a:t>ts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</a:tabLst>
            </a:pPr>
            <a:r>
              <a:rPr spc="-20" dirty="0"/>
              <a:t>UP</a:t>
            </a:r>
            <a:r>
              <a:rPr spc="-60" dirty="0"/>
              <a:t>D</a:t>
            </a:r>
            <a:r>
              <a:rPr spc="-235" dirty="0"/>
              <a:t>A</a:t>
            </a:r>
            <a:r>
              <a:rPr spc="-20" dirty="0"/>
              <a:t>T</a:t>
            </a:r>
            <a:r>
              <a:rPr spc="-15" dirty="0"/>
              <a:t>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0" dirty="0"/>
              <a:t>Anoma</a:t>
            </a:r>
            <a:r>
              <a:rPr spc="-15" dirty="0"/>
              <a:t>l</a:t>
            </a:r>
            <a:r>
              <a:rPr spc="-10" dirty="0"/>
              <a:t>i</a:t>
            </a:r>
            <a:r>
              <a:rPr spc="-15" dirty="0"/>
              <a:t>es</a:t>
            </a:r>
          </a:p>
          <a:p>
            <a:pPr marL="756285" marR="247650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2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han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1,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nee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upd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</a:tabLst>
            </a:pPr>
            <a:r>
              <a:rPr spc="-20" dirty="0"/>
              <a:t>DELE</a:t>
            </a:r>
            <a:r>
              <a:rPr spc="-10" dirty="0"/>
              <a:t>T</a:t>
            </a:r>
            <a:r>
              <a:rPr spc="-15" dirty="0"/>
              <a:t>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Anoma</a:t>
            </a:r>
            <a:r>
              <a:rPr spc="-25" dirty="0"/>
              <a:t>l</a:t>
            </a:r>
            <a:r>
              <a:rPr dirty="0"/>
              <a:t>i</a:t>
            </a:r>
            <a:r>
              <a:rPr spc="-15" dirty="0"/>
              <a:t>es</a:t>
            </a:r>
          </a:p>
          <a:p>
            <a:pPr marL="756285" marR="5080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em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M3,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em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25</a:t>
            </a:fld>
            <a:endParaRPr spc="-1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75134"/>
              </p:ext>
            </p:extLst>
          </p:nvPr>
        </p:nvGraphicFramePr>
        <p:xfrm>
          <a:off x="5274996" y="2305028"/>
          <a:ext cx="3240354" cy="3332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068"/>
                <a:gridCol w="648080"/>
                <a:gridCol w="1008141"/>
                <a:gridCol w="648065"/>
              </a:tblGrid>
              <a:tr h="37085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16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436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3212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4365">
              <a:lnSpc>
                <a:spcPct val="100000"/>
              </a:lnSpc>
            </a:pPr>
            <a:r>
              <a:rPr dirty="0"/>
              <a:t>P</a:t>
            </a:r>
            <a:r>
              <a:rPr spc="-70" dirty="0"/>
              <a:t>r</a:t>
            </a:r>
            <a:r>
              <a:rPr spc="-5" dirty="0"/>
              <a:t>ob</a:t>
            </a:r>
            <a:r>
              <a:rPr dirty="0"/>
              <a:t>lems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85" dirty="0"/>
              <a:t>R</a:t>
            </a:r>
            <a:r>
              <a:rPr dirty="0"/>
              <a:t>eso</a:t>
            </a:r>
            <a:r>
              <a:rPr spc="-5" dirty="0"/>
              <a:t>l</a:t>
            </a:r>
            <a:r>
              <a:rPr spc="-40" dirty="0"/>
              <a:t>v</a:t>
            </a:r>
            <a:r>
              <a:rPr dirty="0"/>
              <a:t>ed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2NF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26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36" y="1677965"/>
            <a:ext cx="3755390" cy="325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INSE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Anoma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9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modu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UP</a:t>
            </a:r>
            <a:r>
              <a:rPr sz="2800" spc="-60" dirty="0">
                <a:latin typeface="Calibri"/>
                <a:cs typeface="Calibri"/>
              </a:rPr>
              <a:t>D</a:t>
            </a:r>
            <a:r>
              <a:rPr sz="2800" spc="-23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Anoma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11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ne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chan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cha</a:t>
            </a:r>
            <a:r>
              <a:rPr sz="2400" spc="-5" dirty="0">
                <a:latin typeface="Calibri"/>
                <a:cs typeface="Calibri"/>
              </a:rPr>
              <a:t>ng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modu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5741" y="2497832"/>
            <a:ext cx="4978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2N</a:t>
            </a:r>
            <a:r>
              <a:rPr sz="1800" spc="-6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26582" y="2783723"/>
          <a:ext cx="2592322" cy="2219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32"/>
                <a:gridCol w="648065"/>
                <a:gridCol w="1008125"/>
              </a:tblGrid>
              <a:tr h="37081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45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8363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337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4025">
              <a:lnSpc>
                <a:spcPct val="100000"/>
              </a:lnSpc>
            </a:pPr>
            <a:r>
              <a:rPr dirty="0"/>
              <a:t>P</a:t>
            </a:r>
            <a:r>
              <a:rPr spc="-70" dirty="0"/>
              <a:t>r</a:t>
            </a:r>
            <a:r>
              <a:rPr spc="-5" dirty="0"/>
              <a:t>ob</a:t>
            </a:r>
            <a:r>
              <a:rPr dirty="0"/>
              <a:t>lems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85" dirty="0"/>
              <a:t>R</a:t>
            </a:r>
            <a:r>
              <a:rPr dirty="0"/>
              <a:t>ema</a:t>
            </a:r>
            <a:r>
              <a:rPr spc="-5" dirty="0"/>
              <a:t>in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2NF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>
          <a:xfrm>
            <a:off x="628650" y="1825625"/>
            <a:ext cx="3886200" cy="394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pc="-15" dirty="0"/>
              <a:t>INSE</a:t>
            </a:r>
            <a:r>
              <a:rPr spc="-40" dirty="0"/>
              <a:t>R</a:t>
            </a:r>
            <a:r>
              <a:rPr spc="-15" dirty="0"/>
              <a:t>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0" dirty="0"/>
              <a:t>Anoma</a:t>
            </a:r>
            <a:r>
              <a:rPr spc="-15" dirty="0"/>
              <a:t>l</a:t>
            </a:r>
            <a:r>
              <a:rPr spc="-10" dirty="0"/>
              <a:t>i</a:t>
            </a:r>
            <a:r>
              <a:rPr spc="-15" dirty="0"/>
              <a:t>es</a:t>
            </a:r>
          </a:p>
          <a:p>
            <a:pPr marL="756285" marR="5080" lvl="1" indent="-286385">
              <a:lnSpc>
                <a:spcPts val="2590"/>
              </a:lnSpc>
              <a:spcBef>
                <a:spcPts val="645"/>
              </a:spcBef>
              <a:buFont typeface="Arial"/>
              <a:buChar char="•"/>
              <a:tabLst>
                <a:tab pos="756920" algn="l"/>
              </a:tabLst>
            </a:pPr>
            <a:r>
              <a:rPr lang="en-GB" sz="2400" spc="-90" dirty="0" smtClean="0">
                <a:latin typeface="Calibri"/>
                <a:cs typeface="Calibri"/>
              </a:rPr>
              <a:t>We cant add lectures who don</a:t>
            </a:r>
            <a:r>
              <a:rPr lang="fr-FR" sz="2400" spc="-90" dirty="0" smtClean="0">
                <a:latin typeface="Calibri"/>
                <a:cs typeface="Calibri"/>
              </a:rPr>
              <a:t>’</a:t>
            </a:r>
            <a:r>
              <a:rPr lang="en-GB" sz="2400" spc="-90" dirty="0" smtClean="0">
                <a:latin typeface="Calibri"/>
                <a:cs typeface="Calibri"/>
              </a:rPr>
              <a:t>t currently </a:t>
            </a:r>
            <a:r>
              <a:rPr sz="2400" spc="-35" dirty="0" smtClean="0">
                <a:latin typeface="Calibri"/>
                <a:cs typeface="Calibri"/>
              </a:rPr>
              <a:t>t</a:t>
            </a:r>
            <a:r>
              <a:rPr sz="2400" spc="-15" dirty="0" smtClean="0">
                <a:latin typeface="Calibri"/>
                <a:cs typeface="Calibri"/>
              </a:rPr>
              <a:t>ea</a:t>
            </a:r>
            <a:r>
              <a:rPr sz="2400" dirty="0" smtClean="0">
                <a:latin typeface="Calibri"/>
                <a:cs typeface="Calibri"/>
              </a:rPr>
              <a:t>ch</a:t>
            </a:r>
            <a:r>
              <a:rPr sz="2400" spc="-7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modu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355600" algn="l"/>
              </a:tabLst>
            </a:pPr>
            <a:r>
              <a:rPr spc="-20" dirty="0"/>
              <a:t>UP</a:t>
            </a:r>
            <a:r>
              <a:rPr spc="-60" dirty="0"/>
              <a:t>D</a:t>
            </a:r>
            <a:r>
              <a:rPr spc="-235" dirty="0"/>
              <a:t>A</a:t>
            </a:r>
            <a:r>
              <a:rPr spc="-20" dirty="0"/>
              <a:t>T</a:t>
            </a:r>
            <a:r>
              <a:rPr spc="-15" dirty="0"/>
              <a:t>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0" dirty="0"/>
              <a:t>Anoma</a:t>
            </a:r>
            <a:r>
              <a:rPr spc="-15" dirty="0"/>
              <a:t>l</a:t>
            </a:r>
            <a:r>
              <a:rPr spc="-10" dirty="0"/>
              <a:t>i</a:t>
            </a:r>
            <a:r>
              <a:rPr spc="-15" dirty="0"/>
              <a:t>es</a:t>
            </a:r>
          </a:p>
          <a:p>
            <a:pPr marL="756285" marR="5715" lvl="1" indent="-286385">
              <a:lnSpc>
                <a:spcPts val="2590"/>
              </a:lnSpc>
              <a:spcBef>
                <a:spcPts val="64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2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chan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dep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rtm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1,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cha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355600" algn="l"/>
              </a:tabLst>
            </a:pPr>
            <a:r>
              <a:rPr spc="-20" dirty="0"/>
              <a:t>DELE</a:t>
            </a:r>
            <a:r>
              <a:rPr spc="-10" dirty="0"/>
              <a:t>T</a:t>
            </a:r>
            <a:r>
              <a:rPr spc="-15" dirty="0"/>
              <a:t>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Anoma</a:t>
            </a:r>
            <a:r>
              <a:rPr spc="-25" dirty="0"/>
              <a:t>l</a:t>
            </a:r>
            <a:r>
              <a:rPr dirty="0"/>
              <a:t>i</a:t>
            </a:r>
            <a:r>
              <a:rPr spc="-15" dirty="0"/>
              <a:t>es</a:t>
            </a:r>
          </a:p>
          <a:p>
            <a:pPr marL="756285" marR="81280" lvl="1" indent="-286385">
              <a:lnSpc>
                <a:spcPts val="2590"/>
              </a:lnSpc>
              <a:spcBef>
                <a:spcPts val="64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2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modu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L2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27</a:t>
            </a:fld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5515741" y="2497832"/>
            <a:ext cx="4978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2N</a:t>
            </a:r>
            <a:r>
              <a:rPr sz="1800" spc="-6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26582" y="2783723"/>
          <a:ext cx="2592322" cy="2219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32"/>
                <a:gridCol w="648065"/>
                <a:gridCol w="1008125"/>
              </a:tblGrid>
              <a:tr h="37081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45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8363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337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4569">
              <a:lnSpc>
                <a:spcPct val="100000"/>
              </a:lnSpc>
            </a:pPr>
            <a:r>
              <a:rPr spc="-275" dirty="0"/>
              <a:t>T</a:t>
            </a:r>
            <a:r>
              <a:rPr spc="-85" dirty="0"/>
              <a:t>r</a:t>
            </a:r>
            <a:r>
              <a:rPr dirty="0"/>
              <a:t>an</a:t>
            </a:r>
            <a:r>
              <a:rPr spc="5" dirty="0"/>
              <a:t>s</a:t>
            </a:r>
            <a:r>
              <a:rPr dirty="0"/>
              <a:t>iti</a:t>
            </a:r>
            <a:r>
              <a:rPr spc="-60" dirty="0"/>
              <a:t>v</a:t>
            </a:r>
            <a:r>
              <a:rPr dirty="0"/>
              <a:t>e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/>
              <a:t>F</a:t>
            </a:r>
            <a:r>
              <a:rPr spc="10" dirty="0"/>
              <a:t>D</a:t>
            </a:r>
            <a:r>
              <a:rPr dirty="0"/>
              <a:t>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5" dirty="0"/>
              <a:t>n</a:t>
            </a:r>
            <a:r>
              <a:rPr dirty="0"/>
              <a:t>d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3NF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77965"/>
            <a:ext cx="3863340" cy="406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180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ansit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FDs:</a:t>
            </a:r>
            <a:endParaRPr sz="2800">
              <a:latin typeface="Calibri"/>
              <a:cs typeface="Calibri"/>
            </a:endParaRPr>
          </a:p>
          <a:p>
            <a:pPr marL="756285" marR="253365" lvl="1" indent="-286385">
              <a:lnSpc>
                <a:spcPct val="99600"/>
              </a:lnSpc>
              <a:spcBef>
                <a:spcPts val="640"/>
              </a:spcBef>
              <a:buFont typeface="Arial"/>
              <a:buChar char="•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C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ansiti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6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som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B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ts val="2870"/>
              </a:lnSpc>
              <a:spcBef>
                <a:spcPts val="600"/>
              </a:spcBef>
            </a:pPr>
            <a:r>
              <a:rPr sz="2400" i="1" spc="-15" dirty="0">
                <a:latin typeface="Calibri"/>
                <a:cs typeface="Calibri"/>
              </a:rPr>
              <a:t>A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B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B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C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trivial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FDs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ts val="2870"/>
              </a:lnSpc>
              <a:spcBef>
                <a:spcPts val="600"/>
              </a:spcBef>
              <a:buFont typeface="Arial"/>
              <a:buChar char="•"/>
              <a:tabLst>
                <a:tab pos="756920" algn="l"/>
              </a:tabLst>
            </a:pPr>
            <a:r>
              <a:rPr sz="2400" i="1" spc="-15" dirty="0">
                <a:latin typeface="Calibri"/>
                <a:cs typeface="Calibri"/>
              </a:rPr>
              <a:t>A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B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trivial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ns: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ts val="2870"/>
              </a:lnSpc>
            </a:pPr>
            <a:r>
              <a:rPr sz="2400" i="1" spc="-15" dirty="0">
                <a:latin typeface="Calibri"/>
                <a:cs typeface="Calibri"/>
              </a:rPr>
              <a:t>B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Esse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tiall</a:t>
            </a:r>
            <a:r>
              <a:rPr sz="2400" spc="-15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marL="472440" algn="ctr">
              <a:lnSpc>
                <a:spcPct val="100000"/>
              </a:lnSpc>
              <a:spcBef>
                <a:spcPts val="600"/>
              </a:spcBef>
            </a:pP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49" y="1677964"/>
            <a:ext cx="3791585" cy="2671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norma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5" dirty="0">
                <a:latin typeface="Calibri"/>
                <a:cs typeface="Calibri"/>
              </a:rPr>
              <a:t>orm</a:t>
            </a:r>
            <a:endParaRPr sz="280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thi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norma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orm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(3NF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2</a:t>
            </a:r>
            <a:r>
              <a:rPr sz="2400" spc="-15" dirty="0">
                <a:latin typeface="Calibri"/>
                <a:cs typeface="Calibri"/>
              </a:rPr>
              <a:t>NF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spc="-9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ansiti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depende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id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1285">
              <a:lnSpc>
                <a:spcPct val="100000"/>
              </a:lnSpc>
            </a:pPr>
            <a:r>
              <a:rPr dirty="0"/>
              <a:t>Norma</a:t>
            </a:r>
            <a:r>
              <a:rPr spc="-10" dirty="0"/>
              <a:t>l</a:t>
            </a:r>
            <a:r>
              <a:rPr dirty="0"/>
              <a:t>i</a:t>
            </a:r>
            <a:r>
              <a:rPr spc="-5" dirty="0"/>
              <a:t>s</a:t>
            </a:r>
            <a:r>
              <a:rPr spc="-15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3NF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29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86428"/>
            <a:ext cx="60134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2N</a:t>
            </a:r>
            <a:r>
              <a:rPr sz="2200" spc="-70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425637"/>
            <a:ext cx="3829685" cy="2000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2N</a:t>
            </a:r>
            <a:r>
              <a:rPr sz="2200" spc="-70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no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3NF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756920" algn="l"/>
              </a:tabLst>
            </a:pPr>
            <a:r>
              <a:rPr sz="1900" spc="-15" dirty="0">
                <a:latin typeface="Calibri"/>
                <a:cs typeface="Calibri"/>
              </a:rPr>
              <a:t>The</a:t>
            </a:r>
            <a:r>
              <a:rPr sz="1900" spc="-35" dirty="0">
                <a:latin typeface="Calibri"/>
                <a:cs typeface="Calibri"/>
              </a:rPr>
              <a:t>r</a:t>
            </a:r>
            <a:r>
              <a:rPr sz="1900" spc="-10" dirty="0">
                <a:latin typeface="Calibri"/>
                <a:cs typeface="Calibri"/>
              </a:rPr>
              <a:t>e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40" dirty="0">
                <a:latin typeface="Calibri"/>
                <a:cs typeface="Calibri"/>
              </a:rPr>
              <a:t>r</a:t>
            </a:r>
            <a:r>
              <a:rPr sz="1900" spc="-10" dirty="0">
                <a:latin typeface="Calibri"/>
                <a:cs typeface="Calibri"/>
              </a:rPr>
              <a:t>e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Calibri"/>
                <a:cs typeface="Calibri"/>
              </a:rPr>
              <a:t>F</a:t>
            </a:r>
            <a:r>
              <a:rPr sz="1900" spc="-15" dirty="0">
                <a:latin typeface="Calibri"/>
                <a:cs typeface="Calibri"/>
              </a:rPr>
              <a:t>Ds</a:t>
            </a:r>
            <a:endParaRPr sz="19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480"/>
              </a:spcBef>
            </a:pPr>
            <a:r>
              <a:rPr sz="1900" spc="-20" dirty="0">
                <a:latin typeface="Calibri"/>
                <a:cs typeface="Calibri"/>
              </a:rPr>
              <a:t>{Modu</a:t>
            </a:r>
            <a:r>
              <a:rPr sz="1900" spc="-10" dirty="0">
                <a:latin typeface="Calibri"/>
                <a:cs typeface="Calibri"/>
              </a:rPr>
              <a:t>le}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Symbol"/>
                <a:cs typeface="Symbol"/>
              </a:rPr>
              <a:t>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{Le</a:t>
            </a:r>
            <a:r>
              <a:rPr sz="1900" spc="-5" dirty="0">
                <a:latin typeface="Calibri"/>
                <a:cs typeface="Calibri"/>
              </a:rPr>
              <a:t>c</a:t>
            </a:r>
            <a:r>
              <a:rPr sz="1900" spc="-10" dirty="0">
                <a:latin typeface="Calibri"/>
                <a:cs typeface="Calibri"/>
              </a:rPr>
              <a:t>tu</a:t>
            </a:r>
            <a:r>
              <a:rPr sz="1900" spc="-35" dirty="0">
                <a:latin typeface="Calibri"/>
                <a:cs typeface="Calibri"/>
              </a:rPr>
              <a:t>r</a:t>
            </a:r>
            <a:r>
              <a:rPr sz="1900" spc="-10" dirty="0">
                <a:latin typeface="Calibri"/>
                <a:cs typeface="Calibri"/>
              </a:rPr>
              <a:t>er}</a:t>
            </a:r>
            <a:endParaRPr sz="19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455"/>
              </a:spcBef>
            </a:pPr>
            <a:r>
              <a:rPr sz="1900" spc="-15" dirty="0">
                <a:latin typeface="Calibri"/>
                <a:cs typeface="Calibri"/>
              </a:rPr>
              <a:t>{Le</a:t>
            </a:r>
            <a:r>
              <a:rPr sz="1900" spc="-5" dirty="0">
                <a:latin typeface="Calibri"/>
                <a:cs typeface="Calibri"/>
              </a:rPr>
              <a:t>c</a:t>
            </a:r>
            <a:r>
              <a:rPr sz="1900" spc="-10" dirty="0">
                <a:latin typeface="Calibri"/>
                <a:cs typeface="Calibri"/>
              </a:rPr>
              <a:t>tu</a:t>
            </a:r>
            <a:r>
              <a:rPr sz="1900" spc="-35" dirty="0">
                <a:latin typeface="Calibri"/>
                <a:cs typeface="Calibri"/>
              </a:rPr>
              <a:t>r</a:t>
            </a:r>
            <a:r>
              <a:rPr sz="1900" spc="-10" dirty="0">
                <a:latin typeface="Calibri"/>
                <a:cs typeface="Calibri"/>
              </a:rPr>
              <a:t>er}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Symbol"/>
                <a:cs typeface="Symbol"/>
              </a:rPr>
              <a:t>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{D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-25" dirty="0">
                <a:latin typeface="Calibri"/>
                <a:cs typeface="Calibri"/>
              </a:rPr>
              <a:t>p</a:t>
            </a:r>
            <a:r>
              <a:rPr sz="1900" spc="-10" dirty="0">
                <a:latin typeface="Calibri"/>
                <a:cs typeface="Calibri"/>
              </a:rPr>
              <a:t>t}</a:t>
            </a:r>
            <a:endParaRPr sz="190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756920" algn="l"/>
              </a:tabLst>
            </a:pPr>
            <a:r>
              <a:rPr sz="1900" spc="-10" dirty="0">
                <a:latin typeface="Calibri"/>
                <a:cs typeface="Calibri"/>
              </a:rPr>
              <a:t>So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35" dirty="0">
                <a:latin typeface="Calibri"/>
                <a:cs typeface="Calibri"/>
              </a:rPr>
              <a:t>r</a:t>
            </a:r>
            <a:r>
              <a:rPr sz="1900" spc="-10" dirty="0">
                <a:latin typeface="Calibri"/>
                <a:cs typeface="Calibri"/>
              </a:rPr>
              <a:t>e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Calibri"/>
                <a:cs typeface="Calibri"/>
              </a:rPr>
              <a:t>i</a:t>
            </a:r>
            <a:r>
              <a:rPr sz="1900" spc="-10" dirty="0">
                <a:latin typeface="Calibri"/>
                <a:cs typeface="Calibri"/>
              </a:rPr>
              <a:t>s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a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t</a:t>
            </a:r>
            <a:r>
              <a:rPr sz="1900" spc="-50" dirty="0">
                <a:latin typeface="Calibri"/>
                <a:cs typeface="Calibri"/>
              </a:rPr>
              <a:t>r</a:t>
            </a:r>
            <a:r>
              <a:rPr sz="1900" spc="-10" dirty="0">
                <a:latin typeface="Calibri"/>
                <a:cs typeface="Calibri"/>
              </a:rPr>
              <a:t>ans</a:t>
            </a:r>
            <a:r>
              <a:rPr sz="1900" dirty="0">
                <a:latin typeface="Calibri"/>
                <a:cs typeface="Calibri"/>
              </a:rPr>
              <a:t>i</a:t>
            </a:r>
            <a:r>
              <a:rPr sz="1900" spc="-10" dirty="0">
                <a:latin typeface="Calibri"/>
                <a:cs typeface="Calibri"/>
              </a:rPr>
              <a:t>t</a:t>
            </a:r>
            <a:r>
              <a:rPr sz="1900" spc="-15" dirty="0">
                <a:latin typeface="Calibri"/>
                <a:cs typeface="Calibri"/>
              </a:rPr>
              <a:t>i</a:t>
            </a:r>
            <a:r>
              <a:rPr sz="1900" spc="-40" dirty="0">
                <a:latin typeface="Calibri"/>
                <a:cs typeface="Calibri"/>
              </a:rPr>
              <a:t>v</a:t>
            </a:r>
            <a:r>
              <a:rPr sz="1900" spc="-10" dirty="0">
                <a:latin typeface="Calibri"/>
                <a:cs typeface="Calibri"/>
              </a:rPr>
              <a:t>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FD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f</a:t>
            </a:r>
            <a:r>
              <a:rPr sz="1900" spc="-50" dirty="0">
                <a:latin typeface="Calibri"/>
                <a:cs typeface="Calibri"/>
              </a:rPr>
              <a:t>r</a:t>
            </a:r>
            <a:r>
              <a:rPr sz="1900" spc="-20" dirty="0">
                <a:latin typeface="Calibri"/>
                <a:cs typeface="Calibri"/>
              </a:rPr>
              <a:t>om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Prima</a:t>
            </a:r>
            <a:r>
              <a:rPr sz="1900" spc="-5" dirty="0">
                <a:latin typeface="Calibri"/>
                <a:cs typeface="Calibri"/>
              </a:rPr>
              <a:t>r</a:t>
            </a:r>
            <a:r>
              <a:rPr sz="1900" spc="-10" dirty="0">
                <a:latin typeface="Calibri"/>
                <a:cs typeface="Calibri"/>
              </a:rPr>
              <a:t>y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70" dirty="0">
                <a:latin typeface="Calibri"/>
                <a:cs typeface="Calibri"/>
              </a:rPr>
              <a:t>k</a:t>
            </a:r>
            <a:r>
              <a:rPr sz="1900" spc="-20" dirty="0">
                <a:latin typeface="Calibri"/>
                <a:cs typeface="Calibri"/>
              </a:rPr>
              <a:t>e</a:t>
            </a:r>
            <a:r>
              <a:rPr sz="1900" spc="-10" dirty="0">
                <a:latin typeface="Calibri"/>
                <a:cs typeface="Calibri"/>
              </a:rPr>
              <a:t>y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Calibri"/>
                <a:cs typeface="Calibri"/>
              </a:rPr>
              <a:t>{Modu</a:t>
            </a:r>
            <a:r>
              <a:rPr sz="1900" spc="-10" dirty="0">
                <a:latin typeface="Calibri"/>
                <a:cs typeface="Calibri"/>
              </a:rPr>
              <a:t>le}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-35" dirty="0">
                <a:latin typeface="Calibri"/>
                <a:cs typeface="Calibri"/>
              </a:rPr>
              <a:t>t</a:t>
            </a:r>
            <a:r>
              <a:rPr sz="1900" spc="-10" dirty="0">
                <a:latin typeface="Calibri"/>
                <a:cs typeface="Calibri"/>
              </a:rPr>
              <a:t>o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{D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-25" dirty="0">
                <a:latin typeface="Calibri"/>
                <a:cs typeface="Calibri"/>
              </a:rPr>
              <a:t>p</a:t>
            </a:r>
            <a:r>
              <a:rPr sz="1900" spc="-10" dirty="0">
                <a:latin typeface="Calibri"/>
                <a:cs typeface="Calibri"/>
              </a:rPr>
              <a:t>t}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836" y="1669598"/>
            <a:ext cx="3721100" cy="407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3716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21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el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ti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om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2</a:t>
            </a:r>
            <a:r>
              <a:rPr sz="2200" spc="-15" dirty="0">
                <a:latin typeface="Calibri"/>
                <a:cs typeface="Calibri"/>
              </a:rPr>
              <a:t>NF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3NF: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756920" algn="l"/>
              </a:tabLst>
            </a:pPr>
            <a:r>
              <a:rPr sz="1900" spc="-10" dirty="0">
                <a:latin typeface="Calibri"/>
                <a:cs typeface="Calibri"/>
              </a:rPr>
              <a:t>Gi</a:t>
            </a:r>
            <a:r>
              <a:rPr sz="1900" spc="-40" dirty="0">
                <a:latin typeface="Calibri"/>
                <a:cs typeface="Calibri"/>
              </a:rPr>
              <a:t>v</a:t>
            </a:r>
            <a:r>
              <a:rPr sz="1900" spc="-10" dirty="0">
                <a:latin typeface="Calibri"/>
                <a:cs typeface="Calibri"/>
              </a:rPr>
              <a:t>en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t</a:t>
            </a:r>
            <a:r>
              <a:rPr sz="1900" spc="-50" dirty="0">
                <a:latin typeface="Calibri"/>
                <a:cs typeface="Calibri"/>
              </a:rPr>
              <a:t>r</a:t>
            </a:r>
            <a:r>
              <a:rPr sz="1900" spc="-10" dirty="0">
                <a:latin typeface="Calibri"/>
                <a:cs typeface="Calibri"/>
              </a:rPr>
              <a:t>ans</a:t>
            </a:r>
            <a:r>
              <a:rPr sz="1900" dirty="0">
                <a:latin typeface="Calibri"/>
                <a:cs typeface="Calibri"/>
              </a:rPr>
              <a:t>i</a:t>
            </a:r>
            <a:r>
              <a:rPr sz="1900" spc="-10" dirty="0">
                <a:latin typeface="Calibri"/>
                <a:cs typeface="Calibri"/>
              </a:rPr>
              <a:t>t</a:t>
            </a:r>
            <a:r>
              <a:rPr sz="1900" spc="-15" dirty="0">
                <a:latin typeface="Calibri"/>
                <a:cs typeface="Calibri"/>
              </a:rPr>
              <a:t>i</a:t>
            </a:r>
            <a:r>
              <a:rPr sz="1900" spc="-40" dirty="0">
                <a:latin typeface="Calibri"/>
                <a:cs typeface="Calibri"/>
              </a:rPr>
              <a:t>v</a:t>
            </a:r>
            <a:r>
              <a:rPr sz="1900" spc="-10" dirty="0">
                <a:latin typeface="Calibri"/>
                <a:cs typeface="Calibri"/>
              </a:rPr>
              <a:t>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FD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i="1" spc="-15" dirty="0">
                <a:latin typeface="Calibri"/>
                <a:cs typeface="Calibri"/>
              </a:rPr>
              <a:t>A</a:t>
            </a:r>
            <a:r>
              <a:rPr sz="1900" i="1" spc="-5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Symbol"/>
                <a:cs typeface="Symbol"/>
              </a:rPr>
              <a:t>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i="1" spc="-15" dirty="0">
                <a:latin typeface="Calibri"/>
                <a:cs typeface="Calibri"/>
              </a:rPr>
              <a:t>B</a:t>
            </a:r>
            <a:endParaRPr sz="19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1900" spc="-20" dirty="0">
                <a:latin typeface="Symbol"/>
                <a:cs typeface="Symbol"/>
              </a:rPr>
              <a:t>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i="1" spc="-10" dirty="0">
                <a:latin typeface="Calibri"/>
                <a:cs typeface="Calibri"/>
              </a:rPr>
              <a:t>C</a:t>
            </a:r>
            <a:endParaRPr sz="1900">
              <a:latin typeface="Calibri"/>
              <a:cs typeface="Calibri"/>
            </a:endParaRPr>
          </a:p>
          <a:p>
            <a:pPr marL="756285" marR="93980" lvl="1" indent="-28638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756920" algn="l"/>
              </a:tabLst>
            </a:pPr>
            <a:r>
              <a:rPr sz="1900" spc="-90" dirty="0">
                <a:latin typeface="Calibri"/>
                <a:cs typeface="Calibri"/>
              </a:rPr>
              <a:t>W</a:t>
            </a:r>
            <a:r>
              <a:rPr sz="1900" spc="-10" dirty="0">
                <a:latin typeface="Calibri"/>
                <a:cs typeface="Calibri"/>
              </a:rPr>
              <a:t>e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sp</a:t>
            </a:r>
            <a:r>
              <a:rPr sz="1900" spc="-5" dirty="0">
                <a:latin typeface="Calibri"/>
                <a:cs typeface="Calibri"/>
              </a:rPr>
              <a:t>l</a:t>
            </a:r>
            <a:r>
              <a:rPr sz="1900" spc="-10" dirty="0">
                <a:latin typeface="Calibri"/>
                <a:cs typeface="Calibri"/>
              </a:rPr>
              <a:t>it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40" dirty="0">
                <a:latin typeface="Calibri"/>
                <a:cs typeface="Calibri"/>
              </a:rPr>
              <a:t>r</a:t>
            </a:r>
            <a:r>
              <a:rPr sz="1900" spc="-10" dirty="0">
                <a:latin typeface="Calibri"/>
                <a:cs typeface="Calibri"/>
              </a:rPr>
              <a:t>el</a:t>
            </a:r>
            <a:r>
              <a:rPr sz="1900" spc="-20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ti</a:t>
            </a:r>
            <a:r>
              <a:rPr sz="1900" spc="-20" dirty="0">
                <a:latin typeface="Calibri"/>
                <a:cs typeface="Calibri"/>
              </a:rPr>
              <a:t>o</a:t>
            </a:r>
            <a:r>
              <a:rPr sz="1900" spc="-10" dirty="0">
                <a:latin typeface="Calibri"/>
                <a:cs typeface="Calibri"/>
              </a:rPr>
              <a:t>n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Calibri"/>
                <a:cs typeface="Calibri"/>
              </a:rPr>
              <a:t>i</a:t>
            </a:r>
            <a:r>
              <a:rPr sz="1900" spc="-30" dirty="0">
                <a:latin typeface="Calibri"/>
                <a:cs typeface="Calibri"/>
              </a:rPr>
              <a:t>n</a:t>
            </a:r>
            <a:r>
              <a:rPr sz="1900" spc="-35" dirty="0">
                <a:latin typeface="Calibri"/>
                <a:cs typeface="Calibri"/>
              </a:rPr>
              <a:t>t</a:t>
            </a:r>
            <a:r>
              <a:rPr sz="1900" spc="-10" dirty="0">
                <a:latin typeface="Calibri"/>
                <a:cs typeface="Calibri"/>
              </a:rPr>
              <a:t>o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t</a:t>
            </a:r>
            <a:r>
              <a:rPr sz="1900" spc="-30" dirty="0">
                <a:latin typeface="Calibri"/>
                <a:cs typeface="Calibri"/>
              </a:rPr>
              <a:t>w</a:t>
            </a:r>
            <a:r>
              <a:rPr sz="1900" spc="-10" dirty="0">
                <a:latin typeface="Calibri"/>
                <a:cs typeface="Calibri"/>
              </a:rPr>
              <a:t>o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n</a:t>
            </a:r>
            <a:r>
              <a:rPr sz="1900" spc="-20" dirty="0">
                <a:latin typeface="Calibri"/>
                <a:cs typeface="Calibri"/>
              </a:rPr>
              <a:t>e</a:t>
            </a:r>
            <a:r>
              <a:rPr sz="1900" spc="-15" dirty="0">
                <a:latin typeface="Calibri"/>
                <a:cs typeface="Calibri"/>
              </a:rPr>
              <a:t>w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-40" dirty="0">
                <a:latin typeface="Calibri"/>
                <a:cs typeface="Calibri"/>
              </a:rPr>
              <a:t>r</a:t>
            </a:r>
            <a:r>
              <a:rPr sz="1900" spc="-10" dirty="0">
                <a:latin typeface="Calibri"/>
                <a:cs typeface="Calibri"/>
              </a:rPr>
              <a:t>el</a:t>
            </a:r>
            <a:r>
              <a:rPr sz="1900" spc="-20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ti</a:t>
            </a:r>
            <a:r>
              <a:rPr sz="1900" spc="-20" dirty="0">
                <a:latin typeface="Calibri"/>
                <a:cs typeface="Calibri"/>
              </a:rPr>
              <a:t>o</a:t>
            </a:r>
            <a:r>
              <a:rPr sz="1900" spc="-15" dirty="0">
                <a:latin typeface="Calibri"/>
                <a:cs typeface="Calibri"/>
              </a:rPr>
              <a:t>ns</a:t>
            </a:r>
            <a:endParaRPr sz="1900">
              <a:latin typeface="Calibri"/>
              <a:cs typeface="Calibri"/>
            </a:endParaRPr>
          </a:p>
          <a:p>
            <a:pPr marL="756285" marR="78105" lvl="1" indent="-28638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756920" algn="l"/>
              </a:tabLst>
            </a:pPr>
            <a:r>
              <a:rPr sz="1900" spc="-15" dirty="0">
                <a:latin typeface="Calibri"/>
                <a:cs typeface="Calibri"/>
              </a:rPr>
              <a:t>Th</a:t>
            </a:r>
            <a:r>
              <a:rPr sz="1900" spc="-10" dirty="0">
                <a:latin typeface="Calibri"/>
                <a:cs typeface="Calibri"/>
              </a:rPr>
              <a:t>e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fi</a:t>
            </a:r>
            <a:r>
              <a:rPr sz="1900" spc="-50" dirty="0">
                <a:latin typeface="Calibri"/>
                <a:cs typeface="Calibri"/>
              </a:rPr>
              <a:t>r</a:t>
            </a:r>
            <a:r>
              <a:rPr sz="1900" spc="-35" dirty="0">
                <a:latin typeface="Calibri"/>
                <a:cs typeface="Calibri"/>
              </a:rPr>
              <a:t>s</a:t>
            </a:r>
            <a:r>
              <a:rPr sz="1900" spc="-10" dirty="0">
                <a:latin typeface="Calibri"/>
                <a:cs typeface="Calibri"/>
              </a:rPr>
              <a:t>t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c</a:t>
            </a:r>
            <a:r>
              <a:rPr sz="1900" spc="-25" dirty="0">
                <a:latin typeface="Calibri"/>
                <a:cs typeface="Calibri"/>
              </a:rPr>
              <a:t>on</a:t>
            </a:r>
            <a:r>
              <a:rPr sz="1900" spc="-35" dirty="0">
                <a:latin typeface="Calibri"/>
                <a:cs typeface="Calibri"/>
              </a:rPr>
              <a:t>t</a:t>
            </a:r>
            <a:r>
              <a:rPr sz="1900" spc="-10" dirty="0">
                <a:latin typeface="Calibri"/>
                <a:cs typeface="Calibri"/>
              </a:rPr>
              <a:t>ai</a:t>
            </a:r>
            <a:r>
              <a:rPr sz="1900" spc="-15" dirty="0">
                <a:latin typeface="Calibri"/>
                <a:cs typeface="Calibri"/>
              </a:rPr>
              <a:t>n</a:t>
            </a:r>
            <a:r>
              <a:rPr sz="1900" spc="-10" dirty="0">
                <a:latin typeface="Calibri"/>
                <a:cs typeface="Calibri"/>
              </a:rPr>
              <a:t>s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al</a:t>
            </a:r>
            <a:r>
              <a:rPr sz="1900" dirty="0">
                <a:latin typeface="Calibri"/>
                <a:cs typeface="Calibri"/>
              </a:rPr>
              <a:t>l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o</a:t>
            </a:r>
            <a:r>
              <a:rPr sz="1900" spc="-10" dirty="0">
                <a:latin typeface="Calibri"/>
                <a:cs typeface="Calibri"/>
              </a:rPr>
              <a:t>f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Calibri"/>
                <a:cs typeface="Calibri"/>
              </a:rPr>
              <a:t>c</a:t>
            </a:r>
            <a:r>
              <a:rPr sz="1900" spc="-15" dirty="0">
                <a:latin typeface="Calibri"/>
                <a:cs typeface="Calibri"/>
              </a:rPr>
              <a:t>ol</a:t>
            </a:r>
            <a:r>
              <a:rPr sz="1900" spc="-20" dirty="0">
                <a:latin typeface="Calibri"/>
                <a:cs typeface="Calibri"/>
              </a:rPr>
              <a:t>umn</a:t>
            </a:r>
            <a:r>
              <a:rPr sz="1900" spc="-10" dirty="0">
                <a:latin typeface="Calibri"/>
                <a:cs typeface="Calibri"/>
              </a:rPr>
              <a:t>s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c</a:t>
            </a:r>
            <a:r>
              <a:rPr sz="1900" spc="-25" dirty="0">
                <a:latin typeface="Calibri"/>
                <a:cs typeface="Calibri"/>
              </a:rPr>
              <a:t>on</a:t>
            </a:r>
            <a:r>
              <a:rPr sz="1900" spc="-35" dirty="0">
                <a:latin typeface="Calibri"/>
                <a:cs typeface="Calibri"/>
              </a:rPr>
              <a:t>t</a:t>
            </a:r>
            <a:r>
              <a:rPr sz="1900" spc="-10" dirty="0">
                <a:latin typeface="Calibri"/>
                <a:cs typeface="Calibri"/>
              </a:rPr>
              <a:t>ai</a:t>
            </a:r>
            <a:r>
              <a:rPr sz="1900" spc="-15" dirty="0">
                <a:latin typeface="Calibri"/>
                <a:cs typeface="Calibri"/>
              </a:rPr>
              <a:t>ne</a:t>
            </a:r>
            <a:r>
              <a:rPr sz="1900" spc="-10" dirty="0">
                <a:latin typeface="Calibri"/>
                <a:cs typeface="Calibri"/>
              </a:rPr>
              <a:t>d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Calibri"/>
                <a:cs typeface="Calibri"/>
              </a:rPr>
              <a:t>i</a:t>
            </a:r>
            <a:r>
              <a:rPr sz="1900" spc="-10" dirty="0">
                <a:latin typeface="Calibri"/>
                <a:cs typeface="Calibri"/>
              </a:rPr>
              <a:t>n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B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15" dirty="0">
                <a:latin typeface="Calibri"/>
                <a:cs typeface="Calibri"/>
              </a:rPr>
              <a:t>n</a:t>
            </a:r>
            <a:r>
              <a:rPr sz="1900" spc="-10" dirty="0">
                <a:latin typeface="Calibri"/>
                <a:cs typeface="Calibri"/>
              </a:rPr>
              <a:t>d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C</a:t>
            </a:r>
            <a:endParaRPr sz="190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756920" algn="l"/>
              </a:tabLst>
            </a:pPr>
            <a:r>
              <a:rPr sz="1900" spc="-15" dirty="0">
                <a:latin typeface="Calibri"/>
                <a:cs typeface="Calibri"/>
              </a:rPr>
              <a:t>Th</a:t>
            </a:r>
            <a:r>
              <a:rPr sz="1900" spc="-10" dirty="0">
                <a:latin typeface="Calibri"/>
                <a:cs typeface="Calibri"/>
              </a:rPr>
              <a:t>e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s</a:t>
            </a:r>
            <a:r>
              <a:rPr sz="1900" spc="-10" dirty="0">
                <a:latin typeface="Calibri"/>
                <a:cs typeface="Calibri"/>
              </a:rPr>
              <a:t>e</a:t>
            </a:r>
            <a:r>
              <a:rPr sz="1900" spc="-20" dirty="0">
                <a:latin typeface="Calibri"/>
                <a:cs typeface="Calibri"/>
              </a:rPr>
              <a:t>c</a:t>
            </a:r>
            <a:r>
              <a:rPr sz="1900" spc="-15" dirty="0">
                <a:latin typeface="Calibri"/>
                <a:cs typeface="Calibri"/>
              </a:rPr>
              <a:t>on</a:t>
            </a:r>
            <a:r>
              <a:rPr sz="1900" spc="-10" dirty="0">
                <a:latin typeface="Calibri"/>
                <a:cs typeface="Calibri"/>
              </a:rPr>
              <a:t>d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Calibri"/>
                <a:cs typeface="Calibri"/>
              </a:rPr>
              <a:t>c</a:t>
            </a:r>
            <a:r>
              <a:rPr sz="1900" spc="-15" dirty="0">
                <a:latin typeface="Calibri"/>
                <a:cs typeface="Calibri"/>
              </a:rPr>
              <a:t>o</a:t>
            </a:r>
            <a:r>
              <a:rPr sz="1900" spc="-30" dirty="0">
                <a:latin typeface="Calibri"/>
                <a:cs typeface="Calibri"/>
              </a:rPr>
              <a:t>n</a:t>
            </a:r>
            <a:r>
              <a:rPr sz="1900" spc="-35" dirty="0">
                <a:latin typeface="Calibri"/>
                <a:cs typeface="Calibri"/>
              </a:rPr>
              <a:t>t</a:t>
            </a:r>
            <a:r>
              <a:rPr sz="1900" spc="-10" dirty="0">
                <a:latin typeface="Calibri"/>
                <a:cs typeface="Calibri"/>
              </a:rPr>
              <a:t>ai</a:t>
            </a:r>
            <a:r>
              <a:rPr sz="1900" spc="-15" dirty="0">
                <a:latin typeface="Calibri"/>
                <a:cs typeface="Calibri"/>
              </a:rPr>
              <a:t>n</a:t>
            </a:r>
            <a:r>
              <a:rPr sz="1900" spc="-10" dirty="0">
                <a:latin typeface="Calibri"/>
                <a:cs typeface="Calibri"/>
              </a:rPr>
              <a:t>s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al</a:t>
            </a:r>
            <a:r>
              <a:rPr sz="1900" dirty="0">
                <a:latin typeface="Calibri"/>
                <a:cs typeface="Calibri"/>
              </a:rPr>
              <a:t>l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o</a:t>
            </a:r>
            <a:r>
              <a:rPr sz="1900" spc="-10" dirty="0">
                <a:latin typeface="Calibri"/>
                <a:cs typeface="Calibri"/>
              </a:rPr>
              <a:t>f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Calibri"/>
                <a:cs typeface="Calibri"/>
              </a:rPr>
              <a:t>c</a:t>
            </a:r>
            <a:r>
              <a:rPr sz="1900" spc="-15" dirty="0">
                <a:latin typeface="Calibri"/>
                <a:cs typeface="Calibri"/>
              </a:rPr>
              <a:t>ol</a:t>
            </a:r>
            <a:r>
              <a:rPr sz="1900" spc="-20" dirty="0">
                <a:latin typeface="Calibri"/>
                <a:cs typeface="Calibri"/>
              </a:rPr>
              <a:t>umn</a:t>
            </a:r>
            <a:r>
              <a:rPr sz="1900" spc="-10" dirty="0">
                <a:latin typeface="Calibri"/>
                <a:cs typeface="Calibri"/>
              </a:rPr>
              <a:t>s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Calibri"/>
                <a:cs typeface="Calibri"/>
              </a:rPr>
              <a:t>c</a:t>
            </a:r>
            <a:r>
              <a:rPr sz="1900" spc="-15" dirty="0">
                <a:latin typeface="Calibri"/>
                <a:cs typeface="Calibri"/>
              </a:rPr>
              <a:t>o</a:t>
            </a:r>
            <a:r>
              <a:rPr sz="1900" spc="-30" dirty="0">
                <a:latin typeface="Calibri"/>
                <a:cs typeface="Calibri"/>
              </a:rPr>
              <a:t>n</a:t>
            </a:r>
            <a:r>
              <a:rPr sz="1900" spc="-35" dirty="0">
                <a:latin typeface="Calibri"/>
                <a:cs typeface="Calibri"/>
              </a:rPr>
              <a:t>t</a:t>
            </a:r>
            <a:r>
              <a:rPr sz="1900" spc="-10" dirty="0">
                <a:latin typeface="Calibri"/>
                <a:cs typeface="Calibri"/>
              </a:rPr>
              <a:t>ai</a:t>
            </a:r>
            <a:r>
              <a:rPr sz="1900" spc="-15" dirty="0">
                <a:latin typeface="Calibri"/>
                <a:cs typeface="Calibri"/>
              </a:rPr>
              <a:t>ne</a:t>
            </a:r>
            <a:r>
              <a:rPr sz="1900" spc="-10" dirty="0">
                <a:latin typeface="Calibri"/>
                <a:cs typeface="Calibri"/>
              </a:rPr>
              <a:t>d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Calibri"/>
                <a:cs typeface="Calibri"/>
              </a:rPr>
              <a:t>i</a:t>
            </a:r>
            <a:r>
              <a:rPr sz="1900" spc="-10" dirty="0">
                <a:latin typeface="Calibri"/>
                <a:cs typeface="Calibri"/>
              </a:rPr>
              <a:t>n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A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and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B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p</a:t>
            </a:r>
            <a:r>
              <a:rPr sz="1900" spc="-5" dirty="0">
                <a:latin typeface="Calibri"/>
                <a:cs typeface="Calibri"/>
              </a:rPr>
              <a:t>l</a:t>
            </a:r>
            <a:r>
              <a:rPr sz="1900" spc="-15" dirty="0">
                <a:latin typeface="Calibri"/>
                <a:cs typeface="Calibri"/>
              </a:rPr>
              <a:t>u</a:t>
            </a:r>
            <a:r>
              <a:rPr sz="1900" spc="-10" dirty="0">
                <a:latin typeface="Calibri"/>
                <a:cs typeface="Calibri"/>
              </a:rPr>
              <a:t>s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those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which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a</a:t>
            </a:r>
            <a:r>
              <a:rPr sz="1900" spc="-35" dirty="0">
                <a:latin typeface="Calibri"/>
                <a:cs typeface="Calibri"/>
              </a:rPr>
              <a:t>r</a:t>
            </a:r>
            <a:r>
              <a:rPr sz="1900" spc="-10" dirty="0">
                <a:latin typeface="Calibri"/>
                <a:cs typeface="Calibri"/>
              </a:rPr>
              <a:t>e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n</a:t>
            </a:r>
            <a:r>
              <a:rPr sz="1900" spc="-20" dirty="0">
                <a:latin typeface="Calibri"/>
                <a:cs typeface="Calibri"/>
              </a:rPr>
              <a:t>o</a:t>
            </a:r>
            <a:r>
              <a:rPr sz="1900" spc="-10" dirty="0">
                <a:latin typeface="Calibri"/>
                <a:cs typeface="Calibri"/>
              </a:rPr>
              <a:t>t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Calibri"/>
                <a:cs typeface="Calibri"/>
              </a:rPr>
              <a:t>c</a:t>
            </a:r>
            <a:r>
              <a:rPr sz="1900" spc="-15" dirty="0">
                <a:latin typeface="Calibri"/>
                <a:cs typeface="Calibri"/>
              </a:rPr>
              <a:t>o</a:t>
            </a:r>
            <a:r>
              <a:rPr sz="1900" spc="-30" dirty="0">
                <a:latin typeface="Calibri"/>
                <a:cs typeface="Calibri"/>
              </a:rPr>
              <a:t>n</a:t>
            </a:r>
            <a:r>
              <a:rPr sz="1900" spc="-35" dirty="0">
                <a:latin typeface="Calibri"/>
                <a:cs typeface="Calibri"/>
              </a:rPr>
              <a:t>t</a:t>
            </a:r>
            <a:r>
              <a:rPr sz="1900" spc="-10" dirty="0">
                <a:latin typeface="Calibri"/>
                <a:cs typeface="Calibri"/>
              </a:rPr>
              <a:t>ai</a:t>
            </a:r>
            <a:r>
              <a:rPr sz="1900" spc="-15" dirty="0">
                <a:latin typeface="Calibri"/>
                <a:cs typeface="Calibri"/>
              </a:rPr>
              <a:t>ne</a:t>
            </a:r>
            <a:r>
              <a:rPr sz="1900" spc="-10" dirty="0">
                <a:latin typeface="Calibri"/>
                <a:cs typeface="Calibri"/>
              </a:rPr>
              <a:t>d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Calibri"/>
                <a:cs typeface="Calibri"/>
              </a:rPr>
              <a:t>i</a:t>
            </a:r>
            <a:r>
              <a:rPr sz="1900" spc="-10" dirty="0">
                <a:latin typeface="Calibri"/>
                <a:cs typeface="Calibri"/>
              </a:rPr>
              <a:t>n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A,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B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o</a:t>
            </a:r>
            <a:r>
              <a:rPr sz="1900" spc="-10" dirty="0">
                <a:latin typeface="Calibri"/>
                <a:cs typeface="Calibri"/>
              </a:rPr>
              <a:t>r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35" dirty="0">
                <a:latin typeface="Calibri"/>
                <a:cs typeface="Calibri"/>
              </a:rPr>
              <a:t>C</a:t>
            </a:r>
            <a:r>
              <a:rPr sz="1900" spc="-5" dirty="0">
                <a:latin typeface="Calibri"/>
                <a:cs typeface="Calibri"/>
              </a:rPr>
              <a:t>,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Calibri"/>
                <a:cs typeface="Calibri"/>
              </a:rPr>
              <a:t>i</a:t>
            </a:r>
            <a:r>
              <a:rPr sz="1900" spc="-15" dirty="0">
                <a:latin typeface="Calibri"/>
                <a:cs typeface="Calibri"/>
              </a:rPr>
              <a:t>.e.</a:t>
            </a:r>
            <a:r>
              <a:rPr sz="1900" spc="-5" dirty="0">
                <a:latin typeface="Calibri"/>
                <a:cs typeface="Calibri"/>
              </a:rPr>
              <a:t>,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40" dirty="0">
                <a:latin typeface="Calibri"/>
                <a:cs typeface="Calibri"/>
              </a:rPr>
              <a:t>r</a:t>
            </a:r>
            <a:r>
              <a:rPr sz="1900" spc="-15" dirty="0">
                <a:latin typeface="Calibri"/>
                <a:cs typeface="Calibri"/>
              </a:rPr>
              <a:t>emainde</a:t>
            </a:r>
            <a:r>
              <a:rPr sz="1900" spc="-10" dirty="0">
                <a:latin typeface="Calibri"/>
                <a:cs typeface="Calibri"/>
              </a:rPr>
              <a:t>r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o</a:t>
            </a:r>
            <a:r>
              <a:rPr sz="1900" spc="-10" dirty="0">
                <a:latin typeface="Calibri"/>
                <a:cs typeface="Calibri"/>
              </a:rPr>
              <a:t>f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sch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-15" dirty="0">
                <a:latin typeface="Calibri"/>
                <a:cs typeface="Calibri"/>
              </a:rPr>
              <a:t>ma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9589" y="2205593"/>
            <a:ext cx="936625" cy="432434"/>
          </a:xfrm>
          <a:custGeom>
            <a:avLst/>
            <a:gdLst/>
            <a:ahLst/>
            <a:cxnLst/>
            <a:rect l="l" t="t" r="r" b="b"/>
            <a:pathLst>
              <a:path w="936625" h="432435">
                <a:moveTo>
                  <a:pt x="0" y="432053"/>
                </a:moveTo>
                <a:lnTo>
                  <a:pt x="936104" y="432053"/>
                </a:lnTo>
                <a:lnTo>
                  <a:pt x="93610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4057" y="2314317"/>
            <a:ext cx="7480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Modu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35657" y="2205593"/>
            <a:ext cx="648335" cy="432434"/>
          </a:xfrm>
          <a:custGeom>
            <a:avLst/>
            <a:gdLst/>
            <a:ahLst/>
            <a:cxnLst/>
            <a:rect l="l" t="t" r="r" b="b"/>
            <a:pathLst>
              <a:path w="648335" h="432435">
                <a:moveTo>
                  <a:pt x="0" y="432053"/>
                </a:moveTo>
                <a:lnTo>
                  <a:pt x="648068" y="432053"/>
                </a:lnTo>
                <a:lnTo>
                  <a:pt x="648068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22146" y="2314317"/>
            <a:ext cx="4756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83738" y="2205593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432053"/>
                </a:moveTo>
                <a:lnTo>
                  <a:pt x="1008113" y="432053"/>
                </a:lnTo>
                <a:lnTo>
                  <a:pt x="1008113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89405" y="2314317"/>
            <a:ext cx="7988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Lectu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7580" y="2132850"/>
            <a:ext cx="1080135" cy="576580"/>
          </a:xfrm>
          <a:custGeom>
            <a:avLst/>
            <a:gdLst/>
            <a:ahLst/>
            <a:cxnLst/>
            <a:rect l="l" t="t" r="r" b="b"/>
            <a:pathLst>
              <a:path w="1080135" h="576580">
                <a:moveTo>
                  <a:pt x="0" y="576059"/>
                </a:moveTo>
                <a:lnTo>
                  <a:pt x="1080122" y="576059"/>
                </a:lnTo>
                <a:lnTo>
                  <a:pt x="1080122" y="0"/>
                </a:lnTo>
                <a:lnTo>
                  <a:pt x="0" y="0"/>
                </a:lnTo>
                <a:lnTo>
                  <a:pt x="0" y="57605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8895" y="2636885"/>
            <a:ext cx="857250" cy="238760"/>
          </a:xfrm>
          <a:custGeom>
            <a:avLst/>
            <a:gdLst/>
            <a:ahLst/>
            <a:cxnLst/>
            <a:rect l="l" t="t" r="r" b="b"/>
            <a:pathLst>
              <a:path w="857250" h="238760">
                <a:moveTo>
                  <a:pt x="19049" y="0"/>
                </a:moveTo>
                <a:lnTo>
                  <a:pt x="0" y="0"/>
                </a:lnTo>
                <a:lnTo>
                  <a:pt x="0" y="233933"/>
                </a:lnTo>
                <a:lnTo>
                  <a:pt x="4322" y="238140"/>
                </a:lnTo>
                <a:lnTo>
                  <a:pt x="806839" y="238140"/>
                </a:lnTo>
                <a:lnTo>
                  <a:pt x="811148" y="233933"/>
                </a:lnTo>
                <a:lnTo>
                  <a:pt x="811148" y="228599"/>
                </a:lnTo>
                <a:lnTo>
                  <a:pt x="19049" y="228599"/>
                </a:lnTo>
                <a:lnTo>
                  <a:pt x="9524" y="219090"/>
                </a:lnTo>
                <a:lnTo>
                  <a:pt x="19049" y="219090"/>
                </a:lnTo>
                <a:lnTo>
                  <a:pt x="19049" y="0"/>
                </a:lnTo>
                <a:close/>
              </a:path>
              <a:path w="857250" h="238760">
                <a:moveTo>
                  <a:pt x="19049" y="219090"/>
                </a:moveTo>
                <a:lnTo>
                  <a:pt x="9524" y="219090"/>
                </a:lnTo>
                <a:lnTo>
                  <a:pt x="19049" y="228599"/>
                </a:lnTo>
                <a:lnTo>
                  <a:pt x="19049" y="219090"/>
                </a:lnTo>
                <a:close/>
              </a:path>
              <a:path w="857250" h="238760">
                <a:moveTo>
                  <a:pt x="792098" y="219090"/>
                </a:moveTo>
                <a:lnTo>
                  <a:pt x="19049" y="219090"/>
                </a:lnTo>
                <a:lnTo>
                  <a:pt x="19049" y="228599"/>
                </a:lnTo>
                <a:lnTo>
                  <a:pt x="792098" y="228599"/>
                </a:lnTo>
                <a:lnTo>
                  <a:pt x="792098" y="219090"/>
                </a:lnTo>
                <a:close/>
              </a:path>
              <a:path w="857250" h="238760">
                <a:moveTo>
                  <a:pt x="801629" y="39452"/>
                </a:moveTo>
                <a:lnTo>
                  <a:pt x="792106" y="55774"/>
                </a:lnTo>
                <a:lnTo>
                  <a:pt x="792098" y="228599"/>
                </a:lnTo>
                <a:lnTo>
                  <a:pt x="801623" y="219090"/>
                </a:lnTo>
                <a:lnTo>
                  <a:pt x="811148" y="219090"/>
                </a:lnTo>
                <a:lnTo>
                  <a:pt x="811148" y="55774"/>
                </a:lnTo>
                <a:lnTo>
                  <a:pt x="801629" y="39452"/>
                </a:lnTo>
                <a:close/>
              </a:path>
              <a:path w="857250" h="238760">
                <a:moveTo>
                  <a:pt x="811148" y="219090"/>
                </a:moveTo>
                <a:lnTo>
                  <a:pt x="801623" y="219090"/>
                </a:lnTo>
                <a:lnTo>
                  <a:pt x="792098" y="228599"/>
                </a:lnTo>
                <a:lnTo>
                  <a:pt x="811148" y="228599"/>
                </a:lnTo>
                <a:lnTo>
                  <a:pt x="811148" y="219090"/>
                </a:lnTo>
                <a:close/>
              </a:path>
              <a:path w="857250" h="238760">
                <a:moveTo>
                  <a:pt x="801623" y="1523"/>
                </a:moveTo>
                <a:lnTo>
                  <a:pt x="746260" y="96408"/>
                </a:lnTo>
                <a:lnTo>
                  <a:pt x="747784" y="102260"/>
                </a:lnTo>
                <a:lnTo>
                  <a:pt x="756928" y="107594"/>
                </a:lnTo>
                <a:lnTo>
                  <a:pt x="762761" y="106070"/>
                </a:lnTo>
                <a:lnTo>
                  <a:pt x="792098" y="55787"/>
                </a:lnTo>
                <a:lnTo>
                  <a:pt x="792098" y="20452"/>
                </a:lnTo>
                <a:lnTo>
                  <a:pt x="812671" y="20452"/>
                </a:lnTo>
                <a:lnTo>
                  <a:pt x="801623" y="1523"/>
                </a:lnTo>
                <a:close/>
              </a:path>
              <a:path w="857250" h="238760">
                <a:moveTo>
                  <a:pt x="812671" y="20452"/>
                </a:moveTo>
                <a:lnTo>
                  <a:pt x="811148" y="20452"/>
                </a:lnTo>
                <a:lnTo>
                  <a:pt x="811156" y="55787"/>
                </a:lnTo>
                <a:lnTo>
                  <a:pt x="840485" y="106070"/>
                </a:lnTo>
                <a:lnTo>
                  <a:pt x="846332" y="107594"/>
                </a:lnTo>
                <a:lnTo>
                  <a:pt x="855476" y="102260"/>
                </a:lnTo>
                <a:lnTo>
                  <a:pt x="857000" y="96408"/>
                </a:lnTo>
                <a:lnTo>
                  <a:pt x="812671" y="20452"/>
                </a:lnTo>
                <a:close/>
              </a:path>
              <a:path w="857250" h="238760">
                <a:moveTo>
                  <a:pt x="811148" y="20452"/>
                </a:moveTo>
                <a:lnTo>
                  <a:pt x="792098" y="20452"/>
                </a:lnTo>
                <a:lnTo>
                  <a:pt x="792098" y="55787"/>
                </a:lnTo>
                <a:lnTo>
                  <a:pt x="801629" y="39452"/>
                </a:lnTo>
                <a:lnTo>
                  <a:pt x="793373" y="25298"/>
                </a:lnTo>
                <a:lnTo>
                  <a:pt x="811148" y="25298"/>
                </a:lnTo>
                <a:lnTo>
                  <a:pt x="811148" y="20452"/>
                </a:lnTo>
                <a:close/>
              </a:path>
              <a:path w="857250" h="238760">
                <a:moveTo>
                  <a:pt x="811148" y="25298"/>
                </a:moveTo>
                <a:lnTo>
                  <a:pt x="809887" y="25298"/>
                </a:lnTo>
                <a:lnTo>
                  <a:pt x="801629" y="39452"/>
                </a:lnTo>
                <a:lnTo>
                  <a:pt x="811148" y="55774"/>
                </a:lnTo>
                <a:lnTo>
                  <a:pt x="811148" y="25298"/>
                </a:lnTo>
                <a:close/>
              </a:path>
              <a:path w="857250" h="238760">
                <a:moveTo>
                  <a:pt x="809887" y="25298"/>
                </a:moveTo>
                <a:lnTo>
                  <a:pt x="793373" y="25298"/>
                </a:lnTo>
                <a:lnTo>
                  <a:pt x="801629" y="39452"/>
                </a:lnTo>
                <a:lnTo>
                  <a:pt x="809887" y="25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1639" y="2636885"/>
            <a:ext cx="1351915" cy="236854"/>
          </a:xfrm>
          <a:custGeom>
            <a:avLst/>
            <a:gdLst/>
            <a:ahLst/>
            <a:cxnLst/>
            <a:rect l="l" t="t" r="r" b="b"/>
            <a:pathLst>
              <a:path w="1351914" h="236855">
                <a:moveTo>
                  <a:pt x="1286636" y="217322"/>
                </a:moveTo>
                <a:lnTo>
                  <a:pt x="0" y="217322"/>
                </a:lnTo>
                <a:lnTo>
                  <a:pt x="0" y="236372"/>
                </a:lnTo>
                <a:lnTo>
                  <a:pt x="1301495" y="236372"/>
                </a:lnTo>
                <a:lnTo>
                  <a:pt x="1305686" y="232044"/>
                </a:lnTo>
                <a:lnTo>
                  <a:pt x="1305686" y="226832"/>
                </a:lnTo>
                <a:lnTo>
                  <a:pt x="1286636" y="226832"/>
                </a:lnTo>
                <a:lnTo>
                  <a:pt x="1286636" y="217322"/>
                </a:lnTo>
                <a:close/>
              </a:path>
              <a:path w="1351914" h="236855">
                <a:moveTo>
                  <a:pt x="1296161" y="37767"/>
                </a:moveTo>
                <a:lnTo>
                  <a:pt x="1286636" y="54097"/>
                </a:lnTo>
                <a:lnTo>
                  <a:pt x="1286636" y="226832"/>
                </a:lnTo>
                <a:lnTo>
                  <a:pt x="1296161" y="217322"/>
                </a:lnTo>
                <a:lnTo>
                  <a:pt x="1305686" y="217322"/>
                </a:lnTo>
                <a:lnTo>
                  <a:pt x="1305686" y="54097"/>
                </a:lnTo>
                <a:lnTo>
                  <a:pt x="1296161" y="37767"/>
                </a:lnTo>
                <a:close/>
              </a:path>
              <a:path w="1351914" h="236855">
                <a:moveTo>
                  <a:pt x="1305686" y="217322"/>
                </a:moveTo>
                <a:lnTo>
                  <a:pt x="1296161" y="217322"/>
                </a:lnTo>
                <a:lnTo>
                  <a:pt x="1286636" y="226832"/>
                </a:lnTo>
                <a:lnTo>
                  <a:pt x="1305686" y="226832"/>
                </a:lnTo>
                <a:lnTo>
                  <a:pt x="1305686" y="217322"/>
                </a:lnTo>
                <a:close/>
              </a:path>
              <a:path w="1351914" h="236855">
                <a:moveTo>
                  <a:pt x="1296161" y="0"/>
                </a:moveTo>
                <a:lnTo>
                  <a:pt x="1243452" y="90312"/>
                </a:lnTo>
                <a:lnTo>
                  <a:pt x="1240916" y="94884"/>
                </a:lnTo>
                <a:lnTo>
                  <a:pt x="1242440" y="100583"/>
                </a:lnTo>
                <a:lnTo>
                  <a:pt x="1246881" y="103266"/>
                </a:lnTo>
                <a:lnTo>
                  <a:pt x="1251453" y="105917"/>
                </a:lnTo>
                <a:lnTo>
                  <a:pt x="1257299" y="104393"/>
                </a:lnTo>
                <a:lnTo>
                  <a:pt x="1286636" y="54097"/>
                </a:lnTo>
                <a:lnTo>
                  <a:pt x="1286636" y="18928"/>
                </a:lnTo>
                <a:lnTo>
                  <a:pt x="1307208" y="18928"/>
                </a:lnTo>
                <a:lnTo>
                  <a:pt x="1296161" y="0"/>
                </a:lnTo>
                <a:close/>
              </a:path>
              <a:path w="1351914" h="236855">
                <a:moveTo>
                  <a:pt x="1307208" y="18928"/>
                </a:moveTo>
                <a:lnTo>
                  <a:pt x="1305686" y="18928"/>
                </a:lnTo>
                <a:lnTo>
                  <a:pt x="1305686" y="54097"/>
                </a:lnTo>
                <a:lnTo>
                  <a:pt x="1335023" y="104393"/>
                </a:lnTo>
                <a:lnTo>
                  <a:pt x="1340870" y="105917"/>
                </a:lnTo>
                <a:lnTo>
                  <a:pt x="1350014" y="100583"/>
                </a:lnTo>
                <a:lnTo>
                  <a:pt x="1351538" y="94884"/>
                </a:lnTo>
                <a:lnTo>
                  <a:pt x="1307208" y="18928"/>
                </a:lnTo>
                <a:close/>
              </a:path>
              <a:path w="1351914" h="236855">
                <a:moveTo>
                  <a:pt x="1305686" y="18928"/>
                </a:moveTo>
                <a:lnTo>
                  <a:pt x="1286636" y="18928"/>
                </a:lnTo>
                <a:lnTo>
                  <a:pt x="1286636" y="54097"/>
                </a:lnTo>
                <a:lnTo>
                  <a:pt x="1296161" y="37767"/>
                </a:lnTo>
                <a:lnTo>
                  <a:pt x="1287911" y="23621"/>
                </a:lnTo>
                <a:lnTo>
                  <a:pt x="1305686" y="23621"/>
                </a:lnTo>
                <a:lnTo>
                  <a:pt x="1305686" y="18928"/>
                </a:lnTo>
                <a:close/>
              </a:path>
              <a:path w="1351914" h="236855">
                <a:moveTo>
                  <a:pt x="1305686" y="23621"/>
                </a:moveTo>
                <a:lnTo>
                  <a:pt x="1304412" y="23621"/>
                </a:lnTo>
                <a:lnTo>
                  <a:pt x="1296161" y="37767"/>
                </a:lnTo>
                <a:lnTo>
                  <a:pt x="1305686" y="54097"/>
                </a:lnTo>
                <a:lnTo>
                  <a:pt x="1305686" y="23621"/>
                </a:lnTo>
                <a:close/>
              </a:path>
              <a:path w="1351914" h="236855">
                <a:moveTo>
                  <a:pt x="1304412" y="23621"/>
                </a:moveTo>
                <a:lnTo>
                  <a:pt x="1287911" y="23621"/>
                </a:lnTo>
                <a:lnTo>
                  <a:pt x="1296161" y="37767"/>
                </a:lnTo>
                <a:lnTo>
                  <a:pt x="1304412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5155" y="1968368"/>
            <a:ext cx="893444" cy="238760"/>
          </a:xfrm>
          <a:custGeom>
            <a:avLst/>
            <a:gdLst/>
            <a:ahLst/>
            <a:cxnLst/>
            <a:rect l="l" t="t" r="r" b="b"/>
            <a:pathLst>
              <a:path w="893444" h="238760">
                <a:moveTo>
                  <a:pt x="873882" y="9540"/>
                </a:moveTo>
                <a:lnTo>
                  <a:pt x="873882" y="238140"/>
                </a:lnTo>
                <a:lnTo>
                  <a:pt x="892932" y="238140"/>
                </a:lnTo>
                <a:lnTo>
                  <a:pt x="892932" y="19049"/>
                </a:lnTo>
                <a:lnTo>
                  <a:pt x="883407" y="19049"/>
                </a:lnTo>
                <a:lnTo>
                  <a:pt x="873882" y="9540"/>
                </a:lnTo>
                <a:close/>
              </a:path>
              <a:path w="893444" h="238760">
                <a:moveTo>
                  <a:pt x="10667" y="130545"/>
                </a:moveTo>
                <a:lnTo>
                  <a:pt x="1523" y="135879"/>
                </a:lnTo>
                <a:lnTo>
                  <a:pt x="0" y="141731"/>
                </a:lnTo>
                <a:lnTo>
                  <a:pt x="2666" y="146182"/>
                </a:lnTo>
                <a:lnTo>
                  <a:pt x="55363" y="236463"/>
                </a:lnTo>
                <a:lnTo>
                  <a:pt x="66325" y="217688"/>
                </a:lnTo>
                <a:lnTo>
                  <a:pt x="45838" y="217688"/>
                </a:lnTo>
                <a:lnTo>
                  <a:pt x="45838" y="182353"/>
                </a:lnTo>
                <a:lnTo>
                  <a:pt x="16501" y="132069"/>
                </a:lnTo>
                <a:lnTo>
                  <a:pt x="10667" y="130545"/>
                </a:lnTo>
                <a:close/>
              </a:path>
              <a:path w="893444" h="238760">
                <a:moveTo>
                  <a:pt x="45838" y="182353"/>
                </a:moveTo>
                <a:lnTo>
                  <a:pt x="45838" y="217688"/>
                </a:lnTo>
                <a:lnTo>
                  <a:pt x="64888" y="217688"/>
                </a:lnTo>
                <a:lnTo>
                  <a:pt x="64888" y="212841"/>
                </a:lnTo>
                <a:lnTo>
                  <a:pt x="47112" y="212841"/>
                </a:lnTo>
                <a:lnTo>
                  <a:pt x="55368" y="198687"/>
                </a:lnTo>
                <a:lnTo>
                  <a:pt x="45838" y="182353"/>
                </a:lnTo>
                <a:close/>
              </a:path>
              <a:path w="893444" h="238760">
                <a:moveTo>
                  <a:pt x="100071" y="130545"/>
                </a:moveTo>
                <a:lnTo>
                  <a:pt x="94225" y="132069"/>
                </a:lnTo>
                <a:lnTo>
                  <a:pt x="64896" y="182353"/>
                </a:lnTo>
                <a:lnTo>
                  <a:pt x="64888" y="217688"/>
                </a:lnTo>
                <a:lnTo>
                  <a:pt x="66325" y="217688"/>
                </a:lnTo>
                <a:lnTo>
                  <a:pt x="108072" y="146182"/>
                </a:lnTo>
                <a:lnTo>
                  <a:pt x="110739" y="141731"/>
                </a:lnTo>
                <a:lnTo>
                  <a:pt x="109215" y="135879"/>
                </a:lnTo>
                <a:lnTo>
                  <a:pt x="100071" y="130545"/>
                </a:lnTo>
                <a:close/>
              </a:path>
              <a:path w="893444" h="238760">
                <a:moveTo>
                  <a:pt x="55368" y="198687"/>
                </a:moveTo>
                <a:lnTo>
                  <a:pt x="47112" y="212841"/>
                </a:lnTo>
                <a:lnTo>
                  <a:pt x="63626" y="212841"/>
                </a:lnTo>
                <a:lnTo>
                  <a:pt x="55368" y="198687"/>
                </a:lnTo>
                <a:close/>
              </a:path>
              <a:path w="893444" h="238760">
                <a:moveTo>
                  <a:pt x="64888" y="182366"/>
                </a:moveTo>
                <a:lnTo>
                  <a:pt x="55368" y="198687"/>
                </a:lnTo>
                <a:lnTo>
                  <a:pt x="63626" y="212841"/>
                </a:lnTo>
                <a:lnTo>
                  <a:pt x="64888" y="212841"/>
                </a:lnTo>
                <a:lnTo>
                  <a:pt x="64888" y="182366"/>
                </a:lnTo>
                <a:close/>
              </a:path>
              <a:path w="893444" h="238760">
                <a:moveTo>
                  <a:pt x="888741" y="0"/>
                </a:moveTo>
                <a:lnTo>
                  <a:pt x="50160" y="0"/>
                </a:lnTo>
                <a:lnTo>
                  <a:pt x="45838" y="4206"/>
                </a:lnTo>
                <a:lnTo>
                  <a:pt x="45846" y="182366"/>
                </a:lnTo>
                <a:lnTo>
                  <a:pt x="55368" y="198687"/>
                </a:lnTo>
                <a:lnTo>
                  <a:pt x="64888" y="182366"/>
                </a:lnTo>
                <a:lnTo>
                  <a:pt x="64888" y="19049"/>
                </a:lnTo>
                <a:lnTo>
                  <a:pt x="55363" y="19049"/>
                </a:lnTo>
                <a:lnTo>
                  <a:pt x="64888" y="9540"/>
                </a:lnTo>
                <a:lnTo>
                  <a:pt x="892932" y="9540"/>
                </a:lnTo>
                <a:lnTo>
                  <a:pt x="892932" y="4206"/>
                </a:lnTo>
                <a:lnTo>
                  <a:pt x="888741" y="0"/>
                </a:lnTo>
                <a:close/>
              </a:path>
              <a:path w="893444" h="238760">
                <a:moveTo>
                  <a:pt x="64888" y="9540"/>
                </a:moveTo>
                <a:lnTo>
                  <a:pt x="55363" y="19049"/>
                </a:lnTo>
                <a:lnTo>
                  <a:pt x="64888" y="19049"/>
                </a:lnTo>
                <a:lnTo>
                  <a:pt x="64888" y="9540"/>
                </a:lnTo>
                <a:close/>
              </a:path>
              <a:path w="893444" h="238760">
                <a:moveTo>
                  <a:pt x="873882" y="9540"/>
                </a:moveTo>
                <a:lnTo>
                  <a:pt x="64888" y="9540"/>
                </a:lnTo>
                <a:lnTo>
                  <a:pt x="64888" y="19049"/>
                </a:lnTo>
                <a:lnTo>
                  <a:pt x="873882" y="19049"/>
                </a:lnTo>
                <a:lnTo>
                  <a:pt x="873882" y="9540"/>
                </a:lnTo>
                <a:close/>
              </a:path>
              <a:path w="893444" h="238760">
                <a:moveTo>
                  <a:pt x="892932" y="9540"/>
                </a:moveTo>
                <a:lnTo>
                  <a:pt x="873882" y="9540"/>
                </a:lnTo>
                <a:lnTo>
                  <a:pt x="883407" y="19049"/>
                </a:lnTo>
                <a:lnTo>
                  <a:pt x="892932" y="19049"/>
                </a:lnTo>
                <a:lnTo>
                  <a:pt x="892932" y="9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R</a:t>
            </a:r>
            <a:r>
              <a:rPr dirty="0"/>
              <a:t>edund</a:t>
            </a:r>
            <a:r>
              <a:rPr spc="-10" dirty="0"/>
              <a:t>a</a:t>
            </a:r>
            <a:r>
              <a:rPr spc="-5" dirty="0"/>
              <a:t>nc</a:t>
            </a:r>
            <a:r>
              <a:rPr dirty="0"/>
              <a:t>y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Norma</a:t>
            </a:r>
            <a:r>
              <a:rPr spc="-10" dirty="0"/>
              <a:t>l</a:t>
            </a:r>
            <a:r>
              <a:rPr spc="-20" dirty="0"/>
              <a:t>i</a:t>
            </a:r>
            <a:r>
              <a:rPr spc="-5" dirty="0"/>
              <a:t>s</a:t>
            </a:r>
            <a:r>
              <a:rPr spc="-35" dirty="0"/>
              <a:t>a</a:t>
            </a:r>
            <a:r>
              <a:rPr dirty="0"/>
              <a:t>ti</a:t>
            </a:r>
            <a:r>
              <a:rPr spc="-5" dirty="0"/>
              <a:t>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77965"/>
            <a:ext cx="3808729" cy="347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edu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da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ermi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othe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abase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Le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</a:t>
            </a:r>
            <a:r>
              <a:rPr sz="2400" spc="-5" dirty="0">
                <a:latin typeface="Calibri"/>
                <a:cs typeface="Calibri"/>
              </a:rPr>
              <a:t>ous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lems</a:t>
            </a: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INS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oma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spc="-25" dirty="0">
                <a:latin typeface="Calibri"/>
                <a:cs typeface="Calibri"/>
              </a:rPr>
              <a:t>D</a:t>
            </a:r>
            <a:r>
              <a:rPr sz="2000" spc="-15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oma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LET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oma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7841" y="1677960"/>
            <a:ext cx="3817620" cy="4355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Nor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ali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on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Aims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educe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</a:p>
          <a:p>
            <a:pPr marL="756285">
              <a:lnSpc>
                <a:spcPct val="100000"/>
              </a:lnSpc>
            </a:pP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edund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ncy</a:t>
            </a:r>
            <a:endParaRPr sz="24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edund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nc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ound</a:t>
            </a:r>
            <a:r>
              <a:rPr sz="2400" spc="-60" dirty="0">
                <a:latin typeface="Calibri"/>
                <a:cs typeface="Calibri"/>
              </a:rPr>
              <a:t>/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xp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essed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dependenc</a:t>
            </a:r>
            <a:r>
              <a:rPr sz="2400" spc="5" dirty="0">
                <a:latin typeface="Calibri"/>
                <a:cs typeface="Calibri"/>
              </a:rPr>
              <a:t>ie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756285" marR="417195" lvl="1" indent="-286385">
              <a:spcBef>
                <a:spcPts val="57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rma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orm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lang="en-US" sz="2400" dirty="0"/>
              <a:t>don’t contain </a:t>
            </a:r>
            <a:r>
              <a:rPr lang="en-US" sz="2400" dirty="0" smtClean="0"/>
              <a:t>specifi </a:t>
            </a:r>
            <a:r>
              <a:rPr sz="2400" dirty="0" smtClean="0">
                <a:latin typeface="Calibri"/>
                <a:cs typeface="Calibri"/>
              </a:rPr>
              <a:t>types</a:t>
            </a:r>
            <a:r>
              <a:rPr sz="2400" spc="-70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onal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dep</a:t>
            </a:r>
            <a:r>
              <a:rPr sz="2400" spc="-5" dirty="0">
                <a:latin typeface="Calibri"/>
                <a:cs typeface="Calibri"/>
              </a:rPr>
              <a:t>enden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1285">
              <a:lnSpc>
                <a:spcPct val="100000"/>
              </a:lnSpc>
            </a:pPr>
            <a:r>
              <a:rPr dirty="0"/>
              <a:t>Norma</a:t>
            </a:r>
            <a:r>
              <a:rPr spc="-10" dirty="0"/>
              <a:t>l</a:t>
            </a:r>
            <a:r>
              <a:rPr dirty="0"/>
              <a:t>i</a:t>
            </a:r>
            <a:r>
              <a:rPr spc="-5" dirty="0"/>
              <a:t>s</a:t>
            </a:r>
            <a:r>
              <a:rPr spc="-15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3NF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83590"/>
            <a:ext cx="7934325" cy="1805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829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114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nee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829"/>
              </a:lnSpc>
            </a:pP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n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ert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3NF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3400">
              <a:latin typeface="Times New Roman"/>
              <a:cs typeface="Times New Roman"/>
            </a:endParaRPr>
          </a:p>
          <a:p>
            <a:pPr marL="196723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2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090" y="4292346"/>
            <a:ext cx="1433195" cy="226695"/>
          </a:xfrm>
          <a:custGeom>
            <a:avLst/>
            <a:gdLst/>
            <a:ahLst/>
            <a:cxnLst/>
            <a:rect l="l" t="t" r="r" b="b"/>
            <a:pathLst>
              <a:path w="1433195" h="226695">
                <a:moveTo>
                  <a:pt x="19049" y="0"/>
                </a:moveTo>
                <a:lnTo>
                  <a:pt x="0" y="0"/>
                </a:lnTo>
                <a:lnTo>
                  <a:pt x="0" y="221873"/>
                </a:lnTo>
                <a:lnTo>
                  <a:pt x="4297" y="226182"/>
                </a:lnTo>
                <a:lnTo>
                  <a:pt x="1383029" y="226182"/>
                </a:lnTo>
                <a:lnTo>
                  <a:pt x="1387205" y="221873"/>
                </a:lnTo>
                <a:lnTo>
                  <a:pt x="1387205" y="216657"/>
                </a:lnTo>
                <a:lnTo>
                  <a:pt x="19049" y="216657"/>
                </a:lnTo>
                <a:lnTo>
                  <a:pt x="9509" y="207132"/>
                </a:lnTo>
                <a:lnTo>
                  <a:pt x="19049" y="207132"/>
                </a:lnTo>
                <a:lnTo>
                  <a:pt x="19049" y="0"/>
                </a:lnTo>
                <a:close/>
              </a:path>
              <a:path w="1433195" h="226695">
                <a:moveTo>
                  <a:pt x="19049" y="207132"/>
                </a:moveTo>
                <a:lnTo>
                  <a:pt x="9509" y="207132"/>
                </a:lnTo>
                <a:lnTo>
                  <a:pt x="19049" y="216657"/>
                </a:lnTo>
                <a:lnTo>
                  <a:pt x="19049" y="207132"/>
                </a:lnTo>
                <a:close/>
              </a:path>
              <a:path w="1433195" h="226695">
                <a:moveTo>
                  <a:pt x="1368155" y="207132"/>
                </a:moveTo>
                <a:lnTo>
                  <a:pt x="19049" y="207132"/>
                </a:lnTo>
                <a:lnTo>
                  <a:pt x="19049" y="216657"/>
                </a:lnTo>
                <a:lnTo>
                  <a:pt x="1368155" y="216657"/>
                </a:lnTo>
                <a:lnTo>
                  <a:pt x="1368155" y="207132"/>
                </a:lnTo>
                <a:close/>
              </a:path>
              <a:path w="1433195" h="226695">
                <a:moveTo>
                  <a:pt x="1377680" y="39283"/>
                </a:moveTo>
                <a:lnTo>
                  <a:pt x="1368155" y="55615"/>
                </a:lnTo>
                <a:lnTo>
                  <a:pt x="1368155" y="216657"/>
                </a:lnTo>
                <a:lnTo>
                  <a:pt x="1377695" y="207132"/>
                </a:lnTo>
                <a:lnTo>
                  <a:pt x="1387205" y="207132"/>
                </a:lnTo>
                <a:lnTo>
                  <a:pt x="1387205" y="55615"/>
                </a:lnTo>
                <a:lnTo>
                  <a:pt x="1377680" y="39283"/>
                </a:lnTo>
                <a:close/>
              </a:path>
              <a:path w="1433195" h="226695">
                <a:moveTo>
                  <a:pt x="1387205" y="207132"/>
                </a:moveTo>
                <a:lnTo>
                  <a:pt x="1377695" y="207132"/>
                </a:lnTo>
                <a:lnTo>
                  <a:pt x="1368155" y="216657"/>
                </a:lnTo>
                <a:lnTo>
                  <a:pt x="1387205" y="216657"/>
                </a:lnTo>
                <a:lnTo>
                  <a:pt x="1387205" y="207132"/>
                </a:lnTo>
                <a:close/>
              </a:path>
              <a:path w="1433195" h="226695">
                <a:moveTo>
                  <a:pt x="1377695" y="1523"/>
                </a:moveTo>
                <a:lnTo>
                  <a:pt x="1324965" y="91820"/>
                </a:lnTo>
                <a:lnTo>
                  <a:pt x="1322435" y="96392"/>
                </a:lnTo>
                <a:lnTo>
                  <a:pt x="1323959" y="102239"/>
                </a:lnTo>
                <a:lnTo>
                  <a:pt x="1328409" y="104774"/>
                </a:lnTo>
                <a:lnTo>
                  <a:pt x="1332981" y="107441"/>
                </a:lnTo>
                <a:lnTo>
                  <a:pt x="1338833" y="105917"/>
                </a:lnTo>
                <a:lnTo>
                  <a:pt x="1368155" y="55615"/>
                </a:lnTo>
                <a:lnTo>
                  <a:pt x="1368155" y="20442"/>
                </a:lnTo>
                <a:lnTo>
                  <a:pt x="1388737" y="20442"/>
                </a:lnTo>
                <a:lnTo>
                  <a:pt x="1377695" y="1523"/>
                </a:lnTo>
                <a:close/>
              </a:path>
              <a:path w="1433195" h="226695">
                <a:moveTo>
                  <a:pt x="1388737" y="20442"/>
                </a:moveTo>
                <a:lnTo>
                  <a:pt x="1387205" y="20442"/>
                </a:lnTo>
                <a:lnTo>
                  <a:pt x="1387205" y="55615"/>
                </a:lnTo>
                <a:lnTo>
                  <a:pt x="1413875" y="101345"/>
                </a:lnTo>
                <a:lnTo>
                  <a:pt x="1416557" y="105917"/>
                </a:lnTo>
                <a:lnTo>
                  <a:pt x="1422379" y="107441"/>
                </a:lnTo>
                <a:lnTo>
                  <a:pt x="1426951" y="104774"/>
                </a:lnTo>
                <a:lnTo>
                  <a:pt x="1431523" y="102239"/>
                </a:lnTo>
                <a:lnTo>
                  <a:pt x="1433047" y="96392"/>
                </a:lnTo>
                <a:lnTo>
                  <a:pt x="1430395" y="91820"/>
                </a:lnTo>
                <a:lnTo>
                  <a:pt x="1388737" y="20442"/>
                </a:lnTo>
                <a:close/>
              </a:path>
              <a:path w="1433195" h="226695">
                <a:moveTo>
                  <a:pt x="1387205" y="20442"/>
                </a:moveTo>
                <a:lnTo>
                  <a:pt x="1368155" y="20442"/>
                </a:lnTo>
                <a:lnTo>
                  <a:pt x="1368155" y="55615"/>
                </a:lnTo>
                <a:lnTo>
                  <a:pt x="1377680" y="39283"/>
                </a:lnTo>
                <a:lnTo>
                  <a:pt x="1369435" y="25145"/>
                </a:lnTo>
                <a:lnTo>
                  <a:pt x="1387205" y="25145"/>
                </a:lnTo>
                <a:lnTo>
                  <a:pt x="1387205" y="20442"/>
                </a:lnTo>
                <a:close/>
              </a:path>
              <a:path w="1433195" h="226695">
                <a:moveTo>
                  <a:pt x="1387205" y="25145"/>
                </a:moveTo>
                <a:lnTo>
                  <a:pt x="1385925" y="25145"/>
                </a:lnTo>
                <a:lnTo>
                  <a:pt x="1377680" y="39283"/>
                </a:lnTo>
                <a:lnTo>
                  <a:pt x="1387205" y="55615"/>
                </a:lnTo>
                <a:lnTo>
                  <a:pt x="1387205" y="25145"/>
                </a:lnTo>
                <a:close/>
              </a:path>
              <a:path w="1433195" h="226695">
                <a:moveTo>
                  <a:pt x="1385925" y="25145"/>
                </a:moveTo>
                <a:lnTo>
                  <a:pt x="1369435" y="25145"/>
                </a:lnTo>
                <a:lnTo>
                  <a:pt x="1377680" y="39283"/>
                </a:lnTo>
                <a:lnTo>
                  <a:pt x="1385925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4024" y="4293108"/>
            <a:ext cx="1423670" cy="226060"/>
          </a:xfrm>
          <a:custGeom>
            <a:avLst/>
            <a:gdLst/>
            <a:ahLst/>
            <a:cxnLst/>
            <a:rect l="l" t="t" r="r" b="b"/>
            <a:pathLst>
              <a:path w="1423670" h="226060">
                <a:moveTo>
                  <a:pt x="1358645" y="206501"/>
                </a:moveTo>
                <a:lnTo>
                  <a:pt x="0" y="206501"/>
                </a:lnTo>
                <a:lnTo>
                  <a:pt x="0" y="225551"/>
                </a:lnTo>
                <a:lnTo>
                  <a:pt x="1373367" y="225551"/>
                </a:lnTo>
                <a:lnTo>
                  <a:pt x="1377695" y="221229"/>
                </a:lnTo>
                <a:lnTo>
                  <a:pt x="1377695" y="216026"/>
                </a:lnTo>
                <a:lnTo>
                  <a:pt x="1358645" y="216026"/>
                </a:lnTo>
                <a:lnTo>
                  <a:pt x="1358645" y="206501"/>
                </a:lnTo>
                <a:close/>
              </a:path>
              <a:path w="1423670" h="226060">
                <a:moveTo>
                  <a:pt x="1368158" y="37780"/>
                </a:moveTo>
                <a:lnTo>
                  <a:pt x="1358645" y="54091"/>
                </a:lnTo>
                <a:lnTo>
                  <a:pt x="1358645" y="216026"/>
                </a:lnTo>
                <a:lnTo>
                  <a:pt x="1368155" y="206501"/>
                </a:lnTo>
                <a:lnTo>
                  <a:pt x="1377695" y="206501"/>
                </a:lnTo>
                <a:lnTo>
                  <a:pt x="1377677" y="54091"/>
                </a:lnTo>
                <a:lnTo>
                  <a:pt x="1368158" y="37780"/>
                </a:lnTo>
                <a:close/>
              </a:path>
              <a:path w="1423670" h="226060">
                <a:moveTo>
                  <a:pt x="1377695" y="206501"/>
                </a:moveTo>
                <a:lnTo>
                  <a:pt x="1368155" y="206501"/>
                </a:lnTo>
                <a:lnTo>
                  <a:pt x="1358645" y="216026"/>
                </a:lnTo>
                <a:lnTo>
                  <a:pt x="1377695" y="216026"/>
                </a:lnTo>
                <a:lnTo>
                  <a:pt x="1377695" y="206501"/>
                </a:lnTo>
                <a:close/>
              </a:path>
              <a:path w="1423670" h="226060">
                <a:moveTo>
                  <a:pt x="1368155" y="0"/>
                </a:moveTo>
                <a:lnTo>
                  <a:pt x="1315455" y="90296"/>
                </a:lnTo>
                <a:lnTo>
                  <a:pt x="1312773" y="94737"/>
                </a:lnTo>
                <a:lnTo>
                  <a:pt x="1314297" y="100583"/>
                </a:lnTo>
                <a:lnTo>
                  <a:pt x="1323441" y="105917"/>
                </a:lnTo>
                <a:lnTo>
                  <a:pt x="1329293" y="104393"/>
                </a:lnTo>
                <a:lnTo>
                  <a:pt x="1331975" y="99821"/>
                </a:lnTo>
                <a:lnTo>
                  <a:pt x="1358627" y="54122"/>
                </a:lnTo>
                <a:lnTo>
                  <a:pt x="1358645" y="18800"/>
                </a:lnTo>
                <a:lnTo>
                  <a:pt x="1379127" y="18800"/>
                </a:lnTo>
                <a:lnTo>
                  <a:pt x="1368155" y="0"/>
                </a:lnTo>
                <a:close/>
              </a:path>
              <a:path w="1423670" h="226060">
                <a:moveTo>
                  <a:pt x="1379127" y="18800"/>
                </a:moveTo>
                <a:lnTo>
                  <a:pt x="1377695" y="18800"/>
                </a:lnTo>
                <a:lnTo>
                  <a:pt x="1377695" y="54122"/>
                </a:lnTo>
                <a:lnTo>
                  <a:pt x="1404365" y="99821"/>
                </a:lnTo>
                <a:lnTo>
                  <a:pt x="1407017" y="104393"/>
                </a:lnTo>
                <a:lnTo>
                  <a:pt x="1412869" y="105917"/>
                </a:lnTo>
                <a:lnTo>
                  <a:pt x="1417441" y="103250"/>
                </a:lnTo>
                <a:lnTo>
                  <a:pt x="1421891" y="100583"/>
                </a:lnTo>
                <a:lnTo>
                  <a:pt x="1423415" y="94737"/>
                </a:lnTo>
                <a:lnTo>
                  <a:pt x="1420855" y="90296"/>
                </a:lnTo>
                <a:lnTo>
                  <a:pt x="1379127" y="18800"/>
                </a:lnTo>
                <a:close/>
              </a:path>
              <a:path w="1423670" h="226060">
                <a:moveTo>
                  <a:pt x="1377695" y="23621"/>
                </a:moveTo>
                <a:lnTo>
                  <a:pt x="1376415" y="23621"/>
                </a:lnTo>
                <a:lnTo>
                  <a:pt x="1368158" y="37780"/>
                </a:lnTo>
                <a:lnTo>
                  <a:pt x="1377695" y="54122"/>
                </a:lnTo>
                <a:lnTo>
                  <a:pt x="1377695" y="23621"/>
                </a:lnTo>
                <a:close/>
              </a:path>
              <a:path w="1423670" h="226060">
                <a:moveTo>
                  <a:pt x="1377695" y="18800"/>
                </a:moveTo>
                <a:lnTo>
                  <a:pt x="1358645" y="18800"/>
                </a:lnTo>
                <a:lnTo>
                  <a:pt x="1358645" y="54091"/>
                </a:lnTo>
                <a:lnTo>
                  <a:pt x="1368158" y="37780"/>
                </a:lnTo>
                <a:lnTo>
                  <a:pt x="1359895" y="23621"/>
                </a:lnTo>
                <a:lnTo>
                  <a:pt x="1377695" y="23621"/>
                </a:lnTo>
                <a:lnTo>
                  <a:pt x="1377695" y="18800"/>
                </a:lnTo>
                <a:close/>
              </a:path>
              <a:path w="1423670" h="226060">
                <a:moveTo>
                  <a:pt x="1376415" y="23621"/>
                </a:moveTo>
                <a:lnTo>
                  <a:pt x="1359895" y="23621"/>
                </a:lnTo>
                <a:lnTo>
                  <a:pt x="1368158" y="37780"/>
                </a:lnTo>
                <a:lnTo>
                  <a:pt x="1376415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89526" y="3407664"/>
            <a:ext cx="1433195" cy="238125"/>
          </a:xfrm>
          <a:custGeom>
            <a:avLst/>
            <a:gdLst/>
            <a:ahLst/>
            <a:cxnLst/>
            <a:rect l="l" t="t" r="r" b="b"/>
            <a:pathLst>
              <a:path w="1433195" h="238125">
                <a:moveTo>
                  <a:pt x="1413906" y="9509"/>
                </a:moveTo>
                <a:lnTo>
                  <a:pt x="1413906" y="238109"/>
                </a:lnTo>
                <a:lnTo>
                  <a:pt x="1432956" y="238109"/>
                </a:lnTo>
                <a:lnTo>
                  <a:pt x="1432956" y="19049"/>
                </a:lnTo>
                <a:lnTo>
                  <a:pt x="1423415" y="19049"/>
                </a:lnTo>
                <a:lnTo>
                  <a:pt x="1413906" y="9509"/>
                </a:lnTo>
                <a:close/>
              </a:path>
              <a:path w="1433195" h="238125">
                <a:moveTo>
                  <a:pt x="10546" y="130667"/>
                </a:moveTo>
                <a:lnTo>
                  <a:pt x="5974" y="133228"/>
                </a:lnTo>
                <a:lnTo>
                  <a:pt x="1523" y="135879"/>
                </a:lnTo>
                <a:lnTo>
                  <a:pt x="0" y="141731"/>
                </a:lnTo>
                <a:lnTo>
                  <a:pt x="2529" y="146303"/>
                </a:lnTo>
                <a:lnTo>
                  <a:pt x="55260" y="236585"/>
                </a:lnTo>
                <a:lnTo>
                  <a:pt x="66291" y="217688"/>
                </a:lnTo>
                <a:lnTo>
                  <a:pt x="45719" y="217688"/>
                </a:lnTo>
                <a:lnTo>
                  <a:pt x="45719" y="182372"/>
                </a:lnTo>
                <a:lnTo>
                  <a:pt x="19049" y="136641"/>
                </a:lnTo>
                <a:lnTo>
                  <a:pt x="16398" y="132191"/>
                </a:lnTo>
                <a:lnTo>
                  <a:pt x="10546" y="130667"/>
                </a:lnTo>
                <a:close/>
              </a:path>
              <a:path w="1433195" h="238125">
                <a:moveTo>
                  <a:pt x="45719" y="182372"/>
                </a:moveTo>
                <a:lnTo>
                  <a:pt x="45719" y="217688"/>
                </a:lnTo>
                <a:lnTo>
                  <a:pt x="64769" y="217688"/>
                </a:lnTo>
                <a:lnTo>
                  <a:pt x="64769" y="212841"/>
                </a:lnTo>
                <a:lnTo>
                  <a:pt x="47000" y="212841"/>
                </a:lnTo>
                <a:lnTo>
                  <a:pt x="55244" y="198704"/>
                </a:lnTo>
                <a:lnTo>
                  <a:pt x="45719" y="182372"/>
                </a:lnTo>
                <a:close/>
              </a:path>
              <a:path w="1433195" h="238125">
                <a:moveTo>
                  <a:pt x="99943" y="130667"/>
                </a:moveTo>
                <a:lnTo>
                  <a:pt x="94122" y="132191"/>
                </a:lnTo>
                <a:lnTo>
                  <a:pt x="91439" y="136641"/>
                </a:lnTo>
                <a:lnTo>
                  <a:pt x="64769" y="182372"/>
                </a:lnTo>
                <a:lnTo>
                  <a:pt x="64769" y="217688"/>
                </a:lnTo>
                <a:lnTo>
                  <a:pt x="66291" y="217688"/>
                </a:lnTo>
                <a:lnTo>
                  <a:pt x="107960" y="146303"/>
                </a:lnTo>
                <a:lnTo>
                  <a:pt x="110611" y="141731"/>
                </a:lnTo>
                <a:lnTo>
                  <a:pt x="109087" y="135879"/>
                </a:lnTo>
                <a:lnTo>
                  <a:pt x="104515" y="133228"/>
                </a:lnTo>
                <a:lnTo>
                  <a:pt x="99943" y="130667"/>
                </a:lnTo>
                <a:close/>
              </a:path>
              <a:path w="1433195" h="238125">
                <a:moveTo>
                  <a:pt x="55244" y="198704"/>
                </a:moveTo>
                <a:lnTo>
                  <a:pt x="47000" y="212841"/>
                </a:lnTo>
                <a:lnTo>
                  <a:pt x="63489" y="212841"/>
                </a:lnTo>
                <a:lnTo>
                  <a:pt x="55244" y="198704"/>
                </a:lnTo>
                <a:close/>
              </a:path>
              <a:path w="1433195" h="238125">
                <a:moveTo>
                  <a:pt x="64769" y="182372"/>
                </a:moveTo>
                <a:lnTo>
                  <a:pt x="55244" y="198704"/>
                </a:lnTo>
                <a:lnTo>
                  <a:pt x="63489" y="212841"/>
                </a:lnTo>
                <a:lnTo>
                  <a:pt x="64769" y="212841"/>
                </a:lnTo>
                <a:lnTo>
                  <a:pt x="64769" y="182372"/>
                </a:lnTo>
                <a:close/>
              </a:path>
              <a:path w="1433195" h="238125">
                <a:moveTo>
                  <a:pt x="1428749" y="0"/>
                </a:moveTo>
                <a:lnTo>
                  <a:pt x="50048" y="0"/>
                </a:lnTo>
                <a:lnTo>
                  <a:pt x="45719" y="4328"/>
                </a:lnTo>
                <a:lnTo>
                  <a:pt x="45719" y="182372"/>
                </a:lnTo>
                <a:lnTo>
                  <a:pt x="55244" y="198704"/>
                </a:lnTo>
                <a:lnTo>
                  <a:pt x="64769" y="182372"/>
                </a:lnTo>
                <a:lnTo>
                  <a:pt x="64769" y="19049"/>
                </a:lnTo>
                <a:lnTo>
                  <a:pt x="55260" y="19049"/>
                </a:lnTo>
                <a:lnTo>
                  <a:pt x="64769" y="9509"/>
                </a:lnTo>
                <a:lnTo>
                  <a:pt x="1432956" y="9509"/>
                </a:lnTo>
                <a:lnTo>
                  <a:pt x="1432956" y="4328"/>
                </a:lnTo>
                <a:lnTo>
                  <a:pt x="1428749" y="0"/>
                </a:lnTo>
                <a:close/>
              </a:path>
              <a:path w="1433195" h="238125">
                <a:moveTo>
                  <a:pt x="64769" y="9509"/>
                </a:moveTo>
                <a:lnTo>
                  <a:pt x="55260" y="19049"/>
                </a:lnTo>
                <a:lnTo>
                  <a:pt x="64769" y="19049"/>
                </a:lnTo>
                <a:lnTo>
                  <a:pt x="64769" y="9509"/>
                </a:lnTo>
                <a:close/>
              </a:path>
              <a:path w="1433195" h="238125">
                <a:moveTo>
                  <a:pt x="1413906" y="9509"/>
                </a:moveTo>
                <a:lnTo>
                  <a:pt x="64769" y="9509"/>
                </a:lnTo>
                <a:lnTo>
                  <a:pt x="64769" y="19049"/>
                </a:lnTo>
                <a:lnTo>
                  <a:pt x="1413906" y="19049"/>
                </a:lnTo>
                <a:lnTo>
                  <a:pt x="1413906" y="9509"/>
                </a:lnTo>
                <a:close/>
              </a:path>
              <a:path w="1433195" h="238125">
                <a:moveTo>
                  <a:pt x="1432956" y="9509"/>
                </a:moveTo>
                <a:lnTo>
                  <a:pt x="1413906" y="9509"/>
                </a:lnTo>
                <a:lnTo>
                  <a:pt x="1423415" y="19049"/>
                </a:lnTo>
                <a:lnTo>
                  <a:pt x="1432956" y="19049"/>
                </a:lnTo>
                <a:lnTo>
                  <a:pt x="1432956" y="9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27218" y="646490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02204" y="3563505"/>
          <a:ext cx="4392562" cy="1440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"/>
                <a:gridCol w="1584205"/>
                <a:gridCol w="72001"/>
                <a:gridCol w="1080144"/>
                <a:gridCol w="1584204"/>
              </a:tblGrid>
              <a:tr h="72008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8068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8"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1285">
              <a:lnSpc>
                <a:spcPct val="100000"/>
              </a:lnSpc>
            </a:pPr>
            <a:r>
              <a:rPr dirty="0"/>
              <a:t>Norma</a:t>
            </a:r>
            <a:r>
              <a:rPr spc="-10" dirty="0"/>
              <a:t>l</a:t>
            </a:r>
            <a:r>
              <a:rPr dirty="0"/>
              <a:t>i</a:t>
            </a:r>
            <a:r>
              <a:rPr spc="-5" dirty="0"/>
              <a:t>s</a:t>
            </a:r>
            <a:r>
              <a:rPr spc="-15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3NF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31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555747" y="4653153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79" h="360045">
                <a:moveTo>
                  <a:pt x="1440179" y="0"/>
                </a:moveTo>
                <a:lnTo>
                  <a:pt x="1432538" y="43263"/>
                </a:lnTo>
                <a:lnTo>
                  <a:pt x="1410830" y="82725"/>
                </a:lnTo>
                <a:lnTo>
                  <a:pt x="1376881" y="117138"/>
                </a:lnTo>
                <a:lnTo>
                  <a:pt x="1332517" y="145255"/>
                </a:lnTo>
                <a:lnTo>
                  <a:pt x="1279561" y="165827"/>
                </a:lnTo>
                <a:lnTo>
                  <a:pt x="1240386" y="174735"/>
                </a:lnTo>
                <a:lnTo>
                  <a:pt x="1198744" y="179366"/>
                </a:lnTo>
                <a:lnTo>
                  <a:pt x="1177168" y="179963"/>
                </a:lnTo>
                <a:lnTo>
                  <a:pt x="983101" y="179963"/>
                </a:lnTo>
                <a:lnTo>
                  <a:pt x="961529" y="180560"/>
                </a:lnTo>
                <a:lnTo>
                  <a:pt x="919893" y="185197"/>
                </a:lnTo>
                <a:lnTo>
                  <a:pt x="880721" y="194116"/>
                </a:lnTo>
                <a:lnTo>
                  <a:pt x="844553" y="206947"/>
                </a:lnTo>
                <a:lnTo>
                  <a:pt x="797120" y="232713"/>
                </a:lnTo>
                <a:lnTo>
                  <a:pt x="759492" y="265192"/>
                </a:lnTo>
                <a:lnTo>
                  <a:pt x="733497" y="303131"/>
                </a:lnTo>
                <a:lnTo>
                  <a:pt x="720961" y="345277"/>
                </a:lnTo>
                <a:lnTo>
                  <a:pt x="720089" y="360044"/>
                </a:lnTo>
                <a:lnTo>
                  <a:pt x="719218" y="345277"/>
                </a:lnTo>
                <a:lnTo>
                  <a:pt x="706685" y="303131"/>
                </a:lnTo>
                <a:lnTo>
                  <a:pt x="680694" y="265192"/>
                </a:lnTo>
                <a:lnTo>
                  <a:pt x="643069" y="232713"/>
                </a:lnTo>
                <a:lnTo>
                  <a:pt x="595637" y="206947"/>
                </a:lnTo>
                <a:lnTo>
                  <a:pt x="559467" y="194116"/>
                </a:lnTo>
                <a:lnTo>
                  <a:pt x="520290" y="185197"/>
                </a:lnTo>
                <a:lnTo>
                  <a:pt x="478646" y="180560"/>
                </a:lnTo>
                <a:lnTo>
                  <a:pt x="457068" y="179963"/>
                </a:lnTo>
                <a:lnTo>
                  <a:pt x="263021" y="179963"/>
                </a:lnTo>
                <a:lnTo>
                  <a:pt x="241462" y="179366"/>
                </a:lnTo>
                <a:lnTo>
                  <a:pt x="199847" y="174735"/>
                </a:lnTo>
                <a:lnTo>
                  <a:pt x="160684" y="165827"/>
                </a:lnTo>
                <a:lnTo>
                  <a:pt x="124517" y="153012"/>
                </a:lnTo>
                <a:lnTo>
                  <a:pt x="77075" y="127271"/>
                </a:lnTo>
                <a:lnTo>
                  <a:pt x="39430" y="94819"/>
                </a:lnTo>
                <a:lnTo>
                  <a:pt x="13418" y="56901"/>
                </a:lnTo>
                <a:lnTo>
                  <a:pt x="872" y="1476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683590"/>
            <a:ext cx="7934325" cy="1805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829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114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nee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829"/>
              </a:lnSpc>
            </a:pP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n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ert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3NF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3400">
              <a:latin typeface="Times New Roman"/>
              <a:cs typeface="Times New Roman"/>
            </a:endParaRPr>
          </a:p>
          <a:p>
            <a:pPr marL="196723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2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4" y="5103620"/>
            <a:ext cx="6283325" cy="105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92555" algn="ctr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erm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ona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dep</a:t>
            </a:r>
            <a:r>
              <a:rPr sz="2400" spc="-5" dirty="0">
                <a:latin typeface="Calibri"/>
                <a:cs typeface="Calibri"/>
              </a:rPr>
              <a:t>enden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67090" y="4292346"/>
            <a:ext cx="1433195" cy="226695"/>
          </a:xfrm>
          <a:custGeom>
            <a:avLst/>
            <a:gdLst/>
            <a:ahLst/>
            <a:cxnLst/>
            <a:rect l="l" t="t" r="r" b="b"/>
            <a:pathLst>
              <a:path w="1433195" h="226695">
                <a:moveTo>
                  <a:pt x="19049" y="0"/>
                </a:moveTo>
                <a:lnTo>
                  <a:pt x="0" y="0"/>
                </a:lnTo>
                <a:lnTo>
                  <a:pt x="0" y="221873"/>
                </a:lnTo>
                <a:lnTo>
                  <a:pt x="4297" y="226182"/>
                </a:lnTo>
                <a:lnTo>
                  <a:pt x="1383029" y="226182"/>
                </a:lnTo>
                <a:lnTo>
                  <a:pt x="1387205" y="221873"/>
                </a:lnTo>
                <a:lnTo>
                  <a:pt x="1387205" y="216657"/>
                </a:lnTo>
                <a:lnTo>
                  <a:pt x="19049" y="216657"/>
                </a:lnTo>
                <a:lnTo>
                  <a:pt x="9509" y="207132"/>
                </a:lnTo>
                <a:lnTo>
                  <a:pt x="19049" y="207132"/>
                </a:lnTo>
                <a:lnTo>
                  <a:pt x="19049" y="0"/>
                </a:lnTo>
                <a:close/>
              </a:path>
              <a:path w="1433195" h="226695">
                <a:moveTo>
                  <a:pt x="19049" y="207132"/>
                </a:moveTo>
                <a:lnTo>
                  <a:pt x="9509" y="207132"/>
                </a:lnTo>
                <a:lnTo>
                  <a:pt x="19049" y="216657"/>
                </a:lnTo>
                <a:lnTo>
                  <a:pt x="19049" y="207132"/>
                </a:lnTo>
                <a:close/>
              </a:path>
              <a:path w="1433195" h="226695">
                <a:moveTo>
                  <a:pt x="1368155" y="207132"/>
                </a:moveTo>
                <a:lnTo>
                  <a:pt x="19049" y="207132"/>
                </a:lnTo>
                <a:lnTo>
                  <a:pt x="19049" y="216657"/>
                </a:lnTo>
                <a:lnTo>
                  <a:pt x="1368155" y="216657"/>
                </a:lnTo>
                <a:lnTo>
                  <a:pt x="1368155" y="207132"/>
                </a:lnTo>
                <a:close/>
              </a:path>
              <a:path w="1433195" h="226695">
                <a:moveTo>
                  <a:pt x="1377680" y="39283"/>
                </a:moveTo>
                <a:lnTo>
                  <a:pt x="1368155" y="55615"/>
                </a:lnTo>
                <a:lnTo>
                  <a:pt x="1368155" y="216657"/>
                </a:lnTo>
                <a:lnTo>
                  <a:pt x="1377695" y="207132"/>
                </a:lnTo>
                <a:lnTo>
                  <a:pt x="1387205" y="207132"/>
                </a:lnTo>
                <a:lnTo>
                  <a:pt x="1387205" y="55615"/>
                </a:lnTo>
                <a:lnTo>
                  <a:pt x="1377680" y="39283"/>
                </a:lnTo>
                <a:close/>
              </a:path>
              <a:path w="1433195" h="226695">
                <a:moveTo>
                  <a:pt x="1387205" y="207132"/>
                </a:moveTo>
                <a:lnTo>
                  <a:pt x="1377695" y="207132"/>
                </a:lnTo>
                <a:lnTo>
                  <a:pt x="1368155" y="216657"/>
                </a:lnTo>
                <a:lnTo>
                  <a:pt x="1387205" y="216657"/>
                </a:lnTo>
                <a:lnTo>
                  <a:pt x="1387205" y="207132"/>
                </a:lnTo>
                <a:close/>
              </a:path>
              <a:path w="1433195" h="226695">
                <a:moveTo>
                  <a:pt x="1377695" y="1523"/>
                </a:moveTo>
                <a:lnTo>
                  <a:pt x="1324965" y="91820"/>
                </a:lnTo>
                <a:lnTo>
                  <a:pt x="1322435" y="96392"/>
                </a:lnTo>
                <a:lnTo>
                  <a:pt x="1323959" y="102239"/>
                </a:lnTo>
                <a:lnTo>
                  <a:pt x="1328409" y="104774"/>
                </a:lnTo>
                <a:lnTo>
                  <a:pt x="1332981" y="107441"/>
                </a:lnTo>
                <a:lnTo>
                  <a:pt x="1338833" y="105917"/>
                </a:lnTo>
                <a:lnTo>
                  <a:pt x="1368155" y="55615"/>
                </a:lnTo>
                <a:lnTo>
                  <a:pt x="1368155" y="20442"/>
                </a:lnTo>
                <a:lnTo>
                  <a:pt x="1388737" y="20442"/>
                </a:lnTo>
                <a:lnTo>
                  <a:pt x="1377695" y="1523"/>
                </a:lnTo>
                <a:close/>
              </a:path>
              <a:path w="1433195" h="226695">
                <a:moveTo>
                  <a:pt x="1388737" y="20442"/>
                </a:moveTo>
                <a:lnTo>
                  <a:pt x="1387205" y="20442"/>
                </a:lnTo>
                <a:lnTo>
                  <a:pt x="1387205" y="55615"/>
                </a:lnTo>
                <a:lnTo>
                  <a:pt x="1413875" y="101345"/>
                </a:lnTo>
                <a:lnTo>
                  <a:pt x="1416557" y="105917"/>
                </a:lnTo>
                <a:lnTo>
                  <a:pt x="1422379" y="107441"/>
                </a:lnTo>
                <a:lnTo>
                  <a:pt x="1426951" y="104774"/>
                </a:lnTo>
                <a:lnTo>
                  <a:pt x="1431523" y="102239"/>
                </a:lnTo>
                <a:lnTo>
                  <a:pt x="1433047" y="96392"/>
                </a:lnTo>
                <a:lnTo>
                  <a:pt x="1430395" y="91820"/>
                </a:lnTo>
                <a:lnTo>
                  <a:pt x="1388737" y="20442"/>
                </a:lnTo>
                <a:close/>
              </a:path>
              <a:path w="1433195" h="226695">
                <a:moveTo>
                  <a:pt x="1387205" y="20442"/>
                </a:moveTo>
                <a:lnTo>
                  <a:pt x="1368155" y="20442"/>
                </a:lnTo>
                <a:lnTo>
                  <a:pt x="1368155" y="55615"/>
                </a:lnTo>
                <a:lnTo>
                  <a:pt x="1377680" y="39283"/>
                </a:lnTo>
                <a:lnTo>
                  <a:pt x="1369435" y="25145"/>
                </a:lnTo>
                <a:lnTo>
                  <a:pt x="1387205" y="25145"/>
                </a:lnTo>
                <a:lnTo>
                  <a:pt x="1387205" y="20442"/>
                </a:lnTo>
                <a:close/>
              </a:path>
              <a:path w="1433195" h="226695">
                <a:moveTo>
                  <a:pt x="1387205" y="25145"/>
                </a:moveTo>
                <a:lnTo>
                  <a:pt x="1385925" y="25145"/>
                </a:lnTo>
                <a:lnTo>
                  <a:pt x="1377680" y="39283"/>
                </a:lnTo>
                <a:lnTo>
                  <a:pt x="1387205" y="55615"/>
                </a:lnTo>
                <a:lnTo>
                  <a:pt x="1387205" y="25145"/>
                </a:lnTo>
                <a:close/>
              </a:path>
              <a:path w="1433195" h="226695">
                <a:moveTo>
                  <a:pt x="1385925" y="25145"/>
                </a:moveTo>
                <a:lnTo>
                  <a:pt x="1369435" y="25145"/>
                </a:lnTo>
                <a:lnTo>
                  <a:pt x="1377680" y="39283"/>
                </a:lnTo>
                <a:lnTo>
                  <a:pt x="1385925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4024" y="4293108"/>
            <a:ext cx="1423670" cy="226060"/>
          </a:xfrm>
          <a:custGeom>
            <a:avLst/>
            <a:gdLst/>
            <a:ahLst/>
            <a:cxnLst/>
            <a:rect l="l" t="t" r="r" b="b"/>
            <a:pathLst>
              <a:path w="1423670" h="226060">
                <a:moveTo>
                  <a:pt x="1358645" y="206501"/>
                </a:moveTo>
                <a:lnTo>
                  <a:pt x="0" y="206501"/>
                </a:lnTo>
                <a:lnTo>
                  <a:pt x="0" y="225551"/>
                </a:lnTo>
                <a:lnTo>
                  <a:pt x="1373367" y="225551"/>
                </a:lnTo>
                <a:lnTo>
                  <a:pt x="1377695" y="221229"/>
                </a:lnTo>
                <a:lnTo>
                  <a:pt x="1377695" y="216026"/>
                </a:lnTo>
                <a:lnTo>
                  <a:pt x="1358645" y="216026"/>
                </a:lnTo>
                <a:lnTo>
                  <a:pt x="1358645" y="206501"/>
                </a:lnTo>
                <a:close/>
              </a:path>
              <a:path w="1423670" h="226060">
                <a:moveTo>
                  <a:pt x="1368158" y="37780"/>
                </a:moveTo>
                <a:lnTo>
                  <a:pt x="1358645" y="54091"/>
                </a:lnTo>
                <a:lnTo>
                  <a:pt x="1358645" y="216026"/>
                </a:lnTo>
                <a:lnTo>
                  <a:pt x="1368155" y="206501"/>
                </a:lnTo>
                <a:lnTo>
                  <a:pt x="1377695" y="206501"/>
                </a:lnTo>
                <a:lnTo>
                  <a:pt x="1377677" y="54091"/>
                </a:lnTo>
                <a:lnTo>
                  <a:pt x="1368158" y="37780"/>
                </a:lnTo>
                <a:close/>
              </a:path>
              <a:path w="1423670" h="226060">
                <a:moveTo>
                  <a:pt x="1377695" y="206501"/>
                </a:moveTo>
                <a:lnTo>
                  <a:pt x="1368155" y="206501"/>
                </a:lnTo>
                <a:lnTo>
                  <a:pt x="1358645" y="216026"/>
                </a:lnTo>
                <a:lnTo>
                  <a:pt x="1377695" y="216026"/>
                </a:lnTo>
                <a:lnTo>
                  <a:pt x="1377695" y="206501"/>
                </a:lnTo>
                <a:close/>
              </a:path>
              <a:path w="1423670" h="226060">
                <a:moveTo>
                  <a:pt x="1368155" y="0"/>
                </a:moveTo>
                <a:lnTo>
                  <a:pt x="1315455" y="90296"/>
                </a:lnTo>
                <a:lnTo>
                  <a:pt x="1312773" y="94737"/>
                </a:lnTo>
                <a:lnTo>
                  <a:pt x="1314297" y="100583"/>
                </a:lnTo>
                <a:lnTo>
                  <a:pt x="1323441" y="105917"/>
                </a:lnTo>
                <a:lnTo>
                  <a:pt x="1329293" y="104393"/>
                </a:lnTo>
                <a:lnTo>
                  <a:pt x="1331975" y="99821"/>
                </a:lnTo>
                <a:lnTo>
                  <a:pt x="1358627" y="54122"/>
                </a:lnTo>
                <a:lnTo>
                  <a:pt x="1358645" y="18800"/>
                </a:lnTo>
                <a:lnTo>
                  <a:pt x="1379127" y="18800"/>
                </a:lnTo>
                <a:lnTo>
                  <a:pt x="1368155" y="0"/>
                </a:lnTo>
                <a:close/>
              </a:path>
              <a:path w="1423670" h="226060">
                <a:moveTo>
                  <a:pt x="1379127" y="18800"/>
                </a:moveTo>
                <a:lnTo>
                  <a:pt x="1377695" y="18800"/>
                </a:lnTo>
                <a:lnTo>
                  <a:pt x="1377695" y="54122"/>
                </a:lnTo>
                <a:lnTo>
                  <a:pt x="1404365" y="99821"/>
                </a:lnTo>
                <a:lnTo>
                  <a:pt x="1407017" y="104393"/>
                </a:lnTo>
                <a:lnTo>
                  <a:pt x="1412869" y="105917"/>
                </a:lnTo>
                <a:lnTo>
                  <a:pt x="1417441" y="103250"/>
                </a:lnTo>
                <a:lnTo>
                  <a:pt x="1421891" y="100583"/>
                </a:lnTo>
                <a:lnTo>
                  <a:pt x="1423415" y="94737"/>
                </a:lnTo>
                <a:lnTo>
                  <a:pt x="1420855" y="90296"/>
                </a:lnTo>
                <a:lnTo>
                  <a:pt x="1379127" y="18800"/>
                </a:lnTo>
                <a:close/>
              </a:path>
              <a:path w="1423670" h="226060">
                <a:moveTo>
                  <a:pt x="1377695" y="23621"/>
                </a:moveTo>
                <a:lnTo>
                  <a:pt x="1376415" y="23621"/>
                </a:lnTo>
                <a:lnTo>
                  <a:pt x="1368158" y="37780"/>
                </a:lnTo>
                <a:lnTo>
                  <a:pt x="1377695" y="54122"/>
                </a:lnTo>
                <a:lnTo>
                  <a:pt x="1377695" y="23621"/>
                </a:lnTo>
                <a:close/>
              </a:path>
              <a:path w="1423670" h="226060">
                <a:moveTo>
                  <a:pt x="1377695" y="18800"/>
                </a:moveTo>
                <a:lnTo>
                  <a:pt x="1358645" y="18800"/>
                </a:lnTo>
                <a:lnTo>
                  <a:pt x="1358645" y="54091"/>
                </a:lnTo>
                <a:lnTo>
                  <a:pt x="1368158" y="37780"/>
                </a:lnTo>
                <a:lnTo>
                  <a:pt x="1359895" y="23621"/>
                </a:lnTo>
                <a:lnTo>
                  <a:pt x="1377695" y="23621"/>
                </a:lnTo>
                <a:lnTo>
                  <a:pt x="1377695" y="18800"/>
                </a:lnTo>
                <a:close/>
              </a:path>
              <a:path w="1423670" h="226060">
                <a:moveTo>
                  <a:pt x="1376415" y="23621"/>
                </a:moveTo>
                <a:lnTo>
                  <a:pt x="1359895" y="23621"/>
                </a:lnTo>
                <a:lnTo>
                  <a:pt x="1368158" y="37780"/>
                </a:lnTo>
                <a:lnTo>
                  <a:pt x="1376415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89526" y="3407664"/>
            <a:ext cx="1433195" cy="238125"/>
          </a:xfrm>
          <a:custGeom>
            <a:avLst/>
            <a:gdLst/>
            <a:ahLst/>
            <a:cxnLst/>
            <a:rect l="l" t="t" r="r" b="b"/>
            <a:pathLst>
              <a:path w="1433195" h="238125">
                <a:moveTo>
                  <a:pt x="1413906" y="9509"/>
                </a:moveTo>
                <a:lnTo>
                  <a:pt x="1413906" y="238109"/>
                </a:lnTo>
                <a:lnTo>
                  <a:pt x="1432956" y="238109"/>
                </a:lnTo>
                <a:lnTo>
                  <a:pt x="1432956" y="19049"/>
                </a:lnTo>
                <a:lnTo>
                  <a:pt x="1423415" y="19049"/>
                </a:lnTo>
                <a:lnTo>
                  <a:pt x="1413906" y="9509"/>
                </a:lnTo>
                <a:close/>
              </a:path>
              <a:path w="1433195" h="238125">
                <a:moveTo>
                  <a:pt x="10546" y="130667"/>
                </a:moveTo>
                <a:lnTo>
                  <a:pt x="5974" y="133228"/>
                </a:lnTo>
                <a:lnTo>
                  <a:pt x="1523" y="135879"/>
                </a:lnTo>
                <a:lnTo>
                  <a:pt x="0" y="141731"/>
                </a:lnTo>
                <a:lnTo>
                  <a:pt x="2529" y="146303"/>
                </a:lnTo>
                <a:lnTo>
                  <a:pt x="55260" y="236585"/>
                </a:lnTo>
                <a:lnTo>
                  <a:pt x="66291" y="217688"/>
                </a:lnTo>
                <a:lnTo>
                  <a:pt x="45719" y="217688"/>
                </a:lnTo>
                <a:lnTo>
                  <a:pt x="45719" y="182372"/>
                </a:lnTo>
                <a:lnTo>
                  <a:pt x="19049" y="136641"/>
                </a:lnTo>
                <a:lnTo>
                  <a:pt x="16398" y="132191"/>
                </a:lnTo>
                <a:lnTo>
                  <a:pt x="10546" y="130667"/>
                </a:lnTo>
                <a:close/>
              </a:path>
              <a:path w="1433195" h="238125">
                <a:moveTo>
                  <a:pt x="45719" y="182372"/>
                </a:moveTo>
                <a:lnTo>
                  <a:pt x="45719" y="217688"/>
                </a:lnTo>
                <a:lnTo>
                  <a:pt x="64769" y="217688"/>
                </a:lnTo>
                <a:lnTo>
                  <a:pt x="64769" y="212841"/>
                </a:lnTo>
                <a:lnTo>
                  <a:pt x="47000" y="212841"/>
                </a:lnTo>
                <a:lnTo>
                  <a:pt x="55244" y="198704"/>
                </a:lnTo>
                <a:lnTo>
                  <a:pt x="45719" y="182372"/>
                </a:lnTo>
                <a:close/>
              </a:path>
              <a:path w="1433195" h="238125">
                <a:moveTo>
                  <a:pt x="99943" y="130667"/>
                </a:moveTo>
                <a:lnTo>
                  <a:pt x="94122" y="132191"/>
                </a:lnTo>
                <a:lnTo>
                  <a:pt x="91439" y="136641"/>
                </a:lnTo>
                <a:lnTo>
                  <a:pt x="64769" y="182372"/>
                </a:lnTo>
                <a:lnTo>
                  <a:pt x="64769" y="217688"/>
                </a:lnTo>
                <a:lnTo>
                  <a:pt x="66291" y="217688"/>
                </a:lnTo>
                <a:lnTo>
                  <a:pt x="107960" y="146303"/>
                </a:lnTo>
                <a:lnTo>
                  <a:pt x="110611" y="141731"/>
                </a:lnTo>
                <a:lnTo>
                  <a:pt x="109087" y="135879"/>
                </a:lnTo>
                <a:lnTo>
                  <a:pt x="104515" y="133228"/>
                </a:lnTo>
                <a:lnTo>
                  <a:pt x="99943" y="130667"/>
                </a:lnTo>
                <a:close/>
              </a:path>
              <a:path w="1433195" h="238125">
                <a:moveTo>
                  <a:pt x="55244" y="198704"/>
                </a:moveTo>
                <a:lnTo>
                  <a:pt x="47000" y="212841"/>
                </a:lnTo>
                <a:lnTo>
                  <a:pt x="63489" y="212841"/>
                </a:lnTo>
                <a:lnTo>
                  <a:pt x="55244" y="198704"/>
                </a:lnTo>
                <a:close/>
              </a:path>
              <a:path w="1433195" h="238125">
                <a:moveTo>
                  <a:pt x="64769" y="182372"/>
                </a:moveTo>
                <a:lnTo>
                  <a:pt x="55244" y="198704"/>
                </a:lnTo>
                <a:lnTo>
                  <a:pt x="63489" y="212841"/>
                </a:lnTo>
                <a:lnTo>
                  <a:pt x="64769" y="212841"/>
                </a:lnTo>
                <a:lnTo>
                  <a:pt x="64769" y="182372"/>
                </a:lnTo>
                <a:close/>
              </a:path>
              <a:path w="1433195" h="238125">
                <a:moveTo>
                  <a:pt x="1428749" y="0"/>
                </a:moveTo>
                <a:lnTo>
                  <a:pt x="50048" y="0"/>
                </a:lnTo>
                <a:lnTo>
                  <a:pt x="45719" y="4328"/>
                </a:lnTo>
                <a:lnTo>
                  <a:pt x="45719" y="182372"/>
                </a:lnTo>
                <a:lnTo>
                  <a:pt x="55244" y="198704"/>
                </a:lnTo>
                <a:lnTo>
                  <a:pt x="64769" y="182372"/>
                </a:lnTo>
                <a:lnTo>
                  <a:pt x="64769" y="19049"/>
                </a:lnTo>
                <a:lnTo>
                  <a:pt x="55260" y="19049"/>
                </a:lnTo>
                <a:lnTo>
                  <a:pt x="64769" y="9509"/>
                </a:lnTo>
                <a:lnTo>
                  <a:pt x="1432956" y="9509"/>
                </a:lnTo>
                <a:lnTo>
                  <a:pt x="1432956" y="4328"/>
                </a:lnTo>
                <a:lnTo>
                  <a:pt x="1428749" y="0"/>
                </a:lnTo>
                <a:close/>
              </a:path>
              <a:path w="1433195" h="238125">
                <a:moveTo>
                  <a:pt x="64769" y="9509"/>
                </a:moveTo>
                <a:lnTo>
                  <a:pt x="55260" y="19049"/>
                </a:lnTo>
                <a:lnTo>
                  <a:pt x="64769" y="19049"/>
                </a:lnTo>
                <a:lnTo>
                  <a:pt x="64769" y="9509"/>
                </a:lnTo>
                <a:close/>
              </a:path>
              <a:path w="1433195" h="238125">
                <a:moveTo>
                  <a:pt x="1413906" y="9509"/>
                </a:moveTo>
                <a:lnTo>
                  <a:pt x="64769" y="9509"/>
                </a:lnTo>
                <a:lnTo>
                  <a:pt x="64769" y="19049"/>
                </a:lnTo>
                <a:lnTo>
                  <a:pt x="1413906" y="19049"/>
                </a:lnTo>
                <a:lnTo>
                  <a:pt x="1413906" y="9509"/>
                </a:lnTo>
                <a:close/>
              </a:path>
              <a:path w="1433195" h="238125">
                <a:moveTo>
                  <a:pt x="1432956" y="9509"/>
                </a:moveTo>
                <a:lnTo>
                  <a:pt x="1413906" y="9509"/>
                </a:lnTo>
                <a:lnTo>
                  <a:pt x="1423415" y="19049"/>
                </a:lnTo>
                <a:lnTo>
                  <a:pt x="1432956" y="19049"/>
                </a:lnTo>
                <a:lnTo>
                  <a:pt x="1432956" y="9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02204" y="3563505"/>
          <a:ext cx="4392562" cy="1440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"/>
                <a:gridCol w="1584205"/>
                <a:gridCol w="72001"/>
                <a:gridCol w="1080144"/>
                <a:gridCol w="1584204"/>
              </a:tblGrid>
              <a:tr h="72008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8068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8"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1285">
              <a:lnSpc>
                <a:spcPct val="100000"/>
              </a:lnSpc>
            </a:pPr>
            <a:r>
              <a:rPr dirty="0"/>
              <a:t>Norma</a:t>
            </a:r>
            <a:r>
              <a:rPr spc="-10" dirty="0"/>
              <a:t>l</a:t>
            </a:r>
            <a:r>
              <a:rPr dirty="0"/>
              <a:t>i</a:t>
            </a:r>
            <a:r>
              <a:rPr spc="-5" dirty="0"/>
              <a:t>s</a:t>
            </a:r>
            <a:r>
              <a:rPr spc="-15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3NF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32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5292089" y="4653153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79" h="360045">
                <a:moveTo>
                  <a:pt x="1440179" y="0"/>
                </a:moveTo>
                <a:lnTo>
                  <a:pt x="1432529" y="43263"/>
                </a:lnTo>
                <a:lnTo>
                  <a:pt x="1410801" y="82725"/>
                </a:lnTo>
                <a:lnTo>
                  <a:pt x="1376830" y="117138"/>
                </a:lnTo>
                <a:lnTo>
                  <a:pt x="1332451" y="145255"/>
                </a:lnTo>
                <a:lnTo>
                  <a:pt x="1279497" y="165827"/>
                </a:lnTo>
                <a:lnTo>
                  <a:pt x="1240336" y="174735"/>
                </a:lnTo>
                <a:lnTo>
                  <a:pt x="1198723" y="179366"/>
                </a:lnTo>
                <a:lnTo>
                  <a:pt x="1177168" y="179963"/>
                </a:lnTo>
                <a:lnTo>
                  <a:pt x="983101" y="179963"/>
                </a:lnTo>
                <a:lnTo>
                  <a:pt x="961529" y="180560"/>
                </a:lnTo>
                <a:lnTo>
                  <a:pt x="919893" y="185197"/>
                </a:lnTo>
                <a:lnTo>
                  <a:pt x="880721" y="194116"/>
                </a:lnTo>
                <a:lnTo>
                  <a:pt x="844553" y="206947"/>
                </a:lnTo>
                <a:lnTo>
                  <a:pt x="797120" y="232713"/>
                </a:lnTo>
                <a:lnTo>
                  <a:pt x="759492" y="265192"/>
                </a:lnTo>
                <a:lnTo>
                  <a:pt x="733497" y="303131"/>
                </a:lnTo>
                <a:lnTo>
                  <a:pt x="720961" y="345277"/>
                </a:lnTo>
                <a:lnTo>
                  <a:pt x="720089" y="360044"/>
                </a:lnTo>
                <a:lnTo>
                  <a:pt x="719218" y="345277"/>
                </a:lnTo>
                <a:lnTo>
                  <a:pt x="706685" y="303131"/>
                </a:lnTo>
                <a:lnTo>
                  <a:pt x="680694" y="265192"/>
                </a:lnTo>
                <a:lnTo>
                  <a:pt x="643070" y="232713"/>
                </a:lnTo>
                <a:lnTo>
                  <a:pt x="595639" y="206947"/>
                </a:lnTo>
                <a:lnTo>
                  <a:pt x="559471" y="194116"/>
                </a:lnTo>
                <a:lnTo>
                  <a:pt x="520296" y="185197"/>
                </a:lnTo>
                <a:lnTo>
                  <a:pt x="478654" y="180560"/>
                </a:lnTo>
                <a:lnTo>
                  <a:pt x="457078" y="179963"/>
                </a:lnTo>
                <a:lnTo>
                  <a:pt x="263011" y="179963"/>
                </a:lnTo>
                <a:lnTo>
                  <a:pt x="241439" y="179366"/>
                </a:lnTo>
                <a:lnTo>
                  <a:pt x="199803" y="174735"/>
                </a:lnTo>
                <a:lnTo>
                  <a:pt x="160631" y="165827"/>
                </a:lnTo>
                <a:lnTo>
                  <a:pt x="124463" y="153012"/>
                </a:lnTo>
                <a:lnTo>
                  <a:pt x="77030" y="127271"/>
                </a:lnTo>
                <a:lnTo>
                  <a:pt x="39402" y="94819"/>
                </a:lnTo>
                <a:lnTo>
                  <a:pt x="13407" y="56901"/>
                </a:lnTo>
                <a:lnTo>
                  <a:pt x="871" y="1476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683590"/>
            <a:ext cx="7934325" cy="1805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829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114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nee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829"/>
              </a:lnSpc>
            </a:pP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n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ert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3NF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3400">
              <a:latin typeface="Times New Roman"/>
              <a:cs typeface="Times New Roman"/>
            </a:endParaRPr>
          </a:p>
          <a:p>
            <a:pPr marL="196723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2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4" y="5103620"/>
            <a:ext cx="7353934" cy="105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84070" algn="r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dep</a:t>
            </a:r>
            <a:r>
              <a:rPr sz="2400" spc="-5" dirty="0">
                <a:latin typeface="Calibri"/>
                <a:cs typeface="Calibri"/>
              </a:rPr>
              <a:t>enda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ona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dep</a:t>
            </a:r>
            <a:r>
              <a:rPr sz="2400" spc="-5" dirty="0">
                <a:latin typeface="Calibri"/>
                <a:cs typeface="Calibri"/>
              </a:rPr>
              <a:t>enden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67090" y="4292346"/>
            <a:ext cx="1433195" cy="226695"/>
          </a:xfrm>
          <a:custGeom>
            <a:avLst/>
            <a:gdLst/>
            <a:ahLst/>
            <a:cxnLst/>
            <a:rect l="l" t="t" r="r" b="b"/>
            <a:pathLst>
              <a:path w="1433195" h="226695">
                <a:moveTo>
                  <a:pt x="19049" y="0"/>
                </a:moveTo>
                <a:lnTo>
                  <a:pt x="0" y="0"/>
                </a:lnTo>
                <a:lnTo>
                  <a:pt x="0" y="221873"/>
                </a:lnTo>
                <a:lnTo>
                  <a:pt x="4297" y="226182"/>
                </a:lnTo>
                <a:lnTo>
                  <a:pt x="1383029" y="226182"/>
                </a:lnTo>
                <a:lnTo>
                  <a:pt x="1387205" y="221873"/>
                </a:lnTo>
                <a:lnTo>
                  <a:pt x="1387205" y="216657"/>
                </a:lnTo>
                <a:lnTo>
                  <a:pt x="19049" y="216657"/>
                </a:lnTo>
                <a:lnTo>
                  <a:pt x="9509" y="207132"/>
                </a:lnTo>
                <a:lnTo>
                  <a:pt x="19049" y="207132"/>
                </a:lnTo>
                <a:lnTo>
                  <a:pt x="19049" y="0"/>
                </a:lnTo>
                <a:close/>
              </a:path>
              <a:path w="1433195" h="226695">
                <a:moveTo>
                  <a:pt x="19049" y="207132"/>
                </a:moveTo>
                <a:lnTo>
                  <a:pt x="9509" y="207132"/>
                </a:lnTo>
                <a:lnTo>
                  <a:pt x="19049" y="216657"/>
                </a:lnTo>
                <a:lnTo>
                  <a:pt x="19049" y="207132"/>
                </a:lnTo>
                <a:close/>
              </a:path>
              <a:path w="1433195" h="226695">
                <a:moveTo>
                  <a:pt x="1368155" y="207132"/>
                </a:moveTo>
                <a:lnTo>
                  <a:pt x="19049" y="207132"/>
                </a:lnTo>
                <a:lnTo>
                  <a:pt x="19049" y="216657"/>
                </a:lnTo>
                <a:lnTo>
                  <a:pt x="1368155" y="216657"/>
                </a:lnTo>
                <a:lnTo>
                  <a:pt x="1368155" y="207132"/>
                </a:lnTo>
                <a:close/>
              </a:path>
              <a:path w="1433195" h="226695">
                <a:moveTo>
                  <a:pt x="1377680" y="39283"/>
                </a:moveTo>
                <a:lnTo>
                  <a:pt x="1368155" y="55615"/>
                </a:lnTo>
                <a:lnTo>
                  <a:pt x="1368155" y="216657"/>
                </a:lnTo>
                <a:lnTo>
                  <a:pt x="1377695" y="207132"/>
                </a:lnTo>
                <a:lnTo>
                  <a:pt x="1387205" y="207132"/>
                </a:lnTo>
                <a:lnTo>
                  <a:pt x="1387205" y="55615"/>
                </a:lnTo>
                <a:lnTo>
                  <a:pt x="1377680" y="39283"/>
                </a:lnTo>
                <a:close/>
              </a:path>
              <a:path w="1433195" h="226695">
                <a:moveTo>
                  <a:pt x="1387205" y="207132"/>
                </a:moveTo>
                <a:lnTo>
                  <a:pt x="1377695" y="207132"/>
                </a:lnTo>
                <a:lnTo>
                  <a:pt x="1368155" y="216657"/>
                </a:lnTo>
                <a:lnTo>
                  <a:pt x="1387205" y="216657"/>
                </a:lnTo>
                <a:lnTo>
                  <a:pt x="1387205" y="207132"/>
                </a:lnTo>
                <a:close/>
              </a:path>
              <a:path w="1433195" h="226695">
                <a:moveTo>
                  <a:pt x="1377695" y="1523"/>
                </a:moveTo>
                <a:lnTo>
                  <a:pt x="1324965" y="91820"/>
                </a:lnTo>
                <a:lnTo>
                  <a:pt x="1322435" y="96392"/>
                </a:lnTo>
                <a:lnTo>
                  <a:pt x="1323959" y="102239"/>
                </a:lnTo>
                <a:lnTo>
                  <a:pt x="1328409" y="104774"/>
                </a:lnTo>
                <a:lnTo>
                  <a:pt x="1332981" y="107441"/>
                </a:lnTo>
                <a:lnTo>
                  <a:pt x="1338833" y="105917"/>
                </a:lnTo>
                <a:lnTo>
                  <a:pt x="1368155" y="55615"/>
                </a:lnTo>
                <a:lnTo>
                  <a:pt x="1368155" y="20442"/>
                </a:lnTo>
                <a:lnTo>
                  <a:pt x="1388737" y="20442"/>
                </a:lnTo>
                <a:lnTo>
                  <a:pt x="1377695" y="1523"/>
                </a:lnTo>
                <a:close/>
              </a:path>
              <a:path w="1433195" h="226695">
                <a:moveTo>
                  <a:pt x="1388737" y="20442"/>
                </a:moveTo>
                <a:lnTo>
                  <a:pt x="1387205" y="20442"/>
                </a:lnTo>
                <a:lnTo>
                  <a:pt x="1387205" y="55615"/>
                </a:lnTo>
                <a:lnTo>
                  <a:pt x="1413875" y="101345"/>
                </a:lnTo>
                <a:lnTo>
                  <a:pt x="1416557" y="105917"/>
                </a:lnTo>
                <a:lnTo>
                  <a:pt x="1422379" y="107441"/>
                </a:lnTo>
                <a:lnTo>
                  <a:pt x="1426951" y="104774"/>
                </a:lnTo>
                <a:lnTo>
                  <a:pt x="1431523" y="102239"/>
                </a:lnTo>
                <a:lnTo>
                  <a:pt x="1433047" y="96392"/>
                </a:lnTo>
                <a:lnTo>
                  <a:pt x="1430395" y="91820"/>
                </a:lnTo>
                <a:lnTo>
                  <a:pt x="1388737" y="20442"/>
                </a:lnTo>
                <a:close/>
              </a:path>
              <a:path w="1433195" h="226695">
                <a:moveTo>
                  <a:pt x="1387205" y="20442"/>
                </a:moveTo>
                <a:lnTo>
                  <a:pt x="1368155" y="20442"/>
                </a:lnTo>
                <a:lnTo>
                  <a:pt x="1368155" y="55615"/>
                </a:lnTo>
                <a:lnTo>
                  <a:pt x="1377680" y="39283"/>
                </a:lnTo>
                <a:lnTo>
                  <a:pt x="1369435" y="25145"/>
                </a:lnTo>
                <a:lnTo>
                  <a:pt x="1387205" y="25145"/>
                </a:lnTo>
                <a:lnTo>
                  <a:pt x="1387205" y="20442"/>
                </a:lnTo>
                <a:close/>
              </a:path>
              <a:path w="1433195" h="226695">
                <a:moveTo>
                  <a:pt x="1387205" y="25145"/>
                </a:moveTo>
                <a:lnTo>
                  <a:pt x="1385925" y="25145"/>
                </a:lnTo>
                <a:lnTo>
                  <a:pt x="1377680" y="39283"/>
                </a:lnTo>
                <a:lnTo>
                  <a:pt x="1387205" y="55615"/>
                </a:lnTo>
                <a:lnTo>
                  <a:pt x="1387205" y="25145"/>
                </a:lnTo>
                <a:close/>
              </a:path>
              <a:path w="1433195" h="226695">
                <a:moveTo>
                  <a:pt x="1385925" y="25145"/>
                </a:moveTo>
                <a:lnTo>
                  <a:pt x="1369435" y="25145"/>
                </a:lnTo>
                <a:lnTo>
                  <a:pt x="1377680" y="39283"/>
                </a:lnTo>
                <a:lnTo>
                  <a:pt x="1385925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4024" y="4293108"/>
            <a:ext cx="1423670" cy="226060"/>
          </a:xfrm>
          <a:custGeom>
            <a:avLst/>
            <a:gdLst/>
            <a:ahLst/>
            <a:cxnLst/>
            <a:rect l="l" t="t" r="r" b="b"/>
            <a:pathLst>
              <a:path w="1423670" h="226060">
                <a:moveTo>
                  <a:pt x="1358645" y="206501"/>
                </a:moveTo>
                <a:lnTo>
                  <a:pt x="0" y="206501"/>
                </a:lnTo>
                <a:lnTo>
                  <a:pt x="0" y="225551"/>
                </a:lnTo>
                <a:lnTo>
                  <a:pt x="1373367" y="225551"/>
                </a:lnTo>
                <a:lnTo>
                  <a:pt x="1377695" y="221229"/>
                </a:lnTo>
                <a:lnTo>
                  <a:pt x="1377695" y="216026"/>
                </a:lnTo>
                <a:lnTo>
                  <a:pt x="1358645" y="216026"/>
                </a:lnTo>
                <a:lnTo>
                  <a:pt x="1358645" y="206501"/>
                </a:lnTo>
                <a:close/>
              </a:path>
              <a:path w="1423670" h="226060">
                <a:moveTo>
                  <a:pt x="1368158" y="37780"/>
                </a:moveTo>
                <a:lnTo>
                  <a:pt x="1358645" y="54091"/>
                </a:lnTo>
                <a:lnTo>
                  <a:pt x="1358645" y="216026"/>
                </a:lnTo>
                <a:lnTo>
                  <a:pt x="1368155" y="206501"/>
                </a:lnTo>
                <a:lnTo>
                  <a:pt x="1377695" y="206501"/>
                </a:lnTo>
                <a:lnTo>
                  <a:pt x="1377677" y="54091"/>
                </a:lnTo>
                <a:lnTo>
                  <a:pt x="1368158" y="37780"/>
                </a:lnTo>
                <a:close/>
              </a:path>
              <a:path w="1423670" h="226060">
                <a:moveTo>
                  <a:pt x="1377695" y="206501"/>
                </a:moveTo>
                <a:lnTo>
                  <a:pt x="1368155" y="206501"/>
                </a:lnTo>
                <a:lnTo>
                  <a:pt x="1358645" y="216026"/>
                </a:lnTo>
                <a:lnTo>
                  <a:pt x="1377695" y="216026"/>
                </a:lnTo>
                <a:lnTo>
                  <a:pt x="1377695" y="206501"/>
                </a:lnTo>
                <a:close/>
              </a:path>
              <a:path w="1423670" h="226060">
                <a:moveTo>
                  <a:pt x="1368155" y="0"/>
                </a:moveTo>
                <a:lnTo>
                  <a:pt x="1315455" y="90296"/>
                </a:lnTo>
                <a:lnTo>
                  <a:pt x="1312773" y="94737"/>
                </a:lnTo>
                <a:lnTo>
                  <a:pt x="1314297" y="100583"/>
                </a:lnTo>
                <a:lnTo>
                  <a:pt x="1323441" y="105917"/>
                </a:lnTo>
                <a:lnTo>
                  <a:pt x="1329293" y="104393"/>
                </a:lnTo>
                <a:lnTo>
                  <a:pt x="1331975" y="99821"/>
                </a:lnTo>
                <a:lnTo>
                  <a:pt x="1358627" y="54122"/>
                </a:lnTo>
                <a:lnTo>
                  <a:pt x="1358645" y="18800"/>
                </a:lnTo>
                <a:lnTo>
                  <a:pt x="1379127" y="18800"/>
                </a:lnTo>
                <a:lnTo>
                  <a:pt x="1368155" y="0"/>
                </a:lnTo>
                <a:close/>
              </a:path>
              <a:path w="1423670" h="226060">
                <a:moveTo>
                  <a:pt x="1379127" y="18800"/>
                </a:moveTo>
                <a:lnTo>
                  <a:pt x="1377695" y="18800"/>
                </a:lnTo>
                <a:lnTo>
                  <a:pt x="1377695" y="54122"/>
                </a:lnTo>
                <a:lnTo>
                  <a:pt x="1404365" y="99821"/>
                </a:lnTo>
                <a:lnTo>
                  <a:pt x="1407017" y="104393"/>
                </a:lnTo>
                <a:lnTo>
                  <a:pt x="1412869" y="105917"/>
                </a:lnTo>
                <a:lnTo>
                  <a:pt x="1417441" y="103250"/>
                </a:lnTo>
                <a:lnTo>
                  <a:pt x="1421891" y="100583"/>
                </a:lnTo>
                <a:lnTo>
                  <a:pt x="1423415" y="94737"/>
                </a:lnTo>
                <a:lnTo>
                  <a:pt x="1420855" y="90296"/>
                </a:lnTo>
                <a:lnTo>
                  <a:pt x="1379127" y="18800"/>
                </a:lnTo>
                <a:close/>
              </a:path>
              <a:path w="1423670" h="226060">
                <a:moveTo>
                  <a:pt x="1377695" y="23621"/>
                </a:moveTo>
                <a:lnTo>
                  <a:pt x="1376415" y="23621"/>
                </a:lnTo>
                <a:lnTo>
                  <a:pt x="1368158" y="37780"/>
                </a:lnTo>
                <a:lnTo>
                  <a:pt x="1377695" y="54122"/>
                </a:lnTo>
                <a:lnTo>
                  <a:pt x="1377695" y="23621"/>
                </a:lnTo>
                <a:close/>
              </a:path>
              <a:path w="1423670" h="226060">
                <a:moveTo>
                  <a:pt x="1377695" y="18800"/>
                </a:moveTo>
                <a:lnTo>
                  <a:pt x="1358645" y="18800"/>
                </a:lnTo>
                <a:lnTo>
                  <a:pt x="1358645" y="54091"/>
                </a:lnTo>
                <a:lnTo>
                  <a:pt x="1368158" y="37780"/>
                </a:lnTo>
                <a:lnTo>
                  <a:pt x="1359895" y="23621"/>
                </a:lnTo>
                <a:lnTo>
                  <a:pt x="1377695" y="23621"/>
                </a:lnTo>
                <a:lnTo>
                  <a:pt x="1377695" y="18800"/>
                </a:lnTo>
                <a:close/>
              </a:path>
              <a:path w="1423670" h="226060">
                <a:moveTo>
                  <a:pt x="1376415" y="23621"/>
                </a:moveTo>
                <a:lnTo>
                  <a:pt x="1359895" y="23621"/>
                </a:lnTo>
                <a:lnTo>
                  <a:pt x="1368158" y="37780"/>
                </a:lnTo>
                <a:lnTo>
                  <a:pt x="1376415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89526" y="3407664"/>
            <a:ext cx="1433195" cy="238125"/>
          </a:xfrm>
          <a:custGeom>
            <a:avLst/>
            <a:gdLst/>
            <a:ahLst/>
            <a:cxnLst/>
            <a:rect l="l" t="t" r="r" b="b"/>
            <a:pathLst>
              <a:path w="1433195" h="238125">
                <a:moveTo>
                  <a:pt x="1413906" y="9509"/>
                </a:moveTo>
                <a:lnTo>
                  <a:pt x="1413906" y="238109"/>
                </a:lnTo>
                <a:lnTo>
                  <a:pt x="1432956" y="238109"/>
                </a:lnTo>
                <a:lnTo>
                  <a:pt x="1432956" y="19049"/>
                </a:lnTo>
                <a:lnTo>
                  <a:pt x="1423415" y="19049"/>
                </a:lnTo>
                <a:lnTo>
                  <a:pt x="1413906" y="9509"/>
                </a:lnTo>
                <a:close/>
              </a:path>
              <a:path w="1433195" h="238125">
                <a:moveTo>
                  <a:pt x="10546" y="130667"/>
                </a:moveTo>
                <a:lnTo>
                  <a:pt x="5974" y="133228"/>
                </a:lnTo>
                <a:lnTo>
                  <a:pt x="1523" y="135879"/>
                </a:lnTo>
                <a:lnTo>
                  <a:pt x="0" y="141731"/>
                </a:lnTo>
                <a:lnTo>
                  <a:pt x="2529" y="146303"/>
                </a:lnTo>
                <a:lnTo>
                  <a:pt x="55260" y="236585"/>
                </a:lnTo>
                <a:lnTo>
                  <a:pt x="66291" y="217688"/>
                </a:lnTo>
                <a:lnTo>
                  <a:pt x="45719" y="217688"/>
                </a:lnTo>
                <a:lnTo>
                  <a:pt x="45719" y="182372"/>
                </a:lnTo>
                <a:lnTo>
                  <a:pt x="19049" y="136641"/>
                </a:lnTo>
                <a:lnTo>
                  <a:pt x="16398" y="132191"/>
                </a:lnTo>
                <a:lnTo>
                  <a:pt x="10546" y="130667"/>
                </a:lnTo>
                <a:close/>
              </a:path>
              <a:path w="1433195" h="238125">
                <a:moveTo>
                  <a:pt x="45719" y="182372"/>
                </a:moveTo>
                <a:lnTo>
                  <a:pt x="45719" y="217688"/>
                </a:lnTo>
                <a:lnTo>
                  <a:pt x="64769" y="217688"/>
                </a:lnTo>
                <a:lnTo>
                  <a:pt x="64769" y="212841"/>
                </a:lnTo>
                <a:lnTo>
                  <a:pt x="47000" y="212841"/>
                </a:lnTo>
                <a:lnTo>
                  <a:pt x="55244" y="198704"/>
                </a:lnTo>
                <a:lnTo>
                  <a:pt x="45719" y="182372"/>
                </a:lnTo>
                <a:close/>
              </a:path>
              <a:path w="1433195" h="238125">
                <a:moveTo>
                  <a:pt x="99943" y="130667"/>
                </a:moveTo>
                <a:lnTo>
                  <a:pt x="94122" y="132191"/>
                </a:lnTo>
                <a:lnTo>
                  <a:pt x="91439" y="136641"/>
                </a:lnTo>
                <a:lnTo>
                  <a:pt x="64769" y="182372"/>
                </a:lnTo>
                <a:lnTo>
                  <a:pt x="64769" y="217688"/>
                </a:lnTo>
                <a:lnTo>
                  <a:pt x="66291" y="217688"/>
                </a:lnTo>
                <a:lnTo>
                  <a:pt x="107960" y="146303"/>
                </a:lnTo>
                <a:lnTo>
                  <a:pt x="110611" y="141731"/>
                </a:lnTo>
                <a:lnTo>
                  <a:pt x="109087" y="135879"/>
                </a:lnTo>
                <a:lnTo>
                  <a:pt x="104515" y="133228"/>
                </a:lnTo>
                <a:lnTo>
                  <a:pt x="99943" y="130667"/>
                </a:lnTo>
                <a:close/>
              </a:path>
              <a:path w="1433195" h="238125">
                <a:moveTo>
                  <a:pt x="55244" y="198704"/>
                </a:moveTo>
                <a:lnTo>
                  <a:pt x="47000" y="212841"/>
                </a:lnTo>
                <a:lnTo>
                  <a:pt x="63489" y="212841"/>
                </a:lnTo>
                <a:lnTo>
                  <a:pt x="55244" y="198704"/>
                </a:lnTo>
                <a:close/>
              </a:path>
              <a:path w="1433195" h="238125">
                <a:moveTo>
                  <a:pt x="64769" y="182372"/>
                </a:moveTo>
                <a:lnTo>
                  <a:pt x="55244" y="198704"/>
                </a:lnTo>
                <a:lnTo>
                  <a:pt x="63489" y="212841"/>
                </a:lnTo>
                <a:lnTo>
                  <a:pt x="64769" y="212841"/>
                </a:lnTo>
                <a:lnTo>
                  <a:pt x="64769" y="182372"/>
                </a:lnTo>
                <a:close/>
              </a:path>
              <a:path w="1433195" h="238125">
                <a:moveTo>
                  <a:pt x="1428749" y="0"/>
                </a:moveTo>
                <a:lnTo>
                  <a:pt x="50048" y="0"/>
                </a:lnTo>
                <a:lnTo>
                  <a:pt x="45719" y="4328"/>
                </a:lnTo>
                <a:lnTo>
                  <a:pt x="45719" y="182372"/>
                </a:lnTo>
                <a:lnTo>
                  <a:pt x="55244" y="198704"/>
                </a:lnTo>
                <a:lnTo>
                  <a:pt x="64769" y="182372"/>
                </a:lnTo>
                <a:lnTo>
                  <a:pt x="64769" y="19049"/>
                </a:lnTo>
                <a:lnTo>
                  <a:pt x="55260" y="19049"/>
                </a:lnTo>
                <a:lnTo>
                  <a:pt x="64769" y="9509"/>
                </a:lnTo>
                <a:lnTo>
                  <a:pt x="1432956" y="9509"/>
                </a:lnTo>
                <a:lnTo>
                  <a:pt x="1432956" y="4328"/>
                </a:lnTo>
                <a:lnTo>
                  <a:pt x="1428749" y="0"/>
                </a:lnTo>
                <a:close/>
              </a:path>
              <a:path w="1433195" h="238125">
                <a:moveTo>
                  <a:pt x="64769" y="9509"/>
                </a:moveTo>
                <a:lnTo>
                  <a:pt x="55260" y="19049"/>
                </a:lnTo>
                <a:lnTo>
                  <a:pt x="64769" y="19049"/>
                </a:lnTo>
                <a:lnTo>
                  <a:pt x="64769" y="9509"/>
                </a:lnTo>
                <a:close/>
              </a:path>
              <a:path w="1433195" h="238125">
                <a:moveTo>
                  <a:pt x="1413906" y="9509"/>
                </a:moveTo>
                <a:lnTo>
                  <a:pt x="64769" y="9509"/>
                </a:lnTo>
                <a:lnTo>
                  <a:pt x="64769" y="19049"/>
                </a:lnTo>
                <a:lnTo>
                  <a:pt x="1413906" y="19049"/>
                </a:lnTo>
                <a:lnTo>
                  <a:pt x="1413906" y="9509"/>
                </a:lnTo>
                <a:close/>
              </a:path>
              <a:path w="1433195" h="238125">
                <a:moveTo>
                  <a:pt x="1432956" y="9509"/>
                </a:moveTo>
                <a:lnTo>
                  <a:pt x="1413906" y="9509"/>
                </a:lnTo>
                <a:lnTo>
                  <a:pt x="1423415" y="19049"/>
                </a:lnTo>
                <a:lnTo>
                  <a:pt x="1432956" y="19049"/>
                </a:lnTo>
                <a:lnTo>
                  <a:pt x="1432956" y="9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02204" y="3563505"/>
          <a:ext cx="4392562" cy="1440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"/>
                <a:gridCol w="1584205"/>
                <a:gridCol w="72001"/>
                <a:gridCol w="1080144"/>
                <a:gridCol w="1584204"/>
              </a:tblGrid>
              <a:tr h="72008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8068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8"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1285">
              <a:lnSpc>
                <a:spcPct val="100000"/>
              </a:lnSpc>
            </a:pPr>
            <a:r>
              <a:rPr dirty="0"/>
              <a:t>Norma</a:t>
            </a:r>
            <a:r>
              <a:rPr spc="-10" dirty="0"/>
              <a:t>l</a:t>
            </a:r>
            <a:r>
              <a:rPr dirty="0"/>
              <a:t>i</a:t>
            </a:r>
            <a:r>
              <a:rPr spc="-5" dirty="0"/>
              <a:t>s</a:t>
            </a:r>
            <a:r>
              <a:rPr spc="-15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3NF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33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139945" y="4653153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1008125" y="0"/>
                </a:moveTo>
                <a:lnTo>
                  <a:pt x="1000797" y="43263"/>
                </a:lnTo>
                <a:lnTo>
                  <a:pt x="979981" y="82725"/>
                </a:lnTo>
                <a:lnTo>
                  <a:pt x="947431" y="117138"/>
                </a:lnTo>
                <a:lnTo>
                  <a:pt x="904900" y="145255"/>
                </a:lnTo>
                <a:lnTo>
                  <a:pt x="854142" y="165827"/>
                </a:lnTo>
                <a:lnTo>
                  <a:pt x="816599" y="174735"/>
                </a:lnTo>
                <a:lnTo>
                  <a:pt x="776698" y="179366"/>
                </a:lnTo>
                <a:lnTo>
                  <a:pt x="756025" y="179963"/>
                </a:lnTo>
                <a:lnTo>
                  <a:pt x="715152" y="182320"/>
                </a:lnTo>
                <a:lnTo>
                  <a:pt x="676381" y="189145"/>
                </a:lnTo>
                <a:lnTo>
                  <a:pt x="623299" y="206947"/>
                </a:lnTo>
                <a:lnTo>
                  <a:pt x="577862" y="232713"/>
                </a:lnTo>
                <a:lnTo>
                  <a:pt x="541819" y="265192"/>
                </a:lnTo>
                <a:lnTo>
                  <a:pt x="516920" y="303131"/>
                </a:lnTo>
                <a:lnTo>
                  <a:pt x="504913" y="345277"/>
                </a:lnTo>
                <a:lnTo>
                  <a:pt x="504078" y="360044"/>
                </a:lnTo>
                <a:lnTo>
                  <a:pt x="503243" y="345277"/>
                </a:lnTo>
                <a:lnTo>
                  <a:pt x="491235" y="303131"/>
                </a:lnTo>
                <a:lnTo>
                  <a:pt x="466335" y="265192"/>
                </a:lnTo>
                <a:lnTo>
                  <a:pt x="430289" y="232713"/>
                </a:lnTo>
                <a:lnTo>
                  <a:pt x="384848" y="206947"/>
                </a:lnTo>
                <a:lnTo>
                  <a:pt x="331759" y="189145"/>
                </a:lnTo>
                <a:lnTo>
                  <a:pt x="292981" y="182320"/>
                </a:lnTo>
                <a:lnTo>
                  <a:pt x="252100" y="179963"/>
                </a:lnTo>
                <a:lnTo>
                  <a:pt x="211215" y="177609"/>
                </a:lnTo>
                <a:lnTo>
                  <a:pt x="172428" y="170793"/>
                </a:lnTo>
                <a:lnTo>
                  <a:pt x="119317" y="153012"/>
                </a:lnTo>
                <a:lnTo>
                  <a:pt x="73849" y="127271"/>
                </a:lnTo>
                <a:lnTo>
                  <a:pt x="37777" y="94819"/>
                </a:lnTo>
                <a:lnTo>
                  <a:pt x="12855" y="56901"/>
                </a:lnTo>
                <a:lnTo>
                  <a:pt x="835" y="1476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683590"/>
            <a:ext cx="7934325" cy="1805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829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114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nee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829"/>
              </a:lnSpc>
            </a:pP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n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ert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3NF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3400">
              <a:latin typeface="Times New Roman"/>
              <a:cs typeface="Times New Roman"/>
            </a:endParaRPr>
          </a:p>
          <a:p>
            <a:pPr marL="196723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2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4" y="5103620"/>
            <a:ext cx="7193915" cy="141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0" algn="ctr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ansiti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dep</a:t>
            </a:r>
            <a:r>
              <a:rPr sz="2400" spc="-5" dirty="0">
                <a:latin typeface="Calibri"/>
                <a:cs typeface="Calibri"/>
              </a:rPr>
              <a:t>enda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onal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dep</a:t>
            </a:r>
            <a:r>
              <a:rPr sz="2400" spc="-5" dirty="0">
                <a:latin typeface="Calibri"/>
                <a:cs typeface="Calibri"/>
              </a:rPr>
              <a:t>enden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67090" y="4292346"/>
            <a:ext cx="1433195" cy="226695"/>
          </a:xfrm>
          <a:custGeom>
            <a:avLst/>
            <a:gdLst/>
            <a:ahLst/>
            <a:cxnLst/>
            <a:rect l="l" t="t" r="r" b="b"/>
            <a:pathLst>
              <a:path w="1433195" h="226695">
                <a:moveTo>
                  <a:pt x="19049" y="0"/>
                </a:moveTo>
                <a:lnTo>
                  <a:pt x="0" y="0"/>
                </a:lnTo>
                <a:lnTo>
                  <a:pt x="0" y="221873"/>
                </a:lnTo>
                <a:lnTo>
                  <a:pt x="4297" y="226182"/>
                </a:lnTo>
                <a:lnTo>
                  <a:pt x="1383029" y="226182"/>
                </a:lnTo>
                <a:lnTo>
                  <a:pt x="1387205" y="221873"/>
                </a:lnTo>
                <a:lnTo>
                  <a:pt x="1387205" y="216657"/>
                </a:lnTo>
                <a:lnTo>
                  <a:pt x="19049" y="216657"/>
                </a:lnTo>
                <a:lnTo>
                  <a:pt x="9509" y="207132"/>
                </a:lnTo>
                <a:lnTo>
                  <a:pt x="19049" y="207132"/>
                </a:lnTo>
                <a:lnTo>
                  <a:pt x="19049" y="0"/>
                </a:lnTo>
                <a:close/>
              </a:path>
              <a:path w="1433195" h="226695">
                <a:moveTo>
                  <a:pt x="19049" y="207132"/>
                </a:moveTo>
                <a:lnTo>
                  <a:pt x="9509" y="207132"/>
                </a:lnTo>
                <a:lnTo>
                  <a:pt x="19049" y="216657"/>
                </a:lnTo>
                <a:lnTo>
                  <a:pt x="19049" y="207132"/>
                </a:lnTo>
                <a:close/>
              </a:path>
              <a:path w="1433195" h="226695">
                <a:moveTo>
                  <a:pt x="1368155" y="207132"/>
                </a:moveTo>
                <a:lnTo>
                  <a:pt x="19049" y="207132"/>
                </a:lnTo>
                <a:lnTo>
                  <a:pt x="19049" y="216657"/>
                </a:lnTo>
                <a:lnTo>
                  <a:pt x="1368155" y="216657"/>
                </a:lnTo>
                <a:lnTo>
                  <a:pt x="1368155" y="207132"/>
                </a:lnTo>
                <a:close/>
              </a:path>
              <a:path w="1433195" h="226695">
                <a:moveTo>
                  <a:pt x="1377680" y="39283"/>
                </a:moveTo>
                <a:lnTo>
                  <a:pt x="1368155" y="55615"/>
                </a:lnTo>
                <a:lnTo>
                  <a:pt x="1368155" y="216657"/>
                </a:lnTo>
                <a:lnTo>
                  <a:pt x="1377695" y="207132"/>
                </a:lnTo>
                <a:lnTo>
                  <a:pt x="1387205" y="207132"/>
                </a:lnTo>
                <a:lnTo>
                  <a:pt x="1387205" y="55615"/>
                </a:lnTo>
                <a:lnTo>
                  <a:pt x="1377680" y="39283"/>
                </a:lnTo>
                <a:close/>
              </a:path>
              <a:path w="1433195" h="226695">
                <a:moveTo>
                  <a:pt x="1387205" y="207132"/>
                </a:moveTo>
                <a:lnTo>
                  <a:pt x="1377695" y="207132"/>
                </a:lnTo>
                <a:lnTo>
                  <a:pt x="1368155" y="216657"/>
                </a:lnTo>
                <a:lnTo>
                  <a:pt x="1387205" y="216657"/>
                </a:lnTo>
                <a:lnTo>
                  <a:pt x="1387205" y="207132"/>
                </a:lnTo>
                <a:close/>
              </a:path>
              <a:path w="1433195" h="226695">
                <a:moveTo>
                  <a:pt x="1377695" y="1523"/>
                </a:moveTo>
                <a:lnTo>
                  <a:pt x="1324965" y="91820"/>
                </a:lnTo>
                <a:lnTo>
                  <a:pt x="1322435" y="96392"/>
                </a:lnTo>
                <a:lnTo>
                  <a:pt x="1323959" y="102239"/>
                </a:lnTo>
                <a:lnTo>
                  <a:pt x="1328409" y="104774"/>
                </a:lnTo>
                <a:lnTo>
                  <a:pt x="1332981" y="107441"/>
                </a:lnTo>
                <a:lnTo>
                  <a:pt x="1338833" y="105917"/>
                </a:lnTo>
                <a:lnTo>
                  <a:pt x="1368155" y="55615"/>
                </a:lnTo>
                <a:lnTo>
                  <a:pt x="1368155" y="20442"/>
                </a:lnTo>
                <a:lnTo>
                  <a:pt x="1388737" y="20442"/>
                </a:lnTo>
                <a:lnTo>
                  <a:pt x="1377695" y="1523"/>
                </a:lnTo>
                <a:close/>
              </a:path>
              <a:path w="1433195" h="226695">
                <a:moveTo>
                  <a:pt x="1388737" y="20442"/>
                </a:moveTo>
                <a:lnTo>
                  <a:pt x="1387205" y="20442"/>
                </a:lnTo>
                <a:lnTo>
                  <a:pt x="1387205" y="55615"/>
                </a:lnTo>
                <a:lnTo>
                  <a:pt x="1413875" y="101345"/>
                </a:lnTo>
                <a:lnTo>
                  <a:pt x="1416557" y="105917"/>
                </a:lnTo>
                <a:lnTo>
                  <a:pt x="1422379" y="107441"/>
                </a:lnTo>
                <a:lnTo>
                  <a:pt x="1426951" y="104774"/>
                </a:lnTo>
                <a:lnTo>
                  <a:pt x="1431523" y="102239"/>
                </a:lnTo>
                <a:lnTo>
                  <a:pt x="1433047" y="96392"/>
                </a:lnTo>
                <a:lnTo>
                  <a:pt x="1430395" y="91820"/>
                </a:lnTo>
                <a:lnTo>
                  <a:pt x="1388737" y="20442"/>
                </a:lnTo>
                <a:close/>
              </a:path>
              <a:path w="1433195" h="226695">
                <a:moveTo>
                  <a:pt x="1387205" y="20442"/>
                </a:moveTo>
                <a:lnTo>
                  <a:pt x="1368155" y="20442"/>
                </a:lnTo>
                <a:lnTo>
                  <a:pt x="1368155" y="55615"/>
                </a:lnTo>
                <a:lnTo>
                  <a:pt x="1377680" y="39283"/>
                </a:lnTo>
                <a:lnTo>
                  <a:pt x="1369435" y="25145"/>
                </a:lnTo>
                <a:lnTo>
                  <a:pt x="1387205" y="25145"/>
                </a:lnTo>
                <a:lnTo>
                  <a:pt x="1387205" y="20442"/>
                </a:lnTo>
                <a:close/>
              </a:path>
              <a:path w="1433195" h="226695">
                <a:moveTo>
                  <a:pt x="1387205" y="25145"/>
                </a:moveTo>
                <a:lnTo>
                  <a:pt x="1385925" y="25145"/>
                </a:lnTo>
                <a:lnTo>
                  <a:pt x="1377680" y="39283"/>
                </a:lnTo>
                <a:lnTo>
                  <a:pt x="1387205" y="55615"/>
                </a:lnTo>
                <a:lnTo>
                  <a:pt x="1387205" y="25145"/>
                </a:lnTo>
                <a:close/>
              </a:path>
              <a:path w="1433195" h="226695">
                <a:moveTo>
                  <a:pt x="1385925" y="25145"/>
                </a:moveTo>
                <a:lnTo>
                  <a:pt x="1369435" y="25145"/>
                </a:lnTo>
                <a:lnTo>
                  <a:pt x="1377680" y="39283"/>
                </a:lnTo>
                <a:lnTo>
                  <a:pt x="1385925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4024" y="4293108"/>
            <a:ext cx="1423670" cy="226060"/>
          </a:xfrm>
          <a:custGeom>
            <a:avLst/>
            <a:gdLst/>
            <a:ahLst/>
            <a:cxnLst/>
            <a:rect l="l" t="t" r="r" b="b"/>
            <a:pathLst>
              <a:path w="1423670" h="226060">
                <a:moveTo>
                  <a:pt x="1358645" y="206501"/>
                </a:moveTo>
                <a:lnTo>
                  <a:pt x="0" y="206501"/>
                </a:lnTo>
                <a:lnTo>
                  <a:pt x="0" y="225551"/>
                </a:lnTo>
                <a:lnTo>
                  <a:pt x="1373367" y="225551"/>
                </a:lnTo>
                <a:lnTo>
                  <a:pt x="1377695" y="221229"/>
                </a:lnTo>
                <a:lnTo>
                  <a:pt x="1377695" y="216026"/>
                </a:lnTo>
                <a:lnTo>
                  <a:pt x="1358645" y="216026"/>
                </a:lnTo>
                <a:lnTo>
                  <a:pt x="1358645" y="206501"/>
                </a:lnTo>
                <a:close/>
              </a:path>
              <a:path w="1423670" h="226060">
                <a:moveTo>
                  <a:pt x="1368158" y="37780"/>
                </a:moveTo>
                <a:lnTo>
                  <a:pt x="1358645" y="54091"/>
                </a:lnTo>
                <a:lnTo>
                  <a:pt x="1358645" y="216026"/>
                </a:lnTo>
                <a:lnTo>
                  <a:pt x="1368155" y="206501"/>
                </a:lnTo>
                <a:lnTo>
                  <a:pt x="1377695" y="206501"/>
                </a:lnTo>
                <a:lnTo>
                  <a:pt x="1377677" y="54091"/>
                </a:lnTo>
                <a:lnTo>
                  <a:pt x="1368158" y="37780"/>
                </a:lnTo>
                <a:close/>
              </a:path>
              <a:path w="1423670" h="226060">
                <a:moveTo>
                  <a:pt x="1377695" y="206501"/>
                </a:moveTo>
                <a:lnTo>
                  <a:pt x="1368155" y="206501"/>
                </a:lnTo>
                <a:lnTo>
                  <a:pt x="1358645" y="216026"/>
                </a:lnTo>
                <a:lnTo>
                  <a:pt x="1377695" y="216026"/>
                </a:lnTo>
                <a:lnTo>
                  <a:pt x="1377695" y="206501"/>
                </a:lnTo>
                <a:close/>
              </a:path>
              <a:path w="1423670" h="226060">
                <a:moveTo>
                  <a:pt x="1368155" y="0"/>
                </a:moveTo>
                <a:lnTo>
                  <a:pt x="1315455" y="90296"/>
                </a:lnTo>
                <a:lnTo>
                  <a:pt x="1312773" y="94737"/>
                </a:lnTo>
                <a:lnTo>
                  <a:pt x="1314297" y="100583"/>
                </a:lnTo>
                <a:lnTo>
                  <a:pt x="1323441" y="105917"/>
                </a:lnTo>
                <a:lnTo>
                  <a:pt x="1329293" y="104393"/>
                </a:lnTo>
                <a:lnTo>
                  <a:pt x="1331975" y="99821"/>
                </a:lnTo>
                <a:lnTo>
                  <a:pt x="1358627" y="54122"/>
                </a:lnTo>
                <a:lnTo>
                  <a:pt x="1358645" y="18800"/>
                </a:lnTo>
                <a:lnTo>
                  <a:pt x="1379127" y="18800"/>
                </a:lnTo>
                <a:lnTo>
                  <a:pt x="1368155" y="0"/>
                </a:lnTo>
                <a:close/>
              </a:path>
              <a:path w="1423670" h="226060">
                <a:moveTo>
                  <a:pt x="1379127" y="18800"/>
                </a:moveTo>
                <a:lnTo>
                  <a:pt x="1377695" y="18800"/>
                </a:lnTo>
                <a:lnTo>
                  <a:pt x="1377695" y="54122"/>
                </a:lnTo>
                <a:lnTo>
                  <a:pt x="1404365" y="99821"/>
                </a:lnTo>
                <a:lnTo>
                  <a:pt x="1407017" y="104393"/>
                </a:lnTo>
                <a:lnTo>
                  <a:pt x="1412869" y="105917"/>
                </a:lnTo>
                <a:lnTo>
                  <a:pt x="1417441" y="103250"/>
                </a:lnTo>
                <a:lnTo>
                  <a:pt x="1421891" y="100583"/>
                </a:lnTo>
                <a:lnTo>
                  <a:pt x="1423415" y="94737"/>
                </a:lnTo>
                <a:lnTo>
                  <a:pt x="1420855" y="90296"/>
                </a:lnTo>
                <a:lnTo>
                  <a:pt x="1379127" y="18800"/>
                </a:lnTo>
                <a:close/>
              </a:path>
              <a:path w="1423670" h="226060">
                <a:moveTo>
                  <a:pt x="1377695" y="23621"/>
                </a:moveTo>
                <a:lnTo>
                  <a:pt x="1376415" y="23621"/>
                </a:lnTo>
                <a:lnTo>
                  <a:pt x="1368158" y="37780"/>
                </a:lnTo>
                <a:lnTo>
                  <a:pt x="1377695" y="54122"/>
                </a:lnTo>
                <a:lnTo>
                  <a:pt x="1377695" y="23621"/>
                </a:lnTo>
                <a:close/>
              </a:path>
              <a:path w="1423670" h="226060">
                <a:moveTo>
                  <a:pt x="1377695" y="18800"/>
                </a:moveTo>
                <a:lnTo>
                  <a:pt x="1358645" y="18800"/>
                </a:lnTo>
                <a:lnTo>
                  <a:pt x="1358645" y="54091"/>
                </a:lnTo>
                <a:lnTo>
                  <a:pt x="1368158" y="37780"/>
                </a:lnTo>
                <a:lnTo>
                  <a:pt x="1359895" y="23621"/>
                </a:lnTo>
                <a:lnTo>
                  <a:pt x="1377695" y="23621"/>
                </a:lnTo>
                <a:lnTo>
                  <a:pt x="1377695" y="18800"/>
                </a:lnTo>
                <a:close/>
              </a:path>
              <a:path w="1423670" h="226060">
                <a:moveTo>
                  <a:pt x="1376415" y="23621"/>
                </a:moveTo>
                <a:lnTo>
                  <a:pt x="1359895" y="23621"/>
                </a:lnTo>
                <a:lnTo>
                  <a:pt x="1368158" y="37780"/>
                </a:lnTo>
                <a:lnTo>
                  <a:pt x="1376415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89526" y="3407664"/>
            <a:ext cx="1433195" cy="238125"/>
          </a:xfrm>
          <a:custGeom>
            <a:avLst/>
            <a:gdLst/>
            <a:ahLst/>
            <a:cxnLst/>
            <a:rect l="l" t="t" r="r" b="b"/>
            <a:pathLst>
              <a:path w="1433195" h="238125">
                <a:moveTo>
                  <a:pt x="1413906" y="9509"/>
                </a:moveTo>
                <a:lnTo>
                  <a:pt x="1413906" y="238109"/>
                </a:lnTo>
                <a:lnTo>
                  <a:pt x="1432956" y="238109"/>
                </a:lnTo>
                <a:lnTo>
                  <a:pt x="1432956" y="19049"/>
                </a:lnTo>
                <a:lnTo>
                  <a:pt x="1423415" y="19049"/>
                </a:lnTo>
                <a:lnTo>
                  <a:pt x="1413906" y="9509"/>
                </a:lnTo>
                <a:close/>
              </a:path>
              <a:path w="1433195" h="238125">
                <a:moveTo>
                  <a:pt x="10546" y="130667"/>
                </a:moveTo>
                <a:lnTo>
                  <a:pt x="5974" y="133228"/>
                </a:lnTo>
                <a:lnTo>
                  <a:pt x="1523" y="135879"/>
                </a:lnTo>
                <a:lnTo>
                  <a:pt x="0" y="141731"/>
                </a:lnTo>
                <a:lnTo>
                  <a:pt x="2529" y="146303"/>
                </a:lnTo>
                <a:lnTo>
                  <a:pt x="55260" y="236585"/>
                </a:lnTo>
                <a:lnTo>
                  <a:pt x="66291" y="217688"/>
                </a:lnTo>
                <a:lnTo>
                  <a:pt x="45719" y="217688"/>
                </a:lnTo>
                <a:lnTo>
                  <a:pt x="45719" y="182372"/>
                </a:lnTo>
                <a:lnTo>
                  <a:pt x="19049" y="136641"/>
                </a:lnTo>
                <a:lnTo>
                  <a:pt x="16398" y="132191"/>
                </a:lnTo>
                <a:lnTo>
                  <a:pt x="10546" y="130667"/>
                </a:lnTo>
                <a:close/>
              </a:path>
              <a:path w="1433195" h="238125">
                <a:moveTo>
                  <a:pt x="45719" y="182372"/>
                </a:moveTo>
                <a:lnTo>
                  <a:pt x="45719" y="217688"/>
                </a:lnTo>
                <a:lnTo>
                  <a:pt x="64769" y="217688"/>
                </a:lnTo>
                <a:lnTo>
                  <a:pt x="64769" y="212841"/>
                </a:lnTo>
                <a:lnTo>
                  <a:pt x="47000" y="212841"/>
                </a:lnTo>
                <a:lnTo>
                  <a:pt x="55244" y="198704"/>
                </a:lnTo>
                <a:lnTo>
                  <a:pt x="45719" y="182372"/>
                </a:lnTo>
                <a:close/>
              </a:path>
              <a:path w="1433195" h="238125">
                <a:moveTo>
                  <a:pt x="99943" y="130667"/>
                </a:moveTo>
                <a:lnTo>
                  <a:pt x="94122" y="132191"/>
                </a:lnTo>
                <a:lnTo>
                  <a:pt x="91439" y="136641"/>
                </a:lnTo>
                <a:lnTo>
                  <a:pt x="64769" y="182372"/>
                </a:lnTo>
                <a:lnTo>
                  <a:pt x="64769" y="217688"/>
                </a:lnTo>
                <a:lnTo>
                  <a:pt x="66291" y="217688"/>
                </a:lnTo>
                <a:lnTo>
                  <a:pt x="107960" y="146303"/>
                </a:lnTo>
                <a:lnTo>
                  <a:pt x="110611" y="141731"/>
                </a:lnTo>
                <a:lnTo>
                  <a:pt x="109087" y="135879"/>
                </a:lnTo>
                <a:lnTo>
                  <a:pt x="104515" y="133228"/>
                </a:lnTo>
                <a:lnTo>
                  <a:pt x="99943" y="130667"/>
                </a:lnTo>
                <a:close/>
              </a:path>
              <a:path w="1433195" h="238125">
                <a:moveTo>
                  <a:pt x="55244" y="198704"/>
                </a:moveTo>
                <a:lnTo>
                  <a:pt x="47000" y="212841"/>
                </a:lnTo>
                <a:lnTo>
                  <a:pt x="63489" y="212841"/>
                </a:lnTo>
                <a:lnTo>
                  <a:pt x="55244" y="198704"/>
                </a:lnTo>
                <a:close/>
              </a:path>
              <a:path w="1433195" h="238125">
                <a:moveTo>
                  <a:pt x="64769" y="182372"/>
                </a:moveTo>
                <a:lnTo>
                  <a:pt x="55244" y="198704"/>
                </a:lnTo>
                <a:lnTo>
                  <a:pt x="63489" y="212841"/>
                </a:lnTo>
                <a:lnTo>
                  <a:pt x="64769" y="212841"/>
                </a:lnTo>
                <a:lnTo>
                  <a:pt x="64769" y="182372"/>
                </a:lnTo>
                <a:close/>
              </a:path>
              <a:path w="1433195" h="238125">
                <a:moveTo>
                  <a:pt x="1428749" y="0"/>
                </a:moveTo>
                <a:lnTo>
                  <a:pt x="50048" y="0"/>
                </a:lnTo>
                <a:lnTo>
                  <a:pt x="45719" y="4328"/>
                </a:lnTo>
                <a:lnTo>
                  <a:pt x="45719" y="182372"/>
                </a:lnTo>
                <a:lnTo>
                  <a:pt x="55244" y="198704"/>
                </a:lnTo>
                <a:lnTo>
                  <a:pt x="64769" y="182372"/>
                </a:lnTo>
                <a:lnTo>
                  <a:pt x="64769" y="19049"/>
                </a:lnTo>
                <a:lnTo>
                  <a:pt x="55260" y="19049"/>
                </a:lnTo>
                <a:lnTo>
                  <a:pt x="64769" y="9509"/>
                </a:lnTo>
                <a:lnTo>
                  <a:pt x="1432956" y="9509"/>
                </a:lnTo>
                <a:lnTo>
                  <a:pt x="1432956" y="4328"/>
                </a:lnTo>
                <a:lnTo>
                  <a:pt x="1428749" y="0"/>
                </a:lnTo>
                <a:close/>
              </a:path>
              <a:path w="1433195" h="238125">
                <a:moveTo>
                  <a:pt x="64769" y="9509"/>
                </a:moveTo>
                <a:lnTo>
                  <a:pt x="55260" y="19049"/>
                </a:lnTo>
                <a:lnTo>
                  <a:pt x="64769" y="19049"/>
                </a:lnTo>
                <a:lnTo>
                  <a:pt x="64769" y="9509"/>
                </a:lnTo>
                <a:close/>
              </a:path>
              <a:path w="1433195" h="238125">
                <a:moveTo>
                  <a:pt x="1413906" y="9509"/>
                </a:moveTo>
                <a:lnTo>
                  <a:pt x="64769" y="9509"/>
                </a:lnTo>
                <a:lnTo>
                  <a:pt x="64769" y="19049"/>
                </a:lnTo>
                <a:lnTo>
                  <a:pt x="1413906" y="19049"/>
                </a:lnTo>
                <a:lnTo>
                  <a:pt x="1413906" y="9509"/>
                </a:lnTo>
                <a:close/>
              </a:path>
              <a:path w="1433195" h="238125">
                <a:moveTo>
                  <a:pt x="1432956" y="9509"/>
                </a:moveTo>
                <a:lnTo>
                  <a:pt x="1413906" y="9509"/>
                </a:lnTo>
                <a:lnTo>
                  <a:pt x="1423415" y="19049"/>
                </a:lnTo>
                <a:lnTo>
                  <a:pt x="1432956" y="19049"/>
                </a:lnTo>
                <a:lnTo>
                  <a:pt x="1432956" y="9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02204" y="3563505"/>
          <a:ext cx="4392562" cy="1440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"/>
                <a:gridCol w="1584205"/>
                <a:gridCol w="72001"/>
                <a:gridCol w="1080144"/>
                <a:gridCol w="1584204"/>
              </a:tblGrid>
              <a:tr h="72008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8068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8"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1285">
              <a:lnSpc>
                <a:spcPct val="100000"/>
              </a:lnSpc>
            </a:pPr>
            <a:r>
              <a:rPr dirty="0"/>
              <a:t>Norma</a:t>
            </a:r>
            <a:r>
              <a:rPr spc="-10" dirty="0"/>
              <a:t>l</a:t>
            </a:r>
            <a:r>
              <a:rPr dirty="0"/>
              <a:t>i</a:t>
            </a:r>
            <a:r>
              <a:rPr spc="-5" dirty="0"/>
              <a:t>s</a:t>
            </a:r>
            <a:r>
              <a:rPr spc="-15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3NF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34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267090" y="4292346"/>
            <a:ext cx="1433195" cy="226695"/>
          </a:xfrm>
          <a:custGeom>
            <a:avLst/>
            <a:gdLst/>
            <a:ahLst/>
            <a:cxnLst/>
            <a:rect l="l" t="t" r="r" b="b"/>
            <a:pathLst>
              <a:path w="1433195" h="226695">
                <a:moveTo>
                  <a:pt x="19049" y="0"/>
                </a:moveTo>
                <a:lnTo>
                  <a:pt x="0" y="0"/>
                </a:lnTo>
                <a:lnTo>
                  <a:pt x="0" y="221873"/>
                </a:lnTo>
                <a:lnTo>
                  <a:pt x="4297" y="226182"/>
                </a:lnTo>
                <a:lnTo>
                  <a:pt x="1383029" y="226182"/>
                </a:lnTo>
                <a:lnTo>
                  <a:pt x="1387205" y="221873"/>
                </a:lnTo>
                <a:lnTo>
                  <a:pt x="1387205" y="216657"/>
                </a:lnTo>
                <a:lnTo>
                  <a:pt x="19049" y="216657"/>
                </a:lnTo>
                <a:lnTo>
                  <a:pt x="9509" y="207132"/>
                </a:lnTo>
                <a:lnTo>
                  <a:pt x="19049" y="207132"/>
                </a:lnTo>
                <a:lnTo>
                  <a:pt x="19049" y="0"/>
                </a:lnTo>
                <a:close/>
              </a:path>
              <a:path w="1433195" h="226695">
                <a:moveTo>
                  <a:pt x="19049" y="207132"/>
                </a:moveTo>
                <a:lnTo>
                  <a:pt x="9509" y="207132"/>
                </a:lnTo>
                <a:lnTo>
                  <a:pt x="19049" y="216657"/>
                </a:lnTo>
                <a:lnTo>
                  <a:pt x="19049" y="207132"/>
                </a:lnTo>
                <a:close/>
              </a:path>
              <a:path w="1433195" h="226695">
                <a:moveTo>
                  <a:pt x="1368155" y="207132"/>
                </a:moveTo>
                <a:lnTo>
                  <a:pt x="19049" y="207132"/>
                </a:lnTo>
                <a:lnTo>
                  <a:pt x="19049" y="216657"/>
                </a:lnTo>
                <a:lnTo>
                  <a:pt x="1368155" y="216657"/>
                </a:lnTo>
                <a:lnTo>
                  <a:pt x="1368155" y="207132"/>
                </a:lnTo>
                <a:close/>
              </a:path>
              <a:path w="1433195" h="226695">
                <a:moveTo>
                  <a:pt x="1377680" y="39283"/>
                </a:moveTo>
                <a:lnTo>
                  <a:pt x="1368155" y="55615"/>
                </a:lnTo>
                <a:lnTo>
                  <a:pt x="1368155" y="216657"/>
                </a:lnTo>
                <a:lnTo>
                  <a:pt x="1377695" y="207132"/>
                </a:lnTo>
                <a:lnTo>
                  <a:pt x="1387205" y="207132"/>
                </a:lnTo>
                <a:lnTo>
                  <a:pt x="1387205" y="55615"/>
                </a:lnTo>
                <a:lnTo>
                  <a:pt x="1377680" y="39283"/>
                </a:lnTo>
                <a:close/>
              </a:path>
              <a:path w="1433195" h="226695">
                <a:moveTo>
                  <a:pt x="1387205" y="207132"/>
                </a:moveTo>
                <a:lnTo>
                  <a:pt x="1377695" y="207132"/>
                </a:lnTo>
                <a:lnTo>
                  <a:pt x="1368155" y="216657"/>
                </a:lnTo>
                <a:lnTo>
                  <a:pt x="1387205" y="216657"/>
                </a:lnTo>
                <a:lnTo>
                  <a:pt x="1387205" y="207132"/>
                </a:lnTo>
                <a:close/>
              </a:path>
              <a:path w="1433195" h="226695">
                <a:moveTo>
                  <a:pt x="1377695" y="1523"/>
                </a:moveTo>
                <a:lnTo>
                  <a:pt x="1324965" y="91820"/>
                </a:lnTo>
                <a:lnTo>
                  <a:pt x="1322435" y="96392"/>
                </a:lnTo>
                <a:lnTo>
                  <a:pt x="1323959" y="102239"/>
                </a:lnTo>
                <a:lnTo>
                  <a:pt x="1328409" y="104774"/>
                </a:lnTo>
                <a:lnTo>
                  <a:pt x="1332981" y="107441"/>
                </a:lnTo>
                <a:lnTo>
                  <a:pt x="1338833" y="105917"/>
                </a:lnTo>
                <a:lnTo>
                  <a:pt x="1368155" y="55615"/>
                </a:lnTo>
                <a:lnTo>
                  <a:pt x="1368155" y="20442"/>
                </a:lnTo>
                <a:lnTo>
                  <a:pt x="1388737" y="20442"/>
                </a:lnTo>
                <a:lnTo>
                  <a:pt x="1377695" y="1523"/>
                </a:lnTo>
                <a:close/>
              </a:path>
              <a:path w="1433195" h="226695">
                <a:moveTo>
                  <a:pt x="1388737" y="20442"/>
                </a:moveTo>
                <a:lnTo>
                  <a:pt x="1387205" y="20442"/>
                </a:lnTo>
                <a:lnTo>
                  <a:pt x="1387205" y="55615"/>
                </a:lnTo>
                <a:lnTo>
                  <a:pt x="1413875" y="101345"/>
                </a:lnTo>
                <a:lnTo>
                  <a:pt x="1416557" y="105917"/>
                </a:lnTo>
                <a:lnTo>
                  <a:pt x="1422379" y="107441"/>
                </a:lnTo>
                <a:lnTo>
                  <a:pt x="1426951" y="104774"/>
                </a:lnTo>
                <a:lnTo>
                  <a:pt x="1431523" y="102239"/>
                </a:lnTo>
                <a:lnTo>
                  <a:pt x="1433047" y="96392"/>
                </a:lnTo>
                <a:lnTo>
                  <a:pt x="1430395" y="91820"/>
                </a:lnTo>
                <a:lnTo>
                  <a:pt x="1388737" y="20442"/>
                </a:lnTo>
                <a:close/>
              </a:path>
              <a:path w="1433195" h="226695">
                <a:moveTo>
                  <a:pt x="1387205" y="20442"/>
                </a:moveTo>
                <a:lnTo>
                  <a:pt x="1368155" y="20442"/>
                </a:lnTo>
                <a:lnTo>
                  <a:pt x="1368155" y="55615"/>
                </a:lnTo>
                <a:lnTo>
                  <a:pt x="1377680" y="39283"/>
                </a:lnTo>
                <a:lnTo>
                  <a:pt x="1369435" y="25145"/>
                </a:lnTo>
                <a:lnTo>
                  <a:pt x="1387205" y="25145"/>
                </a:lnTo>
                <a:lnTo>
                  <a:pt x="1387205" y="20442"/>
                </a:lnTo>
                <a:close/>
              </a:path>
              <a:path w="1433195" h="226695">
                <a:moveTo>
                  <a:pt x="1387205" y="25145"/>
                </a:moveTo>
                <a:lnTo>
                  <a:pt x="1385925" y="25145"/>
                </a:lnTo>
                <a:lnTo>
                  <a:pt x="1377680" y="39283"/>
                </a:lnTo>
                <a:lnTo>
                  <a:pt x="1387205" y="55615"/>
                </a:lnTo>
                <a:lnTo>
                  <a:pt x="1387205" y="25145"/>
                </a:lnTo>
                <a:close/>
              </a:path>
              <a:path w="1433195" h="226695">
                <a:moveTo>
                  <a:pt x="1385925" y="25145"/>
                </a:moveTo>
                <a:lnTo>
                  <a:pt x="1369435" y="25145"/>
                </a:lnTo>
                <a:lnTo>
                  <a:pt x="1377680" y="39283"/>
                </a:lnTo>
                <a:lnTo>
                  <a:pt x="1385925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4024" y="4293108"/>
            <a:ext cx="1423670" cy="226060"/>
          </a:xfrm>
          <a:custGeom>
            <a:avLst/>
            <a:gdLst/>
            <a:ahLst/>
            <a:cxnLst/>
            <a:rect l="l" t="t" r="r" b="b"/>
            <a:pathLst>
              <a:path w="1423670" h="226060">
                <a:moveTo>
                  <a:pt x="1358645" y="206501"/>
                </a:moveTo>
                <a:lnTo>
                  <a:pt x="0" y="206501"/>
                </a:lnTo>
                <a:lnTo>
                  <a:pt x="0" y="225551"/>
                </a:lnTo>
                <a:lnTo>
                  <a:pt x="1373367" y="225551"/>
                </a:lnTo>
                <a:lnTo>
                  <a:pt x="1377695" y="221229"/>
                </a:lnTo>
                <a:lnTo>
                  <a:pt x="1377695" y="216026"/>
                </a:lnTo>
                <a:lnTo>
                  <a:pt x="1358645" y="216026"/>
                </a:lnTo>
                <a:lnTo>
                  <a:pt x="1358645" y="206501"/>
                </a:lnTo>
                <a:close/>
              </a:path>
              <a:path w="1423670" h="226060">
                <a:moveTo>
                  <a:pt x="1368158" y="37780"/>
                </a:moveTo>
                <a:lnTo>
                  <a:pt x="1358645" y="54091"/>
                </a:lnTo>
                <a:lnTo>
                  <a:pt x="1358645" y="216026"/>
                </a:lnTo>
                <a:lnTo>
                  <a:pt x="1368155" y="206501"/>
                </a:lnTo>
                <a:lnTo>
                  <a:pt x="1377695" y="206501"/>
                </a:lnTo>
                <a:lnTo>
                  <a:pt x="1377677" y="54091"/>
                </a:lnTo>
                <a:lnTo>
                  <a:pt x="1368158" y="37780"/>
                </a:lnTo>
                <a:close/>
              </a:path>
              <a:path w="1423670" h="226060">
                <a:moveTo>
                  <a:pt x="1377695" y="206501"/>
                </a:moveTo>
                <a:lnTo>
                  <a:pt x="1368155" y="206501"/>
                </a:lnTo>
                <a:lnTo>
                  <a:pt x="1358645" y="216026"/>
                </a:lnTo>
                <a:lnTo>
                  <a:pt x="1377695" y="216026"/>
                </a:lnTo>
                <a:lnTo>
                  <a:pt x="1377695" y="206501"/>
                </a:lnTo>
                <a:close/>
              </a:path>
              <a:path w="1423670" h="226060">
                <a:moveTo>
                  <a:pt x="1368155" y="0"/>
                </a:moveTo>
                <a:lnTo>
                  <a:pt x="1315455" y="90296"/>
                </a:lnTo>
                <a:lnTo>
                  <a:pt x="1312773" y="94737"/>
                </a:lnTo>
                <a:lnTo>
                  <a:pt x="1314297" y="100583"/>
                </a:lnTo>
                <a:lnTo>
                  <a:pt x="1323441" y="105917"/>
                </a:lnTo>
                <a:lnTo>
                  <a:pt x="1329293" y="104393"/>
                </a:lnTo>
                <a:lnTo>
                  <a:pt x="1331975" y="99821"/>
                </a:lnTo>
                <a:lnTo>
                  <a:pt x="1358627" y="54122"/>
                </a:lnTo>
                <a:lnTo>
                  <a:pt x="1358645" y="18800"/>
                </a:lnTo>
                <a:lnTo>
                  <a:pt x="1379127" y="18800"/>
                </a:lnTo>
                <a:lnTo>
                  <a:pt x="1368155" y="0"/>
                </a:lnTo>
                <a:close/>
              </a:path>
              <a:path w="1423670" h="226060">
                <a:moveTo>
                  <a:pt x="1379127" y="18800"/>
                </a:moveTo>
                <a:lnTo>
                  <a:pt x="1377695" y="18800"/>
                </a:lnTo>
                <a:lnTo>
                  <a:pt x="1377695" y="54122"/>
                </a:lnTo>
                <a:lnTo>
                  <a:pt x="1404365" y="99821"/>
                </a:lnTo>
                <a:lnTo>
                  <a:pt x="1407017" y="104393"/>
                </a:lnTo>
                <a:lnTo>
                  <a:pt x="1412869" y="105917"/>
                </a:lnTo>
                <a:lnTo>
                  <a:pt x="1417441" y="103250"/>
                </a:lnTo>
                <a:lnTo>
                  <a:pt x="1421891" y="100583"/>
                </a:lnTo>
                <a:lnTo>
                  <a:pt x="1423415" y="94737"/>
                </a:lnTo>
                <a:lnTo>
                  <a:pt x="1420855" y="90296"/>
                </a:lnTo>
                <a:lnTo>
                  <a:pt x="1379127" y="18800"/>
                </a:lnTo>
                <a:close/>
              </a:path>
              <a:path w="1423670" h="226060">
                <a:moveTo>
                  <a:pt x="1377695" y="23621"/>
                </a:moveTo>
                <a:lnTo>
                  <a:pt x="1376415" y="23621"/>
                </a:lnTo>
                <a:lnTo>
                  <a:pt x="1368158" y="37780"/>
                </a:lnTo>
                <a:lnTo>
                  <a:pt x="1377695" y="54122"/>
                </a:lnTo>
                <a:lnTo>
                  <a:pt x="1377695" y="23621"/>
                </a:lnTo>
                <a:close/>
              </a:path>
              <a:path w="1423670" h="226060">
                <a:moveTo>
                  <a:pt x="1377695" y="18800"/>
                </a:moveTo>
                <a:lnTo>
                  <a:pt x="1358645" y="18800"/>
                </a:lnTo>
                <a:lnTo>
                  <a:pt x="1358645" y="54091"/>
                </a:lnTo>
                <a:lnTo>
                  <a:pt x="1368158" y="37780"/>
                </a:lnTo>
                <a:lnTo>
                  <a:pt x="1359895" y="23621"/>
                </a:lnTo>
                <a:lnTo>
                  <a:pt x="1377695" y="23621"/>
                </a:lnTo>
                <a:lnTo>
                  <a:pt x="1377695" y="18800"/>
                </a:lnTo>
                <a:close/>
              </a:path>
              <a:path w="1423670" h="226060">
                <a:moveTo>
                  <a:pt x="1376415" y="23621"/>
                </a:moveTo>
                <a:lnTo>
                  <a:pt x="1359895" y="23621"/>
                </a:lnTo>
                <a:lnTo>
                  <a:pt x="1368158" y="37780"/>
                </a:lnTo>
                <a:lnTo>
                  <a:pt x="1376415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9526" y="3407664"/>
            <a:ext cx="1433195" cy="238125"/>
          </a:xfrm>
          <a:custGeom>
            <a:avLst/>
            <a:gdLst/>
            <a:ahLst/>
            <a:cxnLst/>
            <a:rect l="l" t="t" r="r" b="b"/>
            <a:pathLst>
              <a:path w="1433195" h="238125">
                <a:moveTo>
                  <a:pt x="1413906" y="9509"/>
                </a:moveTo>
                <a:lnTo>
                  <a:pt x="1413906" y="238109"/>
                </a:lnTo>
                <a:lnTo>
                  <a:pt x="1432956" y="238109"/>
                </a:lnTo>
                <a:lnTo>
                  <a:pt x="1432956" y="19049"/>
                </a:lnTo>
                <a:lnTo>
                  <a:pt x="1423415" y="19049"/>
                </a:lnTo>
                <a:lnTo>
                  <a:pt x="1413906" y="9509"/>
                </a:lnTo>
                <a:close/>
              </a:path>
              <a:path w="1433195" h="238125">
                <a:moveTo>
                  <a:pt x="10546" y="130667"/>
                </a:moveTo>
                <a:lnTo>
                  <a:pt x="5974" y="133228"/>
                </a:lnTo>
                <a:lnTo>
                  <a:pt x="1523" y="135879"/>
                </a:lnTo>
                <a:lnTo>
                  <a:pt x="0" y="141731"/>
                </a:lnTo>
                <a:lnTo>
                  <a:pt x="2529" y="146303"/>
                </a:lnTo>
                <a:lnTo>
                  <a:pt x="55260" y="236585"/>
                </a:lnTo>
                <a:lnTo>
                  <a:pt x="66291" y="217688"/>
                </a:lnTo>
                <a:lnTo>
                  <a:pt x="45719" y="217688"/>
                </a:lnTo>
                <a:lnTo>
                  <a:pt x="45719" y="182372"/>
                </a:lnTo>
                <a:lnTo>
                  <a:pt x="19049" y="136641"/>
                </a:lnTo>
                <a:lnTo>
                  <a:pt x="16398" y="132191"/>
                </a:lnTo>
                <a:lnTo>
                  <a:pt x="10546" y="130667"/>
                </a:lnTo>
                <a:close/>
              </a:path>
              <a:path w="1433195" h="238125">
                <a:moveTo>
                  <a:pt x="45719" y="182372"/>
                </a:moveTo>
                <a:lnTo>
                  <a:pt x="45719" y="217688"/>
                </a:lnTo>
                <a:lnTo>
                  <a:pt x="64769" y="217688"/>
                </a:lnTo>
                <a:lnTo>
                  <a:pt x="64769" y="212841"/>
                </a:lnTo>
                <a:lnTo>
                  <a:pt x="47000" y="212841"/>
                </a:lnTo>
                <a:lnTo>
                  <a:pt x="55244" y="198704"/>
                </a:lnTo>
                <a:lnTo>
                  <a:pt x="45719" y="182372"/>
                </a:lnTo>
                <a:close/>
              </a:path>
              <a:path w="1433195" h="238125">
                <a:moveTo>
                  <a:pt x="99943" y="130667"/>
                </a:moveTo>
                <a:lnTo>
                  <a:pt x="94122" y="132191"/>
                </a:lnTo>
                <a:lnTo>
                  <a:pt x="91439" y="136641"/>
                </a:lnTo>
                <a:lnTo>
                  <a:pt x="64769" y="182372"/>
                </a:lnTo>
                <a:lnTo>
                  <a:pt x="64769" y="217688"/>
                </a:lnTo>
                <a:lnTo>
                  <a:pt x="66291" y="217688"/>
                </a:lnTo>
                <a:lnTo>
                  <a:pt x="107960" y="146303"/>
                </a:lnTo>
                <a:lnTo>
                  <a:pt x="110611" y="141731"/>
                </a:lnTo>
                <a:lnTo>
                  <a:pt x="109087" y="135879"/>
                </a:lnTo>
                <a:lnTo>
                  <a:pt x="104515" y="133228"/>
                </a:lnTo>
                <a:lnTo>
                  <a:pt x="99943" y="130667"/>
                </a:lnTo>
                <a:close/>
              </a:path>
              <a:path w="1433195" h="238125">
                <a:moveTo>
                  <a:pt x="55244" y="198704"/>
                </a:moveTo>
                <a:lnTo>
                  <a:pt x="47000" y="212841"/>
                </a:lnTo>
                <a:lnTo>
                  <a:pt x="63489" y="212841"/>
                </a:lnTo>
                <a:lnTo>
                  <a:pt x="55244" y="198704"/>
                </a:lnTo>
                <a:close/>
              </a:path>
              <a:path w="1433195" h="238125">
                <a:moveTo>
                  <a:pt x="64769" y="182372"/>
                </a:moveTo>
                <a:lnTo>
                  <a:pt x="55244" y="198704"/>
                </a:lnTo>
                <a:lnTo>
                  <a:pt x="63489" y="212841"/>
                </a:lnTo>
                <a:lnTo>
                  <a:pt x="64769" y="212841"/>
                </a:lnTo>
                <a:lnTo>
                  <a:pt x="64769" y="182372"/>
                </a:lnTo>
                <a:close/>
              </a:path>
              <a:path w="1433195" h="238125">
                <a:moveTo>
                  <a:pt x="1428749" y="0"/>
                </a:moveTo>
                <a:lnTo>
                  <a:pt x="50048" y="0"/>
                </a:lnTo>
                <a:lnTo>
                  <a:pt x="45719" y="4328"/>
                </a:lnTo>
                <a:lnTo>
                  <a:pt x="45719" y="182372"/>
                </a:lnTo>
                <a:lnTo>
                  <a:pt x="55244" y="198704"/>
                </a:lnTo>
                <a:lnTo>
                  <a:pt x="64769" y="182372"/>
                </a:lnTo>
                <a:lnTo>
                  <a:pt x="64769" y="19049"/>
                </a:lnTo>
                <a:lnTo>
                  <a:pt x="55260" y="19049"/>
                </a:lnTo>
                <a:lnTo>
                  <a:pt x="64769" y="9509"/>
                </a:lnTo>
                <a:lnTo>
                  <a:pt x="1432956" y="9509"/>
                </a:lnTo>
                <a:lnTo>
                  <a:pt x="1432956" y="4328"/>
                </a:lnTo>
                <a:lnTo>
                  <a:pt x="1428749" y="0"/>
                </a:lnTo>
                <a:close/>
              </a:path>
              <a:path w="1433195" h="238125">
                <a:moveTo>
                  <a:pt x="64769" y="9509"/>
                </a:moveTo>
                <a:lnTo>
                  <a:pt x="55260" y="19049"/>
                </a:lnTo>
                <a:lnTo>
                  <a:pt x="64769" y="19049"/>
                </a:lnTo>
                <a:lnTo>
                  <a:pt x="64769" y="9509"/>
                </a:lnTo>
                <a:close/>
              </a:path>
              <a:path w="1433195" h="238125">
                <a:moveTo>
                  <a:pt x="1413906" y="9509"/>
                </a:moveTo>
                <a:lnTo>
                  <a:pt x="64769" y="9509"/>
                </a:lnTo>
                <a:lnTo>
                  <a:pt x="64769" y="19049"/>
                </a:lnTo>
                <a:lnTo>
                  <a:pt x="1413906" y="19049"/>
                </a:lnTo>
                <a:lnTo>
                  <a:pt x="1413906" y="9509"/>
                </a:lnTo>
                <a:close/>
              </a:path>
              <a:path w="1433195" h="238125">
                <a:moveTo>
                  <a:pt x="1432956" y="9509"/>
                </a:moveTo>
                <a:lnTo>
                  <a:pt x="1413906" y="9509"/>
                </a:lnTo>
                <a:lnTo>
                  <a:pt x="1423415" y="19049"/>
                </a:lnTo>
                <a:lnTo>
                  <a:pt x="1432956" y="19049"/>
                </a:lnTo>
                <a:lnTo>
                  <a:pt x="1432956" y="9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683590"/>
            <a:ext cx="7751445" cy="1805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29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n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ert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3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spc="-320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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and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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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Othe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Co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ns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350">
              <a:latin typeface="Times New Roman"/>
              <a:cs typeface="Times New Roman"/>
            </a:endParaRPr>
          </a:p>
          <a:p>
            <a:pPr marL="196723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2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7429" y="5103620"/>
            <a:ext cx="1917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2089" y="4581144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79" h="360045">
                <a:moveTo>
                  <a:pt x="1440179" y="0"/>
                </a:moveTo>
                <a:lnTo>
                  <a:pt x="1432529" y="43263"/>
                </a:lnTo>
                <a:lnTo>
                  <a:pt x="1410801" y="82725"/>
                </a:lnTo>
                <a:lnTo>
                  <a:pt x="1376830" y="117138"/>
                </a:lnTo>
                <a:lnTo>
                  <a:pt x="1332451" y="145255"/>
                </a:lnTo>
                <a:lnTo>
                  <a:pt x="1279497" y="165827"/>
                </a:lnTo>
                <a:lnTo>
                  <a:pt x="1240336" y="174735"/>
                </a:lnTo>
                <a:lnTo>
                  <a:pt x="1198723" y="179366"/>
                </a:lnTo>
                <a:lnTo>
                  <a:pt x="1177168" y="179963"/>
                </a:lnTo>
                <a:lnTo>
                  <a:pt x="983101" y="179963"/>
                </a:lnTo>
                <a:lnTo>
                  <a:pt x="961529" y="180560"/>
                </a:lnTo>
                <a:lnTo>
                  <a:pt x="919893" y="185197"/>
                </a:lnTo>
                <a:lnTo>
                  <a:pt x="880721" y="194116"/>
                </a:lnTo>
                <a:lnTo>
                  <a:pt x="844553" y="206947"/>
                </a:lnTo>
                <a:lnTo>
                  <a:pt x="797120" y="232713"/>
                </a:lnTo>
                <a:lnTo>
                  <a:pt x="759492" y="265192"/>
                </a:lnTo>
                <a:lnTo>
                  <a:pt x="733497" y="303131"/>
                </a:lnTo>
                <a:lnTo>
                  <a:pt x="720961" y="345277"/>
                </a:lnTo>
                <a:lnTo>
                  <a:pt x="720089" y="360044"/>
                </a:lnTo>
                <a:lnTo>
                  <a:pt x="719218" y="345277"/>
                </a:lnTo>
                <a:lnTo>
                  <a:pt x="706685" y="303131"/>
                </a:lnTo>
                <a:lnTo>
                  <a:pt x="680694" y="265192"/>
                </a:lnTo>
                <a:lnTo>
                  <a:pt x="643070" y="232713"/>
                </a:lnTo>
                <a:lnTo>
                  <a:pt x="595639" y="206947"/>
                </a:lnTo>
                <a:lnTo>
                  <a:pt x="559471" y="194116"/>
                </a:lnTo>
                <a:lnTo>
                  <a:pt x="520296" y="185197"/>
                </a:lnTo>
                <a:lnTo>
                  <a:pt x="478654" y="180560"/>
                </a:lnTo>
                <a:lnTo>
                  <a:pt x="457078" y="179963"/>
                </a:lnTo>
                <a:lnTo>
                  <a:pt x="263011" y="179963"/>
                </a:lnTo>
                <a:lnTo>
                  <a:pt x="241439" y="179366"/>
                </a:lnTo>
                <a:lnTo>
                  <a:pt x="199803" y="174735"/>
                </a:lnTo>
                <a:lnTo>
                  <a:pt x="160631" y="165827"/>
                </a:lnTo>
                <a:lnTo>
                  <a:pt x="124463" y="153012"/>
                </a:lnTo>
                <a:lnTo>
                  <a:pt x="77030" y="127271"/>
                </a:lnTo>
                <a:lnTo>
                  <a:pt x="39402" y="94819"/>
                </a:lnTo>
                <a:lnTo>
                  <a:pt x="13407" y="56901"/>
                </a:lnTo>
                <a:lnTo>
                  <a:pt x="871" y="1476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39945" y="4581144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1008125" y="0"/>
                </a:moveTo>
                <a:lnTo>
                  <a:pt x="1000797" y="43263"/>
                </a:lnTo>
                <a:lnTo>
                  <a:pt x="979981" y="82725"/>
                </a:lnTo>
                <a:lnTo>
                  <a:pt x="947431" y="117138"/>
                </a:lnTo>
                <a:lnTo>
                  <a:pt x="904900" y="145255"/>
                </a:lnTo>
                <a:lnTo>
                  <a:pt x="854142" y="165827"/>
                </a:lnTo>
                <a:lnTo>
                  <a:pt x="816599" y="174735"/>
                </a:lnTo>
                <a:lnTo>
                  <a:pt x="776698" y="179366"/>
                </a:lnTo>
                <a:lnTo>
                  <a:pt x="756025" y="179963"/>
                </a:lnTo>
                <a:lnTo>
                  <a:pt x="715152" y="182320"/>
                </a:lnTo>
                <a:lnTo>
                  <a:pt x="676381" y="189145"/>
                </a:lnTo>
                <a:lnTo>
                  <a:pt x="623299" y="206947"/>
                </a:lnTo>
                <a:lnTo>
                  <a:pt x="577862" y="232713"/>
                </a:lnTo>
                <a:lnTo>
                  <a:pt x="541819" y="265192"/>
                </a:lnTo>
                <a:lnTo>
                  <a:pt x="516920" y="303131"/>
                </a:lnTo>
                <a:lnTo>
                  <a:pt x="504913" y="345277"/>
                </a:lnTo>
                <a:lnTo>
                  <a:pt x="504078" y="360044"/>
                </a:lnTo>
                <a:lnTo>
                  <a:pt x="503243" y="345277"/>
                </a:lnTo>
                <a:lnTo>
                  <a:pt x="491235" y="303131"/>
                </a:lnTo>
                <a:lnTo>
                  <a:pt x="466335" y="265192"/>
                </a:lnTo>
                <a:lnTo>
                  <a:pt x="430289" y="232713"/>
                </a:lnTo>
                <a:lnTo>
                  <a:pt x="384848" y="206947"/>
                </a:lnTo>
                <a:lnTo>
                  <a:pt x="331759" y="189145"/>
                </a:lnTo>
                <a:lnTo>
                  <a:pt x="292981" y="182320"/>
                </a:lnTo>
                <a:lnTo>
                  <a:pt x="252100" y="179963"/>
                </a:lnTo>
                <a:lnTo>
                  <a:pt x="211215" y="177609"/>
                </a:lnTo>
                <a:lnTo>
                  <a:pt x="172428" y="170793"/>
                </a:lnTo>
                <a:lnTo>
                  <a:pt x="119317" y="153012"/>
                </a:lnTo>
                <a:lnTo>
                  <a:pt x="73849" y="127271"/>
                </a:lnTo>
                <a:lnTo>
                  <a:pt x="37777" y="94819"/>
                </a:lnTo>
                <a:lnTo>
                  <a:pt x="12855" y="56901"/>
                </a:lnTo>
                <a:lnTo>
                  <a:pt x="835" y="1476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55747" y="4581144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79" h="360045">
                <a:moveTo>
                  <a:pt x="1440179" y="0"/>
                </a:moveTo>
                <a:lnTo>
                  <a:pt x="1432538" y="43263"/>
                </a:lnTo>
                <a:lnTo>
                  <a:pt x="1410830" y="82725"/>
                </a:lnTo>
                <a:lnTo>
                  <a:pt x="1376881" y="117138"/>
                </a:lnTo>
                <a:lnTo>
                  <a:pt x="1332517" y="145255"/>
                </a:lnTo>
                <a:lnTo>
                  <a:pt x="1279561" y="165827"/>
                </a:lnTo>
                <a:lnTo>
                  <a:pt x="1240386" y="174735"/>
                </a:lnTo>
                <a:lnTo>
                  <a:pt x="1198744" y="179366"/>
                </a:lnTo>
                <a:lnTo>
                  <a:pt x="1177168" y="179963"/>
                </a:lnTo>
                <a:lnTo>
                  <a:pt x="983101" y="179963"/>
                </a:lnTo>
                <a:lnTo>
                  <a:pt x="961529" y="180560"/>
                </a:lnTo>
                <a:lnTo>
                  <a:pt x="919893" y="185197"/>
                </a:lnTo>
                <a:lnTo>
                  <a:pt x="880721" y="194116"/>
                </a:lnTo>
                <a:lnTo>
                  <a:pt x="844553" y="206947"/>
                </a:lnTo>
                <a:lnTo>
                  <a:pt x="797120" y="232713"/>
                </a:lnTo>
                <a:lnTo>
                  <a:pt x="759492" y="265192"/>
                </a:lnTo>
                <a:lnTo>
                  <a:pt x="733497" y="303131"/>
                </a:lnTo>
                <a:lnTo>
                  <a:pt x="720961" y="345277"/>
                </a:lnTo>
                <a:lnTo>
                  <a:pt x="720089" y="360044"/>
                </a:lnTo>
                <a:lnTo>
                  <a:pt x="719218" y="345277"/>
                </a:lnTo>
                <a:lnTo>
                  <a:pt x="706685" y="303131"/>
                </a:lnTo>
                <a:lnTo>
                  <a:pt x="680694" y="265192"/>
                </a:lnTo>
                <a:lnTo>
                  <a:pt x="643069" y="232713"/>
                </a:lnTo>
                <a:lnTo>
                  <a:pt x="595637" y="206947"/>
                </a:lnTo>
                <a:lnTo>
                  <a:pt x="559467" y="194116"/>
                </a:lnTo>
                <a:lnTo>
                  <a:pt x="520290" y="185197"/>
                </a:lnTo>
                <a:lnTo>
                  <a:pt x="478646" y="180560"/>
                </a:lnTo>
                <a:lnTo>
                  <a:pt x="457068" y="179963"/>
                </a:lnTo>
                <a:lnTo>
                  <a:pt x="263021" y="179963"/>
                </a:lnTo>
                <a:lnTo>
                  <a:pt x="241462" y="179366"/>
                </a:lnTo>
                <a:lnTo>
                  <a:pt x="199847" y="174735"/>
                </a:lnTo>
                <a:lnTo>
                  <a:pt x="160684" y="165827"/>
                </a:lnTo>
                <a:lnTo>
                  <a:pt x="124517" y="153012"/>
                </a:lnTo>
                <a:lnTo>
                  <a:pt x="77075" y="127271"/>
                </a:lnTo>
                <a:lnTo>
                  <a:pt x="39430" y="94819"/>
                </a:lnTo>
                <a:lnTo>
                  <a:pt x="13418" y="56901"/>
                </a:lnTo>
                <a:lnTo>
                  <a:pt x="872" y="1476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50159" y="5103620"/>
            <a:ext cx="187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74875" y="5103620"/>
            <a:ext cx="2019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02204" y="3563505"/>
          <a:ext cx="4392562" cy="1440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"/>
                <a:gridCol w="1584205"/>
                <a:gridCol w="72001"/>
                <a:gridCol w="1080144"/>
                <a:gridCol w="1584204"/>
              </a:tblGrid>
              <a:tr h="72008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8068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8"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1285">
              <a:lnSpc>
                <a:spcPct val="100000"/>
              </a:lnSpc>
            </a:pPr>
            <a:r>
              <a:rPr dirty="0"/>
              <a:t>Norma</a:t>
            </a:r>
            <a:r>
              <a:rPr spc="-10" dirty="0"/>
              <a:t>l</a:t>
            </a:r>
            <a:r>
              <a:rPr dirty="0"/>
              <a:t>i</a:t>
            </a:r>
            <a:r>
              <a:rPr spc="-5" dirty="0"/>
              <a:t>s</a:t>
            </a:r>
            <a:r>
              <a:rPr spc="-15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3NF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35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1827026" y="5732465"/>
            <a:ext cx="1433195" cy="238125"/>
          </a:xfrm>
          <a:custGeom>
            <a:avLst/>
            <a:gdLst/>
            <a:ahLst/>
            <a:cxnLst/>
            <a:rect l="l" t="t" r="r" b="b"/>
            <a:pathLst>
              <a:path w="1433195" h="238125">
                <a:moveTo>
                  <a:pt x="19049" y="0"/>
                </a:moveTo>
                <a:lnTo>
                  <a:pt x="0" y="0"/>
                </a:lnTo>
                <a:lnTo>
                  <a:pt x="0" y="233851"/>
                </a:lnTo>
                <a:lnTo>
                  <a:pt x="4190" y="238124"/>
                </a:lnTo>
                <a:lnTo>
                  <a:pt x="1382914" y="238124"/>
                </a:lnTo>
                <a:lnTo>
                  <a:pt x="1387089" y="233851"/>
                </a:lnTo>
                <a:lnTo>
                  <a:pt x="1387089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1433195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1433195" h="238125">
                <a:moveTo>
                  <a:pt x="1368039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1368039" y="228599"/>
                </a:lnTo>
                <a:lnTo>
                  <a:pt x="1368039" y="219074"/>
                </a:lnTo>
                <a:close/>
              </a:path>
              <a:path w="1433195" h="238125">
                <a:moveTo>
                  <a:pt x="1377625" y="39276"/>
                </a:moveTo>
                <a:lnTo>
                  <a:pt x="1368039" y="55713"/>
                </a:lnTo>
                <a:lnTo>
                  <a:pt x="1368039" y="228599"/>
                </a:lnTo>
                <a:lnTo>
                  <a:pt x="1377580" y="219074"/>
                </a:lnTo>
                <a:lnTo>
                  <a:pt x="1387089" y="219074"/>
                </a:lnTo>
                <a:lnTo>
                  <a:pt x="1387089" y="55504"/>
                </a:lnTo>
                <a:lnTo>
                  <a:pt x="1377625" y="39276"/>
                </a:lnTo>
                <a:close/>
              </a:path>
              <a:path w="1433195" h="238125">
                <a:moveTo>
                  <a:pt x="1387089" y="219074"/>
                </a:moveTo>
                <a:lnTo>
                  <a:pt x="1377580" y="219074"/>
                </a:lnTo>
                <a:lnTo>
                  <a:pt x="1368039" y="228599"/>
                </a:lnTo>
                <a:lnTo>
                  <a:pt x="1387089" y="228599"/>
                </a:lnTo>
                <a:lnTo>
                  <a:pt x="1387089" y="219074"/>
                </a:lnTo>
                <a:close/>
              </a:path>
              <a:path w="1433195" h="238125">
                <a:moveTo>
                  <a:pt x="1377580" y="1536"/>
                </a:moveTo>
                <a:lnTo>
                  <a:pt x="1325002" y="91845"/>
                </a:lnTo>
                <a:lnTo>
                  <a:pt x="1322319" y="96392"/>
                </a:lnTo>
                <a:lnTo>
                  <a:pt x="1323843" y="102217"/>
                </a:lnTo>
                <a:lnTo>
                  <a:pt x="1328415" y="104872"/>
                </a:lnTo>
                <a:lnTo>
                  <a:pt x="1332865" y="107515"/>
                </a:lnTo>
                <a:lnTo>
                  <a:pt x="1338718" y="105991"/>
                </a:lnTo>
                <a:lnTo>
                  <a:pt x="1368039" y="55713"/>
                </a:lnTo>
                <a:lnTo>
                  <a:pt x="1368039" y="20442"/>
                </a:lnTo>
                <a:lnTo>
                  <a:pt x="1388613" y="20442"/>
                </a:lnTo>
                <a:lnTo>
                  <a:pt x="1377580" y="1536"/>
                </a:lnTo>
                <a:close/>
              </a:path>
              <a:path w="1433195" h="238125">
                <a:moveTo>
                  <a:pt x="1388613" y="20442"/>
                </a:moveTo>
                <a:lnTo>
                  <a:pt x="1387089" y="20442"/>
                </a:lnTo>
                <a:lnTo>
                  <a:pt x="1387089" y="55504"/>
                </a:lnTo>
                <a:lnTo>
                  <a:pt x="1413881" y="101443"/>
                </a:lnTo>
                <a:lnTo>
                  <a:pt x="1416442" y="105991"/>
                </a:lnTo>
                <a:lnTo>
                  <a:pt x="1422263" y="107515"/>
                </a:lnTo>
                <a:lnTo>
                  <a:pt x="1431407" y="102217"/>
                </a:lnTo>
                <a:lnTo>
                  <a:pt x="1432931" y="96392"/>
                </a:lnTo>
                <a:lnTo>
                  <a:pt x="1388613" y="20442"/>
                </a:lnTo>
                <a:close/>
              </a:path>
              <a:path w="1433195" h="238125">
                <a:moveTo>
                  <a:pt x="1387089" y="20442"/>
                </a:moveTo>
                <a:lnTo>
                  <a:pt x="1368039" y="20442"/>
                </a:lnTo>
                <a:lnTo>
                  <a:pt x="1368039" y="55713"/>
                </a:lnTo>
                <a:lnTo>
                  <a:pt x="1377625" y="39276"/>
                </a:lnTo>
                <a:lnTo>
                  <a:pt x="1369441" y="25243"/>
                </a:lnTo>
                <a:lnTo>
                  <a:pt x="1387089" y="25243"/>
                </a:lnTo>
                <a:lnTo>
                  <a:pt x="1387089" y="20442"/>
                </a:lnTo>
                <a:close/>
              </a:path>
              <a:path w="1433195" h="238125">
                <a:moveTo>
                  <a:pt x="1387089" y="25243"/>
                </a:moveTo>
                <a:lnTo>
                  <a:pt x="1385809" y="25243"/>
                </a:lnTo>
                <a:lnTo>
                  <a:pt x="1377625" y="39276"/>
                </a:lnTo>
                <a:lnTo>
                  <a:pt x="1387089" y="55504"/>
                </a:lnTo>
                <a:lnTo>
                  <a:pt x="1387089" y="25243"/>
                </a:lnTo>
                <a:close/>
              </a:path>
              <a:path w="1433195" h="238125">
                <a:moveTo>
                  <a:pt x="1385809" y="25243"/>
                </a:moveTo>
                <a:lnTo>
                  <a:pt x="1369441" y="25243"/>
                </a:lnTo>
                <a:lnTo>
                  <a:pt x="1377625" y="39276"/>
                </a:lnTo>
                <a:lnTo>
                  <a:pt x="1385809" y="25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0445" y="4581072"/>
            <a:ext cx="723265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1681" y="4581072"/>
            <a:ext cx="1943735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Othe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15792" y="3708654"/>
            <a:ext cx="1301115" cy="730885"/>
          </a:xfrm>
          <a:custGeom>
            <a:avLst/>
            <a:gdLst/>
            <a:ahLst/>
            <a:cxnLst/>
            <a:rect l="l" t="t" r="r" b="b"/>
            <a:pathLst>
              <a:path w="1301114" h="730885">
                <a:moveTo>
                  <a:pt x="61853" y="632591"/>
                </a:moveTo>
                <a:lnTo>
                  <a:pt x="56006" y="634115"/>
                </a:lnTo>
                <a:lnTo>
                  <a:pt x="53339" y="638555"/>
                </a:lnTo>
                <a:lnTo>
                  <a:pt x="0" y="728471"/>
                </a:lnTo>
                <a:lnTo>
                  <a:pt x="109727" y="730757"/>
                </a:lnTo>
                <a:lnTo>
                  <a:pt x="113096" y="727578"/>
                </a:lnTo>
                <a:lnTo>
                  <a:pt x="21086" y="727578"/>
                </a:lnTo>
                <a:lnTo>
                  <a:pt x="11942" y="710945"/>
                </a:lnTo>
                <a:lnTo>
                  <a:pt x="42623" y="693900"/>
                </a:lnTo>
                <a:lnTo>
                  <a:pt x="69722" y="648330"/>
                </a:lnTo>
                <a:lnTo>
                  <a:pt x="72389" y="643758"/>
                </a:lnTo>
                <a:lnTo>
                  <a:pt x="70865" y="637925"/>
                </a:lnTo>
                <a:lnTo>
                  <a:pt x="66425" y="635258"/>
                </a:lnTo>
                <a:lnTo>
                  <a:pt x="61853" y="632591"/>
                </a:lnTo>
                <a:close/>
              </a:path>
              <a:path w="1301114" h="730885">
                <a:moveTo>
                  <a:pt x="42623" y="693900"/>
                </a:moveTo>
                <a:lnTo>
                  <a:pt x="11942" y="710945"/>
                </a:lnTo>
                <a:lnTo>
                  <a:pt x="21086" y="727578"/>
                </a:lnTo>
                <a:lnTo>
                  <a:pt x="27259" y="724149"/>
                </a:lnTo>
                <a:lnTo>
                  <a:pt x="24633" y="724149"/>
                </a:lnTo>
                <a:lnTo>
                  <a:pt x="16763" y="709802"/>
                </a:lnTo>
                <a:lnTo>
                  <a:pt x="33165" y="709802"/>
                </a:lnTo>
                <a:lnTo>
                  <a:pt x="42623" y="693900"/>
                </a:lnTo>
                <a:close/>
              </a:path>
              <a:path w="1301114" h="730885">
                <a:moveTo>
                  <a:pt x="51817" y="710508"/>
                </a:moveTo>
                <a:lnTo>
                  <a:pt x="21086" y="727578"/>
                </a:lnTo>
                <a:lnTo>
                  <a:pt x="113096" y="727578"/>
                </a:lnTo>
                <a:lnTo>
                  <a:pt x="114168" y="726566"/>
                </a:lnTo>
                <a:lnTo>
                  <a:pt x="114168" y="721364"/>
                </a:lnTo>
                <a:lnTo>
                  <a:pt x="114299" y="716030"/>
                </a:lnTo>
                <a:lnTo>
                  <a:pt x="110108" y="711707"/>
                </a:lnTo>
                <a:lnTo>
                  <a:pt x="51817" y="710508"/>
                </a:lnTo>
                <a:close/>
              </a:path>
              <a:path w="1301114" h="730885">
                <a:moveTo>
                  <a:pt x="16763" y="709802"/>
                </a:moveTo>
                <a:lnTo>
                  <a:pt x="24633" y="724149"/>
                </a:lnTo>
                <a:lnTo>
                  <a:pt x="32971" y="710129"/>
                </a:lnTo>
                <a:lnTo>
                  <a:pt x="16763" y="709802"/>
                </a:lnTo>
                <a:close/>
              </a:path>
              <a:path w="1301114" h="730885">
                <a:moveTo>
                  <a:pt x="32971" y="710129"/>
                </a:moveTo>
                <a:lnTo>
                  <a:pt x="24633" y="724149"/>
                </a:lnTo>
                <a:lnTo>
                  <a:pt x="27259" y="724149"/>
                </a:lnTo>
                <a:lnTo>
                  <a:pt x="51817" y="710508"/>
                </a:lnTo>
                <a:lnTo>
                  <a:pt x="32971" y="710129"/>
                </a:lnTo>
                <a:close/>
              </a:path>
              <a:path w="1301114" h="730885">
                <a:moveTo>
                  <a:pt x="1291605" y="0"/>
                </a:moveTo>
                <a:lnTo>
                  <a:pt x="42623" y="693900"/>
                </a:lnTo>
                <a:lnTo>
                  <a:pt x="32971" y="710129"/>
                </a:lnTo>
                <a:lnTo>
                  <a:pt x="51817" y="710508"/>
                </a:lnTo>
                <a:lnTo>
                  <a:pt x="1300749" y="16763"/>
                </a:lnTo>
                <a:lnTo>
                  <a:pt x="1291605" y="0"/>
                </a:lnTo>
                <a:close/>
              </a:path>
              <a:path w="1301114" h="730885">
                <a:moveTo>
                  <a:pt x="33165" y="709802"/>
                </a:moveTo>
                <a:lnTo>
                  <a:pt x="16763" y="709802"/>
                </a:lnTo>
                <a:lnTo>
                  <a:pt x="32971" y="710129"/>
                </a:lnTo>
                <a:lnTo>
                  <a:pt x="33165" y="709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7487" y="3708654"/>
            <a:ext cx="1301115" cy="730885"/>
          </a:xfrm>
          <a:custGeom>
            <a:avLst/>
            <a:gdLst/>
            <a:ahLst/>
            <a:cxnLst/>
            <a:rect l="l" t="t" r="r" b="b"/>
            <a:pathLst>
              <a:path w="1301114" h="730885">
                <a:moveTo>
                  <a:pt x="1248539" y="710434"/>
                </a:moveTo>
                <a:lnTo>
                  <a:pt x="1190365" y="711707"/>
                </a:lnTo>
                <a:lnTo>
                  <a:pt x="1186281" y="716030"/>
                </a:lnTo>
                <a:lnTo>
                  <a:pt x="1186281" y="721232"/>
                </a:lnTo>
                <a:lnTo>
                  <a:pt x="1186433" y="726566"/>
                </a:lnTo>
                <a:lnTo>
                  <a:pt x="1190853" y="730757"/>
                </a:lnTo>
                <a:lnTo>
                  <a:pt x="1300581" y="728340"/>
                </a:lnTo>
                <a:lnTo>
                  <a:pt x="1300128" y="727578"/>
                </a:lnTo>
                <a:lnTo>
                  <a:pt x="1279397" y="727578"/>
                </a:lnTo>
                <a:lnTo>
                  <a:pt x="1248539" y="710434"/>
                </a:lnTo>
                <a:close/>
              </a:path>
              <a:path w="1301114" h="730885">
                <a:moveTo>
                  <a:pt x="1267526" y="710024"/>
                </a:moveTo>
                <a:lnTo>
                  <a:pt x="1248539" y="710434"/>
                </a:lnTo>
                <a:lnTo>
                  <a:pt x="1279397" y="727578"/>
                </a:lnTo>
                <a:lnTo>
                  <a:pt x="1281374" y="724031"/>
                </a:lnTo>
                <a:lnTo>
                  <a:pt x="1275831" y="724031"/>
                </a:lnTo>
                <a:lnTo>
                  <a:pt x="1267526" y="710024"/>
                </a:lnTo>
                <a:close/>
              </a:path>
              <a:path w="1301114" h="730885">
                <a:moveTo>
                  <a:pt x="1238737" y="632459"/>
                </a:moveTo>
                <a:lnTo>
                  <a:pt x="1229593" y="637793"/>
                </a:lnTo>
                <a:lnTo>
                  <a:pt x="1228191" y="643640"/>
                </a:lnTo>
                <a:lnTo>
                  <a:pt x="1230873" y="648212"/>
                </a:lnTo>
                <a:lnTo>
                  <a:pt x="1257955" y="693883"/>
                </a:lnTo>
                <a:lnTo>
                  <a:pt x="1288663" y="710945"/>
                </a:lnTo>
                <a:lnTo>
                  <a:pt x="1279397" y="727578"/>
                </a:lnTo>
                <a:lnTo>
                  <a:pt x="1300128" y="727578"/>
                </a:lnTo>
                <a:lnTo>
                  <a:pt x="1247241" y="638555"/>
                </a:lnTo>
                <a:lnTo>
                  <a:pt x="1244589" y="633983"/>
                </a:lnTo>
                <a:lnTo>
                  <a:pt x="1238737" y="632459"/>
                </a:lnTo>
                <a:close/>
              </a:path>
              <a:path w="1301114" h="730885">
                <a:moveTo>
                  <a:pt x="1283817" y="709671"/>
                </a:moveTo>
                <a:lnTo>
                  <a:pt x="1267526" y="710024"/>
                </a:lnTo>
                <a:lnTo>
                  <a:pt x="1275831" y="724031"/>
                </a:lnTo>
                <a:lnTo>
                  <a:pt x="1283817" y="709671"/>
                </a:lnTo>
                <a:close/>
              </a:path>
              <a:path w="1301114" h="730885">
                <a:moveTo>
                  <a:pt x="1286370" y="709671"/>
                </a:moveTo>
                <a:lnTo>
                  <a:pt x="1283817" y="709671"/>
                </a:lnTo>
                <a:lnTo>
                  <a:pt x="1275831" y="724031"/>
                </a:lnTo>
                <a:lnTo>
                  <a:pt x="1281374" y="724031"/>
                </a:lnTo>
                <a:lnTo>
                  <a:pt x="1288663" y="710945"/>
                </a:lnTo>
                <a:lnTo>
                  <a:pt x="1286370" y="709671"/>
                </a:lnTo>
                <a:close/>
              </a:path>
              <a:path w="1301114" h="730885">
                <a:moveTo>
                  <a:pt x="9143" y="0"/>
                </a:moveTo>
                <a:lnTo>
                  <a:pt x="0" y="16763"/>
                </a:lnTo>
                <a:lnTo>
                  <a:pt x="1248539" y="710434"/>
                </a:lnTo>
                <a:lnTo>
                  <a:pt x="1267526" y="710024"/>
                </a:lnTo>
                <a:lnTo>
                  <a:pt x="1257955" y="693883"/>
                </a:lnTo>
                <a:lnTo>
                  <a:pt x="9143" y="0"/>
                </a:lnTo>
                <a:close/>
              </a:path>
              <a:path w="1301114" h="730885">
                <a:moveTo>
                  <a:pt x="1257955" y="693883"/>
                </a:moveTo>
                <a:lnTo>
                  <a:pt x="1267526" y="710024"/>
                </a:lnTo>
                <a:lnTo>
                  <a:pt x="1283817" y="709671"/>
                </a:lnTo>
                <a:lnTo>
                  <a:pt x="1286370" y="709671"/>
                </a:lnTo>
                <a:lnTo>
                  <a:pt x="1257955" y="693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67090" y="2708148"/>
            <a:ext cx="1433195" cy="226695"/>
          </a:xfrm>
          <a:custGeom>
            <a:avLst/>
            <a:gdLst/>
            <a:ahLst/>
            <a:cxnLst/>
            <a:rect l="l" t="t" r="r" b="b"/>
            <a:pathLst>
              <a:path w="1433195" h="226694">
                <a:moveTo>
                  <a:pt x="19049" y="0"/>
                </a:moveTo>
                <a:lnTo>
                  <a:pt x="0" y="0"/>
                </a:lnTo>
                <a:lnTo>
                  <a:pt x="0" y="221863"/>
                </a:lnTo>
                <a:lnTo>
                  <a:pt x="4297" y="226192"/>
                </a:lnTo>
                <a:lnTo>
                  <a:pt x="1383029" y="226192"/>
                </a:lnTo>
                <a:lnTo>
                  <a:pt x="1387205" y="221863"/>
                </a:lnTo>
                <a:lnTo>
                  <a:pt x="1387205" y="216651"/>
                </a:lnTo>
                <a:lnTo>
                  <a:pt x="19049" y="216651"/>
                </a:lnTo>
                <a:lnTo>
                  <a:pt x="9509" y="207142"/>
                </a:lnTo>
                <a:lnTo>
                  <a:pt x="19049" y="207142"/>
                </a:lnTo>
                <a:lnTo>
                  <a:pt x="19049" y="0"/>
                </a:lnTo>
                <a:close/>
              </a:path>
              <a:path w="1433195" h="226694">
                <a:moveTo>
                  <a:pt x="19049" y="207142"/>
                </a:moveTo>
                <a:lnTo>
                  <a:pt x="9509" y="207142"/>
                </a:lnTo>
                <a:lnTo>
                  <a:pt x="19049" y="216651"/>
                </a:lnTo>
                <a:lnTo>
                  <a:pt x="19049" y="207142"/>
                </a:lnTo>
                <a:close/>
              </a:path>
              <a:path w="1433195" h="226694">
                <a:moveTo>
                  <a:pt x="1368155" y="207142"/>
                </a:moveTo>
                <a:lnTo>
                  <a:pt x="19049" y="207142"/>
                </a:lnTo>
                <a:lnTo>
                  <a:pt x="19049" y="216651"/>
                </a:lnTo>
                <a:lnTo>
                  <a:pt x="1368155" y="216651"/>
                </a:lnTo>
                <a:lnTo>
                  <a:pt x="1368155" y="207142"/>
                </a:lnTo>
                <a:close/>
              </a:path>
              <a:path w="1433195" h="226694">
                <a:moveTo>
                  <a:pt x="1377680" y="39405"/>
                </a:moveTo>
                <a:lnTo>
                  <a:pt x="1368155" y="55737"/>
                </a:lnTo>
                <a:lnTo>
                  <a:pt x="1368155" y="216651"/>
                </a:lnTo>
                <a:lnTo>
                  <a:pt x="1377695" y="207142"/>
                </a:lnTo>
                <a:lnTo>
                  <a:pt x="1387205" y="207142"/>
                </a:lnTo>
                <a:lnTo>
                  <a:pt x="1387205" y="55737"/>
                </a:lnTo>
                <a:lnTo>
                  <a:pt x="1377680" y="39405"/>
                </a:lnTo>
                <a:close/>
              </a:path>
              <a:path w="1433195" h="226694">
                <a:moveTo>
                  <a:pt x="1387205" y="207142"/>
                </a:moveTo>
                <a:lnTo>
                  <a:pt x="1377695" y="207142"/>
                </a:lnTo>
                <a:lnTo>
                  <a:pt x="1368155" y="216651"/>
                </a:lnTo>
                <a:lnTo>
                  <a:pt x="1387205" y="216651"/>
                </a:lnTo>
                <a:lnTo>
                  <a:pt x="1387205" y="207142"/>
                </a:lnTo>
                <a:close/>
              </a:path>
              <a:path w="1433195" h="226694">
                <a:moveTo>
                  <a:pt x="1377695" y="1523"/>
                </a:moveTo>
                <a:lnTo>
                  <a:pt x="1324965" y="91805"/>
                </a:lnTo>
                <a:lnTo>
                  <a:pt x="1322435" y="96377"/>
                </a:lnTo>
                <a:lnTo>
                  <a:pt x="1323959" y="102229"/>
                </a:lnTo>
                <a:lnTo>
                  <a:pt x="1328409" y="104912"/>
                </a:lnTo>
                <a:lnTo>
                  <a:pt x="1332981" y="107441"/>
                </a:lnTo>
                <a:lnTo>
                  <a:pt x="1338833" y="105917"/>
                </a:lnTo>
                <a:lnTo>
                  <a:pt x="1341485" y="101467"/>
                </a:lnTo>
                <a:lnTo>
                  <a:pt x="1368155" y="55737"/>
                </a:lnTo>
                <a:lnTo>
                  <a:pt x="1368155" y="20452"/>
                </a:lnTo>
                <a:lnTo>
                  <a:pt x="1388744" y="20452"/>
                </a:lnTo>
                <a:lnTo>
                  <a:pt x="1377695" y="1523"/>
                </a:lnTo>
                <a:close/>
              </a:path>
              <a:path w="1433195" h="226694">
                <a:moveTo>
                  <a:pt x="1388744" y="20452"/>
                </a:moveTo>
                <a:lnTo>
                  <a:pt x="1387205" y="20452"/>
                </a:lnTo>
                <a:lnTo>
                  <a:pt x="1387205" y="55737"/>
                </a:lnTo>
                <a:lnTo>
                  <a:pt x="1413875" y="101467"/>
                </a:lnTo>
                <a:lnTo>
                  <a:pt x="1416557" y="105917"/>
                </a:lnTo>
                <a:lnTo>
                  <a:pt x="1422379" y="107441"/>
                </a:lnTo>
                <a:lnTo>
                  <a:pt x="1426951" y="104912"/>
                </a:lnTo>
                <a:lnTo>
                  <a:pt x="1431523" y="102229"/>
                </a:lnTo>
                <a:lnTo>
                  <a:pt x="1433047" y="96377"/>
                </a:lnTo>
                <a:lnTo>
                  <a:pt x="1430395" y="91805"/>
                </a:lnTo>
                <a:lnTo>
                  <a:pt x="1388744" y="20452"/>
                </a:lnTo>
                <a:close/>
              </a:path>
              <a:path w="1433195" h="226694">
                <a:moveTo>
                  <a:pt x="1387205" y="20452"/>
                </a:moveTo>
                <a:lnTo>
                  <a:pt x="1368155" y="20452"/>
                </a:lnTo>
                <a:lnTo>
                  <a:pt x="1368155" y="55737"/>
                </a:lnTo>
                <a:lnTo>
                  <a:pt x="1377680" y="39405"/>
                </a:lnTo>
                <a:lnTo>
                  <a:pt x="1369435" y="25267"/>
                </a:lnTo>
                <a:lnTo>
                  <a:pt x="1387205" y="25267"/>
                </a:lnTo>
                <a:lnTo>
                  <a:pt x="1387205" y="20452"/>
                </a:lnTo>
                <a:close/>
              </a:path>
              <a:path w="1433195" h="226694">
                <a:moveTo>
                  <a:pt x="1387205" y="25267"/>
                </a:moveTo>
                <a:lnTo>
                  <a:pt x="1385925" y="25267"/>
                </a:lnTo>
                <a:lnTo>
                  <a:pt x="1377680" y="39405"/>
                </a:lnTo>
                <a:lnTo>
                  <a:pt x="1387205" y="55737"/>
                </a:lnTo>
                <a:lnTo>
                  <a:pt x="1387205" y="25267"/>
                </a:lnTo>
                <a:close/>
              </a:path>
              <a:path w="1433195" h="226694">
                <a:moveTo>
                  <a:pt x="1385925" y="25267"/>
                </a:moveTo>
                <a:lnTo>
                  <a:pt x="1369435" y="25267"/>
                </a:lnTo>
                <a:lnTo>
                  <a:pt x="1377680" y="39405"/>
                </a:lnTo>
                <a:lnTo>
                  <a:pt x="1385925" y="25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4024" y="2708910"/>
            <a:ext cx="1423670" cy="226060"/>
          </a:xfrm>
          <a:custGeom>
            <a:avLst/>
            <a:gdLst/>
            <a:ahLst/>
            <a:cxnLst/>
            <a:rect l="l" t="t" r="r" b="b"/>
            <a:pathLst>
              <a:path w="1423670" h="226060">
                <a:moveTo>
                  <a:pt x="1358645" y="206501"/>
                </a:moveTo>
                <a:lnTo>
                  <a:pt x="0" y="206501"/>
                </a:lnTo>
                <a:lnTo>
                  <a:pt x="0" y="225551"/>
                </a:lnTo>
                <a:lnTo>
                  <a:pt x="1373367" y="225551"/>
                </a:lnTo>
                <a:lnTo>
                  <a:pt x="1377695" y="221223"/>
                </a:lnTo>
                <a:lnTo>
                  <a:pt x="1377695" y="216011"/>
                </a:lnTo>
                <a:lnTo>
                  <a:pt x="1358645" y="216011"/>
                </a:lnTo>
                <a:lnTo>
                  <a:pt x="1358645" y="206501"/>
                </a:lnTo>
                <a:close/>
              </a:path>
              <a:path w="1423670" h="226060">
                <a:moveTo>
                  <a:pt x="1368158" y="37780"/>
                </a:moveTo>
                <a:lnTo>
                  <a:pt x="1358645" y="54091"/>
                </a:lnTo>
                <a:lnTo>
                  <a:pt x="1358645" y="216011"/>
                </a:lnTo>
                <a:lnTo>
                  <a:pt x="1368155" y="206501"/>
                </a:lnTo>
                <a:lnTo>
                  <a:pt x="1377695" y="206501"/>
                </a:lnTo>
                <a:lnTo>
                  <a:pt x="1377677" y="54091"/>
                </a:lnTo>
                <a:lnTo>
                  <a:pt x="1368158" y="37780"/>
                </a:lnTo>
                <a:close/>
              </a:path>
              <a:path w="1423670" h="226060">
                <a:moveTo>
                  <a:pt x="1377695" y="206501"/>
                </a:moveTo>
                <a:lnTo>
                  <a:pt x="1368155" y="206501"/>
                </a:lnTo>
                <a:lnTo>
                  <a:pt x="1358645" y="216011"/>
                </a:lnTo>
                <a:lnTo>
                  <a:pt x="1377695" y="216011"/>
                </a:lnTo>
                <a:lnTo>
                  <a:pt x="1377695" y="206501"/>
                </a:lnTo>
                <a:close/>
              </a:path>
              <a:path w="1423670" h="226060">
                <a:moveTo>
                  <a:pt x="1368155" y="0"/>
                </a:moveTo>
                <a:lnTo>
                  <a:pt x="1336562" y="54122"/>
                </a:lnTo>
                <a:lnTo>
                  <a:pt x="1312773" y="94853"/>
                </a:lnTo>
                <a:lnTo>
                  <a:pt x="1314297" y="100583"/>
                </a:lnTo>
                <a:lnTo>
                  <a:pt x="1323441" y="105917"/>
                </a:lnTo>
                <a:lnTo>
                  <a:pt x="1329293" y="104393"/>
                </a:lnTo>
                <a:lnTo>
                  <a:pt x="1331975" y="99821"/>
                </a:lnTo>
                <a:lnTo>
                  <a:pt x="1358627" y="54122"/>
                </a:lnTo>
                <a:lnTo>
                  <a:pt x="1358645" y="18928"/>
                </a:lnTo>
                <a:lnTo>
                  <a:pt x="1379204" y="18928"/>
                </a:lnTo>
                <a:lnTo>
                  <a:pt x="1368155" y="0"/>
                </a:lnTo>
                <a:close/>
              </a:path>
              <a:path w="1423670" h="226060">
                <a:moveTo>
                  <a:pt x="1379204" y="18928"/>
                </a:moveTo>
                <a:lnTo>
                  <a:pt x="1377695" y="18928"/>
                </a:lnTo>
                <a:lnTo>
                  <a:pt x="1377695" y="54122"/>
                </a:lnTo>
                <a:lnTo>
                  <a:pt x="1404365" y="99821"/>
                </a:lnTo>
                <a:lnTo>
                  <a:pt x="1407017" y="104393"/>
                </a:lnTo>
                <a:lnTo>
                  <a:pt x="1412869" y="105917"/>
                </a:lnTo>
                <a:lnTo>
                  <a:pt x="1421891" y="100583"/>
                </a:lnTo>
                <a:lnTo>
                  <a:pt x="1423415" y="94853"/>
                </a:lnTo>
                <a:lnTo>
                  <a:pt x="1420855" y="90281"/>
                </a:lnTo>
                <a:lnTo>
                  <a:pt x="1379204" y="18928"/>
                </a:lnTo>
                <a:close/>
              </a:path>
              <a:path w="1423670" h="226060">
                <a:moveTo>
                  <a:pt x="1377695" y="23621"/>
                </a:moveTo>
                <a:lnTo>
                  <a:pt x="1376415" y="23621"/>
                </a:lnTo>
                <a:lnTo>
                  <a:pt x="1368158" y="37780"/>
                </a:lnTo>
                <a:lnTo>
                  <a:pt x="1377695" y="54122"/>
                </a:lnTo>
                <a:lnTo>
                  <a:pt x="1377695" y="23621"/>
                </a:lnTo>
                <a:close/>
              </a:path>
              <a:path w="1423670" h="226060">
                <a:moveTo>
                  <a:pt x="1377695" y="18928"/>
                </a:moveTo>
                <a:lnTo>
                  <a:pt x="1358645" y="18928"/>
                </a:lnTo>
                <a:lnTo>
                  <a:pt x="1358645" y="54091"/>
                </a:lnTo>
                <a:lnTo>
                  <a:pt x="1368158" y="37780"/>
                </a:lnTo>
                <a:lnTo>
                  <a:pt x="1359895" y="23621"/>
                </a:lnTo>
                <a:lnTo>
                  <a:pt x="1377695" y="23621"/>
                </a:lnTo>
                <a:lnTo>
                  <a:pt x="1377695" y="18928"/>
                </a:lnTo>
                <a:close/>
              </a:path>
              <a:path w="1423670" h="226060">
                <a:moveTo>
                  <a:pt x="1376415" y="23621"/>
                </a:moveTo>
                <a:lnTo>
                  <a:pt x="1359895" y="23621"/>
                </a:lnTo>
                <a:lnTo>
                  <a:pt x="1368158" y="37780"/>
                </a:lnTo>
                <a:lnTo>
                  <a:pt x="1376415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89526" y="1823466"/>
            <a:ext cx="1433195" cy="238125"/>
          </a:xfrm>
          <a:custGeom>
            <a:avLst/>
            <a:gdLst/>
            <a:ahLst/>
            <a:cxnLst/>
            <a:rect l="l" t="t" r="r" b="b"/>
            <a:pathLst>
              <a:path w="1433195" h="238125">
                <a:moveTo>
                  <a:pt x="1413906" y="9509"/>
                </a:moveTo>
                <a:lnTo>
                  <a:pt x="1413906" y="238109"/>
                </a:lnTo>
                <a:lnTo>
                  <a:pt x="1432956" y="238109"/>
                </a:lnTo>
                <a:lnTo>
                  <a:pt x="1432956" y="19049"/>
                </a:lnTo>
                <a:lnTo>
                  <a:pt x="1423415" y="19049"/>
                </a:lnTo>
                <a:lnTo>
                  <a:pt x="1413906" y="9509"/>
                </a:lnTo>
                <a:close/>
              </a:path>
              <a:path w="1433195" h="238125">
                <a:moveTo>
                  <a:pt x="10546" y="130667"/>
                </a:moveTo>
                <a:lnTo>
                  <a:pt x="5974" y="133349"/>
                </a:lnTo>
                <a:lnTo>
                  <a:pt x="1523" y="135879"/>
                </a:lnTo>
                <a:lnTo>
                  <a:pt x="0" y="141731"/>
                </a:lnTo>
                <a:lnTo>
                  <a:pt x="2529" y="146303"/>
                </a:lnTo>
                <a:lnTo>
                  <a:pt x="55260" y="236585"/>
                </a:lnTo>
                <a:lnTo>
                  <a:pt x="66291" y="217688"/>
                </a:lnTo>
                <a:lnTo>
                  <a:pt x="45719" y="217688"/>
                </a:lnTo>
                <a:lnTo>
                  <a:pt x="45719" y="182494"/>
                </a:lnTo>
                <a:lnTo>
                  <a:pt x="16398" y="132191"/>
                </a:lnTo>
                <a:lnTo>
                  <a:pt x="10546" y="130667"/>
                </a:lnTo>
                <a:close/>
              </a:path>
              <a:path w="1433195" h="238125">
                <a:moveTo>
                  <a:pt x="45719" y="182494"/>
                </a:moveTo>
                <a:lnTo>
                  <a:pt x="45719" y="217688"/>
                </a:lnTo>
                <a:lnTo>
                  <a:pt x="64769" y="217688"/>
                </a:lnTo>
                <a:lnTo>
                  <a:pt x="64769" y="212963"/>
                </a:lnTo>
                <a:lnTo>
                  <a:pt x="47000" y="212963"/>
                </a:lnTo>
                <a:lnTo>
                  <a:pt x="55244" y="198826"/>
                </a:lnTo>
                <a:lnTo>
                  <a:pt x="45719" y="182494"/>
                </a:lnTo>
                <a:close/>
              </a:path>
              <a:path w="1433195" h="238125">
                <a:moveTo>
                  <a:pt x="99943" y="130667"/>
                </a:moveTo>
                <a:lnTo>
                  <a:pt x="94122" y="132191"/>
                </a:lnTo>
                <a:lnTo>
                  <a:pt x="91439" y="136763"/>
                </a:lnTo>
                <a:lnTo>
                  <a:pt x="64769" y="182494"/>
                </a:lnTo>
                <a:lnTo>
                  <a:pt x="64769" y="217688"/>
                </a:lnTo>
                <a:lnTo>
                  <a:pt x="66291" y="217688"/>
                </a:lnTo>
                <a:lnTo>
                  <a:pt x="107960" y="146303"/>
                </a:lnTo>
                <a:lnTo>
                  <a:pt x="110611" y="141731"/>
                </a:lnTo>
                <a:lnTo>
                  <a:pt x="109087" y="135879"/>
                </a:lnTo>
                <a:lnTo>
                  <a:pt x="104515" y="133349"/>
                </a:lnTo>
                <a:lnTo>
                  <a:pt x="99943" y="130667"/>
                </a:lnTo>
                <a:close/>
              </a:path>
              <a:path w="1433195" h="238125">
                <a:moveTo>
                  <a:pt x="55244" y="198826"/>
                </a:moveTo>
                <a:lnTo>
                  <a:pt x="47000" y="212963"/>
                </a:lnTo>
                <a:lnTo>
                  <a:pt x="63489" y="212963"/>
                </a:lnTo>
                <a:lnTo>
                  <a:pt x="55244" y="198826"/>
                </a:lnTo>
                <a:close/>
              </a:path>
              <a:path w="1433195" h="238125">
                <a:moveTo>
                  <a:pt x="64769" y="182494"/>
                </a:moveTo>
                <a:lnTo>
                  <a:pt x="55244" y="198826"/>
                </a:lnTo>
                <a:lnTo>
                  <a:pt x="63489" y="212963"/>
                </a:lnTo>
                <a:lnTo>
                  <a:pt x="64769" y="212963"/>
                </a:lnTo>
                <a:lnTo>
                  <a:pt x="64769" y="182494"/>
                </a:lnTo>
                <a:close/>
              </a:path>
              <a:path w="1433195" h="238125">
                <a:moveTo>
                  <a:pt x="1428749" y="0"/>
                </a:moveTo>
                <a:lnTo>
                  <a:pt x="50048" y="0"/>
                </a:lnTo>
                <a:lnTo>
                  <a:pt x="45719" y="4328"/>
                </a:lnTo>
                <a:lnTo>
                  <a:pt x="45719" y="182494"/>
                </a:lnTo>
                <a:lnTo>
                  <a:pt x="55244" y="198826"/>
                </a:lnTo>
                <a:lnTo>
                  <a:pt x="64769" y="182494"/>
                </a:lnTo>
                <a:lnTo>
                  <a:pt x="64769" y="19049"/>
                </a:lnTo>
                <a:lnTo>
                  <a:pt x="55260" y="19049"/>
                </a:lnTo>
                <a:lnTo>
                  <a:pt x="64769" y="9509"/>
                </a:lnTo>
                <a:lnTo>
                  <a:pt x="1432956" y="9509"/>
                </a:lnTo>
                <a:lnTo>
                  <a:pt x="1432956" y="4328"/>
                </a:lnTo>
                <a:lnTo>
                  <a:pt x="1428749" y="0"/>
                </a:lnTo>
                <a:close/>
              </a:path>
              <a:path w="1433195" h="238125">
                <a:moveTo>
                  <a:pt x="64769" y="9509"/>
                </a:moveTo>
                <a:lnTo>
                  <a:pt x="55260" y="19049"/>
                </a:lnTo>
                <a:lnTo>
                  <a:pt x="64769" y="19049"/>
                </a:lnTo>
                <a:lnTo>
                  <a:pt x="64769" y="9509"/>
                </a:lnTo>
                <a:close/>
              </a:path>
              <a:path w="1433195" h="238125">
                <a:moveTo>
                  <a:pt x="1413906" y="9509"/>
                </a:moveTo>
                <a:lnTo>
                  <a:pt x="64769" y="9509"/>
                </a:lnTo>
                <a:lnTo>
                  <a:pt x="64769" y="19049"/>
                </a:lnTo>
                <a:lnTo>
                  <a:pt x="1413906" y="19049"/>
                </a:lnTo>
                <a:lnTo>
                  <a:pt x="1413906" y="9509"/>
                </a:lnTo>
                <a:close/>
              </a:path>
              <a:path w="1433195" h="238125">
                <a:moveTo>
                  <a:pt x="1432956" y="9509"/>
                </a:moveTo>
                <a:lnTo>
                  <a:pt x="1413906" y="9509"/>
                </a:lnTo>
                <a:lnTo>
                  <a:pt x="1423415" y="19049"/>
                </a:lnTo>
                <a:lnTo>
                  <a:pt x="1432956" y="19049"/>
                </a:lnTo>
                <a:lnTo>
                  <a:pt x="1432956" y="9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90979" y="1574186"/>
            <a:ext cx="6553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2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87389" y="5732465"/>
            <a:ext cx="1649095" cy="238125"/>
          </a:xfrm>
          <a:custGeom>
            <a:avLst/>
            <a:gdLst/>
            <a:ahLst/>
            <a:cxnLst/>
            <a:rect l="l" t="t" r="r" b="b"/>
            <a:pathLst>
              <a:path w="1649095" h="238125">
                <a:moveTo>
                  <a:pt x="19049" y="0"/>
                </a:moveTo>
                <a:lnTo>
                  <a:pt x="0" y="0"/>
                </a:lnTo>
                <a:lnTo>
                  <a:pt x="0" y="233851"/>
                </a:lnTo>
                <a:lnTo>
                  <a:pt x="4328" y="238124"/>
                </a:lnTo>
                <a:lnTo>
                  <a:pt x="1598919" y="238124"/>
                </a:lnTo>
                <a:lnTo>
                  <a:pt x="1603247" y="233851"/>
                </a:lnTo>
                <a:lnTo>
                  <a:pt x="1603247" y="228599"/>
                </a:lnTo>
                <a:lnTo>
                  <a:pt x="19049" y="228599"/>
                </a:lnTo>
                <a:lnTo>
                  <a:pt x="9540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1649095" h="238125">
                <a:moveTo>
                  <a:pt x="19049" y="219074"/>
                </a:moveTo>
                <a:lnTo>
                  <a:pt x="9540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1649095" h="238125">
                <a:moveTo>
                  <a:pt x="1584197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1584197" y="228599"/>
                </a:lnTo>
                <a:lnTo>
                  <a:pt x="1584197" y="219074"/>
                </a:lnTo>
                <a:close/>
              </a:path>
              <a:path w="1649095" h="238125">
                <a:moveTo>
                  <a:pt x="1593723" y="39380"/>
                </a:moveTo>
                <a:lnTo>
                  <a:pt x="1584198" y="55713"/>
                </a:lnTo>
                <a:lnTo>
                  <a:pt x="1584197" y="228599"/>
                </a:lnTo>
                <a:lnTo>
                  <a:pt x="1593738" y="219074"/>
                </a:lnTo>
                <a:lnTo>
                  <a:pt x="1603247" y="219074"/>
                </a:lnTo>
                <a:lnTo>
                  <a:pt x="1603247" y="55713"/>
                </a:lnTo>
                <a:lnTo>
                  <a:pt x="1593723" y="39380"/>
                </a:lnTo>
                <a:close/>
              </a:path>
              <a:path w="1649095" h="238125">
                <a:moveTo>
                  <a:pt x="1603247" y="219074"/>
                </a:moveTo>
                <a:lnTo>
                  <a:pt x="1593738" y="219074"/>
                </a:lnTo>
                <a:lnTo>
                  <a:pt x="1584197" y="228599"/>
                </a:lnTo>
                <a:lnTo>
                  <a:pt x="1603247" y="228599"/>
                </a:lnTo>
                <a:lnTo>
                  <a:pt x="1603247" y="219074"/>
                </a:lnTo>
                <a:close/>
              </a:path>
              <a:path w="1649095" h="238125">
                <a:moveTo>
                  <a:pt x="1593738" y="1536"/>
                </a:moveTo>
                <a:lnTo>
                  <a:pt x="1538356" y="96392"/>
                </a:lnTo>
                <a:lnTo>
                  <a:pt x="1539880" y="102217"/>
                </a:lnTo>
                <a:lnTo>
                  <a:pt x="1549024" y="107515"/>
                </a:lnTo>
                <a:lnTo>
                  <a:pt x="1554876" y="105991"/>
                </a:lnTo>
                <a:lnTo>
                  <a:pt x="1584197" y="55713"/>
                </a:lnTo>
                <a:lnTo>
                  <a:pt x="1584197" y="20442"/>
                </a:lnTo>
                <a:lnTo>
                  <a:pt x="1604771" y="20442"/>
                </a:lnTo>
                <a:lnTo>
                  <a:pt x="1593738" y="1536"/>
                </a:lnTo>
                <a:close/>
              </a:path>
              <a:path w="1649095" h="238125">
                <a:moveTo>
                  <a:pt x="1604771" y="20442"/>
                </a:moveTo>
                <a:lnTo>
                  <a:pt x="1603247" y="20442"/>
                </a:lnTo>
                <a:lnTo>
                  <a:pt x="1603248" y="55713"/>
                </a:lnTo>
                <a:lnTo>
                  <a:pt x="1629917" y="101443"/>
                </a:lnTo>
                <a:lnTo>
                  <a:pt x="1632600" y="105991"/>
                </a:lnTo>
                <a:lnTo>
                  <a:pt x="1638421" y="107515"/>
                </a:lnTo>
                <a:lnTo>
                  <a:pt x="1642993" y="104872"/>
                </a:lnTo>
                <a:lnTo>
                  <a:pt x="1647443" y="102217"/>
                </a:lnTo>
                <a:lnTo>
                  <a:pt x="1649089" y="96392"/>
                </a:lnTo>
                <a:lnTo>
                  <a:pt x="1604771" y="20442"/>
                </a:lnTo>
                <a:close/>
              </a:path>
              <a:path w="1649095" h="238125">
                <a:moveTo>
                  <a:pt x="1603247" y="20442"/>
                </a:moveTo>
                <a:lnTo>
                  <a:pt x="1584197" y="20442"/>
                </a:lnTo>
                <a:lnTo>
                  <a:pt x="1584197" y="55713"/>
                </a:lnTo>
                <a:lnTo>
                  <a:pt x="1593723" y="39380"/>
                </a:lnTo>
                <a:lnTo>
                  <a:pt x="1585478" y="25243"/>
                </a:lnTo>
                <a:lnTo>
                  <a:pt x="1603247" y="25243"/>
                </a:lnTo>
                <a:lnTo>
                  <a:pt x="1603247" y="20442"/>
                </a:lnTo>
                <a:close/>
              </a:path>
              <a:path w="1649095" h="238125">
                <a:moveTo>
                  <a:pt x="1603247" y="25243"/>
                </a:moveTo>
                <a:lnTo>
                  <a:pt x="1601967" y="25243"/>
                </a:lnTo>
                <a:lnTo>
                  <a:pt x="1593723" y="39380"/>
                </a:lnTo>
                <a:lnTo>
                  <a:pt x="1603247" y="55713"/>
                </a:lnTo>
                <a:lnTo>
                  <a:pt x="1603247" y="25243"/>
                </a:lnTo>
                <a:close/>
              </a:path>
              <a:path w="1649095" h="238125">
                <a:moveTo>
                  <a:pt x="1601967" y="25243"/>
                </a:moveTo>
                <a:lnTo>
                  <a:pt x="1585478" y="25243"/>
                </a:lnTo>
                <a:lnTo>
                  <a:pt x="1593723" y="39380"/>
                </a:lnTo>
                <a:lnTo>
                  <a:pt x="1601967" y="25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17442" y="3375149"/>
            <a:ext cx="1917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92089" y="2967350"/>
            <a:ext cx="1440180" cy="360680"/>
          </a:xfrm>
          <a:custGeom>
            <a:avLst/>
            <a:gdLst/>
            <a:ahLst/>
            <a:cxnLst/>
            <a:rect l="l" t="t" r="r" b="b"/>
            <a:pathLst>
              <a:path w="1440179" h="360679">
                <a:moveTo>
                  <a:pt x="1440179" y="0"/>
                </a:moveTo>
                <a:lnTo>
                  <a:pt x="1432529" y="43267"/>
                </a:lnTo>
                <a:lnTo>
                  <a:pt x="1410801" y="82730"/>
                </a:lnTo>
                <a:lnTo>
                  <a:pt x="1376830" y="117140"/>
                </a:lnTo>
                <a:lnTo>
                  <a:pt x="1332451" y="145253"/>
                </a:lnTo>
                <a:lnTo>
                  <a:pt x="1279497" y="165822"/>
                </a:lnTo>
                <a:lnTo>
                  <a:pt x="1240336" y="174728"/>
                </a:lnTo>
                <a:lnTo>
                  <a:pt x="1198723" y="179357"/>
                </a:lnTo>
                <a:lnTo>
                  <a:pt x="1177168" y="179953"/>
                </a:lnTo>
                <a:lnTo>
                  <a:pt x="983101" y="179953"/>
                </a:lnTo>
                <a:lnTo>
                  <a:pt x="961529" y="180551"/>
                </a:lnTo>
                <a:lnTo>
                  <a:pt x="919893" y="185189"/>
                </a:lnTo>
                <a:lnTo>
                  <a:pt x="880721" y="194109"/>
                </a:lnTo>
                <a:lnTo>
                  <a:pt x="844553" y="206941"/>
                </a:lnTo>
                <a:lnTo>
                  <a:pt x="797120" y="232710"/>
                </a:lnTo>
                <a:lnTo>
                  <a:pt x="759492" y="265194"/>
                </a:lnTo>
                <a:lnTo>
                  <a:pt x="733497" y="303137"/>
                </a:lnTo>
                <a:lnTo>
                  <a:pt x="720961" y="345290"/>
                </a:lnTo>
                <a:lnTo>
                  <a:pt x="720089" y="360060"/>
                </a:lnTo>
                <a:lnTo>
                  <a:pt x="719218" y="345290"/>
                </a:lnTo>
                <a:lnTo>
                  <a:pt x="706685" y="303137"/>
                </a:lnTo>
                <a:lnTo>
                  <a:pt x="680694" y="265194"/>
                </a:lnTo>
                <a:lnTo>
                  <a:pt x="643070" y="232710"/>
                </a:lnTo>
                <a:lnTo>
                  <a:pt x="595639" y="206941"/>
                </a:lnTo>
                <a:lnTo>
                  <a:pt x="559471" y="194109"/>
                </a:lnTo>
                <a:lnTo>
                  <a:pt x="520296" y="185189"/>
                </a:lnTo>
                <a:lnTo>
                  <a:pt x="478654" y="180551"/>
                </a:lnTo>
                <a:lnTo>
                  <a:pt x="457078" y="179953"/>
                </a:lnTo>
                <a:lnTo>
                  <a:pt x="263011" y="179953"/>
                </a:lnTo>
                <a:lnTo>
                  <a:pt x="241439" y="179357"/>
                </a:lnTo>
                <a:lnTo>
                  <a:pt x="199803" y="174728"/>
                </a:lnTo>
                <a:lnTo>
                  <a:pt x="160631" y="165822"/>
                </a:lnTo>
                <a:lnTo>
                  <a:pt x="124463" y="153009"/>
                </a:lnTo>
                <a:lnTo>
                  <a:pt x="77030" y="127273"/>
                </a:lnTo>
                <a:lnTo>
                  <a:pt x="39402" y="94823"/>
                </a:lnTo>
                <a:lnTo>
                  <a:pt x="13407" y="56906"/>
                </a:lnTo>
                <a:lnTo>
                  <a:pt x="871" y="14768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39945" y="2967350"/>
            <a:ext cx="1008380" cy="360680"/>
          </a:xfrm>
          <a:custGeom>
            <a:avLst/>
            <a:gdLst/>
            <a:ahLst/>
            <a:cxnLst/>
            <a:rect l="l" t="t" r="r" b="b"/>
            <a:pathLst>
              <a:path w="1008379" h="360679">
                <a:moveTo>
                  <a:pt x="1008125" y="0"/>
                </a:moveTo>
                <a:lnTo>
                  <a:pt x="1000797" y="43267"/>
                </a:lnTo>
                <a:lnTo>
                  <a:pt x="979981" y="82730"/>
                </a:lnTo>
                <a:lnTo>
                  <a:pt x="947431" y="117140"/>
                </a:lnTo>
                <a:lnTo>
                  <a:pt x="904900" y="145253"/>
                </a:lnTo>
                <a:lnTo>
                  <a:pt x="854142" y="165822"/>
                </a:lnTo>
                <a:lnTo>
                  <a:pt x="816599" y="174728"/>
                </a:lnTo>
                <a:lnTo>
                  <a:pt x="776698" y="179357"/>
                </a:lnTo>
                <a:lnTo>
                  <a:pt x="756025" y="179953"/>
                </a:lnTo>
                <a:lnTo>
                  <a:pt x="715152" y="182311"/>
                </a:lnTo>
                <a:lnTo>
                  <a:pt x="676381" y="189137"/>
                </a:lnTo>
                <a:lnTo>
                  <a:pt x="623299" y="206941"/>
                </a:lnTo>
                <a:lnTo>
                  <a:pt x="577862" y="232710"/>
                </a:lnTo>
                <a:lnTo>
                  <a:pt x="541819" y="265194"/>
                </a:lnTo>
                <a:lnTo>
                  <a:pt x="516920" y="303137"/>
                </a:lnTo>
                <a:lnTo>
                  <a:pt x="504913" y="345290"/>
                </a:lnTo>
                <a:lnTo>
                  <a:pt x="504078" y="360060"/>
                </a:lnTo>
                <a:lnTo>
                  <a:pt x="503243" y="345290"/>
                </a:lnTo>
                <a:lnTo>
                  <a:pt x="491235" y="303137"/>
                </a:lnTo>
                <a:lnTo>
                  <a:pt x="466335" y="265194"/>
                </a:lnTo>
                <a:lnTo>
                  <a:pt x="430289" y="232710"/>
                </a:lnTo>
                <a:lnTo>
                  <a:pt x="384848" y="206941"/>
                </a:lnTo>
                <a:lnTo>
                  <a:pt x="331759" y="189137"/>
                </a:lnTo>
                <a:lnTo>
                  <a:pt x="292981" y="182311"/>
                </a:lnTo>
                <a:lnTo>
                  <a:pt x="252100" y="179953"/>
                </a:lnTo>
                <a:lnTo>
                  <a:pt x="211215" y="177600"/>
                </a:lnTo>
                <a:lnTo>
                  <a:pt x="172428" y="170786"/>
                </a:lnTo>
                <a:lnTo>
                  <a:pt x="119317" y="153009"/>
                </a:lnTo>
                <a:lnTo>
                  <a:pt x="73849" y="127273"/>
                </a:lnTo>
                <a:lnTo>
                  <a:pt x="37777" y="94823"/>
                </a:lnTo>
                <a:lnTo>
                  <a:pt x="12855" y="56906"/>
                </a:lnTo>
                <a:lnTo>
                  <a:pt x="835" y="14768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55747" y="2967350"/>
            <a:ext cx="1440180" cy="360680"/>
          </a:xfrm>
          <a:custGeom>
            <a:avLst/>
            <a:gdLst/>
            <a:ahLst/>
            <a:cxnLst/>
            <a:rect l="l" t="t" r="r" b="b"/>
            <a:pathLst>
              <a:path w="1440179" h="360679">
                <a:moveTo>
                  <a:pt x="1440179" y="0"/>
                </a:moveTo>
                <a:lnTo>
                  <a:pt x="1432538" y="43267"/>
                </a:lnTo>
                <a:lnTo>
                  <a:pt x="1410830" y="82730"/>
                </a:lnTo>
                <a:lnTo>
                  <a:pt x="1376881" y="117140"/>
                </a:lnTo>
                <a:lnTo>
                  <a:pt x="1332517" y="145253"/>
                </a:lnTo>
                <a:lnTo>
                  <a:pt x="1279561" y="165822"/>
                </a:lnTo>
                <a:lnTo>
                  <a:pt x="1240386" y="174728"/>
                </a:lnTo>
                <a:lnTo>
                  <a:pt x="1198744" y="179357"/>
                </a:lnTo>
                <a:lnTo>
                  <a:pt x="1177168" y="179953"/>
                </a:lnTo>
                <a:lnTo>
                  <a:pt x="983101" y="179953"/>
                </a:lnTo>
                <a:lnTo>
                  <a:pt x="961529" y="180551"/>
                </a:lnTo>
                <a:lnTo>
                  <a:pt x="919893" y="185189"/>
                </a:lnTo>
                <a:lnTo>
                  <a:pt x="880721" y="194109"/>
                </a:lnTo>
                <a:lnTo>
                  <a:pt x="844553" y="206941"/>
                </a:lnTo>
                <a:lnTo>
                  <a:pt x="797120" y="232710"/>
                </a:lnTo>
                <a:lnTo>
                  <a:pt x="759492" y="265194"/>
                </a:lnTo>
                <a:lnTo>
                  <a:pt x="733497" y="303137"/>
                </a:lnTo>
                <a:lnTo>
                  <a:pt x="720961" y="345290"/>
                </a:lnTo>
                <a:lnTo>
                  <a:pt x="720089" y="360060"/>
                </a:lnTo>
                <a:lnTo>
                  <a:pt x="719218" y="345290"/>
                </a:lnTo>
                <a:lnTo>
                  <a:pt x="706685" y="303137"/>
                </a:lnTo>
                <a:lnTo>
                  <a:pt x="680694" y="265194"/>
                </a:lnTo>
                <a:lnTo>
                  <a:pt x="643069" y="232710"/>
                </a:lnTo>
                <a:lnTo>
                  <a:pt x="595637" y="206941"/>
                </a:lnTo>
                <a:lnTo>
                  <a:pt x="559467" y="194109"/>
                </a:lnTo>
                <a:lnTo>
                  <a:pt x="520290" y="185189"/>
                </a:lnTo>
                <a:lnTo>
                  <a:pt x="478646" y="180551"/>
                </a:lnTo>
                <a:lnTo>
                  <a:pt x="457068" y="179953"/>
                </a:lnTo>
                <a:lnTo>
                  <a:pt x="263021" y="179953"/>
                </a:lnTo>
                <a:lnTo>
                  <a:pt x="241462" y="179357"/>
                </a:lnTo>
                <a:lnTo>
                  <a:pt x="199847" y="174728"/>
                </a:lnTo>
                <a:lnTo>
                  <a:pt x="160684" y="165822"/>
                </a:lnTo>
                <a:lnTo>
                  <a:pt x="124517" y="153009"/>
                </a:lnTo>
                <a:lnTo>
                  <a:pt x="77075" y="127273"/>
                </a:lnTo>
                <a:lnTo>
                  <a:pt x="39430" y="94823"/>
                </a:lnTo>
                <a:lnTo>
                  <a:pt x="13418" y="56906"/>
                </a:lnTo>
                <a:lnTo>
                  <a:pt x="872" y="14768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50159" y="3375149"/>
            <a:ext cx="187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74875" y="3375149"/>
            <a:ext cx="2019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62073" y="5003648"/>
          <a:ext cx="2808288" cy="1440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"/>
                <a:gridCol w="1584173"/>
                <a:gridCol w="72033"/>
                <a:gridCol w="1080074"/>
              </a:tblGrid>
              <a:tr h="72008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648068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8"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922535" y="5003648"/>
          <a:ext cx="3240387" cy="1501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93"/>
                <a:gridCol w="1584197"/>
                <a:gridCol w="72024"/>
                <a:gridCol w="1512173"/>
              </a:tblGrid>
              <a:tr h="72008"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648068"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8"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402204" y="1979291"/>
          <a:ext cx="4392562" cy="1501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"/>
                <a:gridCol w="1584205"/>
                <a:gridCol w="72001"/>
                <a:gridCol w="1080144"/>
                <a:gridCol w="1584204"/>
              </a:tblGrid>
              <a:tr h="72024"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8068"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1993"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1285">
              <a:lnSpc>
                <a:spcPct val="100000"/>
              </a:lnSpc>
            </a:pPr>
            <a:r>
              <a:rPr dirty="0"/>
              <a:t>Norma</a:t>
            </a:r>
            <a:r>
              <a:rPr spc="-10" dirty="0"/>
              <a:t>l</a:t>
            </a:r>
            <a:r>
              <a:rPr dirty="0"/>
              <a:t>i</a:t>
            </a:r>
            <a:r>
              <a:rPr spc="-5" dirty="0"/>
              <a:t>s</a:t>
            </a:r>
            <a:r>
              <a:rPr spc="-15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3NF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36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3643378" y="2280154"/>
            <a:ext cx="514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3NFb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2113" y="1632199"/>
            <a:ext cx="514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2NFb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22476" y="6237268"/>
            <a:ext cx="1036955" cy="239395"/>
          </a:xfrm>
          <a:custGeom>
            <a:avLst/>
            <a:gdLst/>
            <a:ahLst/>
            <a:cxnLst/>
            <a:rect l="l" t="t" r="r" b="b"/>
            <a:pathLst>
              <a:path w="1036954" h="239395">
                <a:moveTo>
                  <a:pt x="19049" y="844"/>
                </a:moveTo>
                <a:lnTo>
                  <a:pt x="0" y="844"/>
                </a:lnTo>
                <a:lnTo>
                  <a:pt x="0" y="234708"/>
                </a:lnTo>
                <a:lnTo>
                  <a:pt x="4175" y="238957"/>
                </a:lnTo>
                <a:lnTo>
                  <a:pt x="986789" y="238957"/>
                </a:lnTo>
                <a:lnTo>
                  <a:pt x="991118" y="234708"/>
                </a:lnTo>
                <a:lnTo>
                  <a:pt x="991118" y="229432"/>
                </a:lnTo>
                <a:lnTo>
                  <a:pt x="19049" y="229432"/>
                </a:lnTo>
                <a:lnTo>
                  <a:pt x="9509" y="219907"/>
                </a:lnTo>
                <a:lnTo>
                  <a:pt x="19049" y="219907"/>
                </a:lnTo>
                <a:lnTo>
                  <a:pt x="19049" y="844"/>
                </a:lnTo>
                <a:close/>
              </a:path>
              <a:path w="1036954" h="239395">
                <a:moveTo>
                  <a:pt x="19049" y="219907"/>
                </a:moveTo>
                <a:lnTo>
                  <a:pt x="9509" y="219907"/>
                </a:lnTo>
                <a:lnTo>
                  <a:pt x="19049" y="229432"/>
                </a:lnTo>
                <a:lnTo>
                  <a:pt x="19049" y="219907"/>
                </a:lnTo>
                <a:close/>
              </a:path>
              <a:path w="1036954" h="239395">
                <a:moveTo>
                  <a:pt x="972068" y="219907"/>
                </a:moveTo>
                <a:lnTo>
                  <a:pt x="19049" y="219907"/>
                </a:lnTo>
                <a:lnTo>
                  <a:pt x="19049" y="229432"/>
                </a:lnTo>
                <a:lnTo>
                  <a:pt x="972068" y="229432"/>
                </a:lnTo>
                <a:lnTo>
                  <a:pt x="972068" y="219907"/>
                </a:lnTo>
                <a:close/>
              </a:path>
              <a:path w="1036954" h="239395">
                <a:moveTo>
                  <a:pt x="981580" y="37863"/>
                </a:moveTo>
                <a:lnTo>
                  <a:pt x="972068" y="54173"/>
                </a:lnTo>
                <a:lnTo>
                  <a:pt x="972068" y="229432"/>
                </a:lnTo>
                <a:lnTo>
                  <a:pt x="981577" y="219907"/>
                </a:lnTo>
                <a:lnTo>
                  <a:pt x="991118" y="219907"/>
                </a:lnTo>
                <a:lnTo>
                  <a:pt x="991099" y="54173"/>
                </a:lnTo>
                <a:lnTo>
                  <a:pt x="981580" y="37863"/>
                </a:lnTo>
                <a:close/>
              </a:path>
              <a:path w="1036954" h="239395">
                <a:moveTo>
                  <a:pt x="991118" y="219907"/>
                </a:moveTo>
                <a:lnTo>
                  <a:pt x="981577" y="219907"/>
                </a:lnTo>
                <a:lnTo>
                  <a:pt x="972068" y="229432"/>
                </a:lnTo>
                <a:lnTo>
                  <a:pt x="991118" y="229432"/>
                </a:lnTo>
                <a:lnTo>
                  <a:pt x="991118" y="219907"/>
                </a:lnTo>
                <a:close/>
              </a:path>
              <a:path w="1036954" h="239395">
                <a:moveTo>
                  <a:pt x="981577" y="0"/>
                </a:moveTo>
                <a:lnTo>
                  <a:pt x="928877" y="90309"/>
                </a:lnTo>
                <a:lnTo>
                  <a:pt x="926195" y="94844"/>
                </a:lnTo>
                <a:lnTo>
                  <a:pt x="927719" y="100678"/>
                </a:lnTo>
                <a:lnTo>
                  <a:pt x="936863" y="105975"/>
                </a:lnTo>
                <a:lnTo>
                  <a:pt x="942715" y="104451"/>
                </a:lnTo>
                <a:lnTo>
                  <a:pt x="945398" y="99904"/>
                </a:lnTo>
                <a:lnTo>
                  <a:pt x="972049" y="54206"/>
                </a:lnTo>
                <a:lnTo>
                  <a:pt x="972068" y="18906"/>
                </a:lnTo>
                <a:lnTo>
                  <a:pt x="992610" y="18906"/>
                </a:lnTo>
                <a:lnTo>
                  <a:pt x="981577" y="0"/>
                </a:lnTo>
                <a:close/>
              </a:path>
              <a:path w="1036954" h="239395">
                <a:moveTo>
                  <a:pt x="992610" y="18906"/>
                </a:moveTo>
                <a:lnTo>
                  <a:pt x="991118" y="18906"/>
                </a:lnTo>
                <a:lnTo>
                  <a:pt x="991118" y="54206"/>
                </a:lnTo>
                <a:lnTo>
                  <a:pt x="1020439" y="104451"/>
                </a:lnTo>
                <a:lnTo>
                  <a:pt x="1026292" y="105975"/>
                </a:lnTo>
                <a:lnTo>
                  <a:pt x="1035436" y="100678"/>
                </a:lnTo>
                <a:lnTo>
                  <a:pt x="1036960" y="94844"/>
                </a:lnTo>
                <a:lnTo>
                  <a:pt x="1034277" y="90309"/>
                </a:lnTo>
                <a:lnTo>
                  <a:pt x="992610" y="18906"/>
                </a:lnTo>
                <a:close/>
              </a:path>
              <a:path w="1036954" h="239395">
                <a:moveTo>
                  <a:pt x="991118" y="23704"/>
                </a:moveTo>
                <a:lnTo>
                  <a:pt x="989837" y="23704"/>
                </a:lnTo>
                <a:lnTo>
                  <a:pt x="981580" y="37863"/>
                </a:lnTo>
                <a:lnTo>
                  <a:pt x="991118" y="54206"/>
                </a:lnTo>
                <a:lnTo>
                  <a:pt x="991118" y="23704"/>
                </a:lnTo>
                <a:close/>
              </a:path>
              <a:path w="1036954" h="239395">
                <a:moveTo>
                  <a:pt x="991118" y="18906"/>
                </a:moveTo>
                <a:lnTo>
                  <a:pt x="972068" y="18906"/>
                </a:lnTo>
                <a:lnTo>
                  <a:pt x="972068" y="54173"/>
                </a:lnTo>
                <a:lnTo>
                  <a:pt x="981580" y="37863"/>
                </a:lnTo>
                <a:lnTo>
                  <a:pt x="973317" y="23704"/>
                </a:lnTo>
                <a:lnTo>
                  <a:pt x="991118" y="23704"/>
                </a:lnTo>
                <a:lnTo>
                  <a:pt x="991118" y="18906"/>
                </a:lnTo>
                <a:close/>
              </a:path>
              <a:path w="1036954" h="239395">
                <a:moveTo>
                  <a:pt x="989837" y="23704"/>
                </a:moveTo>
                <a:lnTo>
                  <a:pt x="973317" y="23704"/>
                </a:lnTo>
                <a:lnTo>
                  <a:pt x="981580" y="37863"/>
                </a:lnTo>
                <a:lnTo>
                  <a:pt x="989837" y="23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72240" y="5805260"/>
            <a:ext cx="936625" cy="432434"/>
          </a:xfrm>
          <a:custGeom>
            <a:avLst/>
            <a:gdLst/>
            <a:ahLst/>
            <a:cxnLst/>
            <a:rect l="l" t="t" r="r" b="b"/>
            <a:pathLst>
              <a:path w="936625" h="432435">
                <a:moveTo>
                  <a:pt x="0" y="432053"/>
                </a:moveTo>
                <a:lnTo>
                  <a:pt x="936104" y="432053"/>
                </a:lnTo>
                <a:lnTo>
                  <a:pt x="93610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08341" y="5805260"/>
            <a:ext cx="648335" cy="432434"/>
          </a:xfrm>
          <a:custGeom>
            <a:avLst/>
            <a:gdLst/>
            <a:ahLst/>
            <a:cxnLst/>
            <a:rect l="l" t="t" r="r" b="b"/>
            <a:pathLst>
              <a:path w="648334" h="432435">
                <a:moveTo>
                  <a:pt x="0" y="432053"/>
                </a:moveTo>
                <a:lnTo>
                  <a:pt x="648068" y="432053"/>
                </a:lnTo>
                <a:lnTo>
                  <a:pt x="648068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00215" y="5733263"/>
            <a:ext cx="1728470" cy="576580"/>
          </a:xfrm>
          <a:prstGeom prst="rect">
            <a:avLst/>
          </a:prstGeom>
          <a:solidFill>
            <a:srgbClr val="FFFFCC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ct val="100000"/>
              </a:lnSpc>
              <a:tabLst>
                <a:tab pos="1133475" algn="l"/>
              </a:tabLst>
            </a:pPr>
            <a:r>
              <a:rPr sz="1800" dirty="0">
                <a:latin typeface="Calibri"/>
                <a:cs typeface="Calibri"/>
              </a:rPr>
              <a:t>Modu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2680" y="2424299"/>
            <a:ext cx="4978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3N</a:t>
            </a:r>
            <a:r>
              <a:rPr sz="1800" spc="-6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38990" y="6236518"/>
            <a:ext cx="893444" cy="238125"/>
          </a:xfrm>
          <a:custGeom>
            <a:avLst/>
            <a:gdLst/>
            <a:ahLst/>
            <a:cxnLst/>
            <a:rect l="l" t="t" r="r" b="b"/>
            <a:pathLst>
              <a:path w="893444" h="238125">
                <a:moveTo>
                  <a:pt x="19049" y="0"/>
                </a:moveTo>
                <a:lnTo>
                  <a:pt x="0" y="0"/>
                </a:lnTo>
                <a:lnTo>
                  <a:pt x="0" y="233848"/>
                </a:lnTo>
                <a:lnTo>
                  <a:pt x="4190" y="238124"/>
                </a:lnTo>
                <a:lnTo>
                  <a:pt x="842771" y="238124"/>
                </a:lnTo>
                <a:lnTo>
                  <a:pt x="847081" y="233848"/>
                </a:lnTo>
                <a:lnTo>
                  <a:pt x="847081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893444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893444" h="238125">
                <a:moveTo>
                  <a:pt x="828031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828031" y="228599"/>
                </a:lnTo>
                <a:lnTo>
                  <a:pt x="828031" y="219074"/>
                </a:lnTo>
                <a:close/>
              </a:path>
              <a:path w="893444" h="238125">
                <a:moveTo>
                  <a:pt x="837561" y="39394"/>
                </a:moveTo>
                <a:lnTo>
                  <a:pt x="828039" y="55716"/>
                </a:lnTo>
                <a:lnTo>
                  <a:pt x="828031" y="228599"/>
                </a:lnTo>
                <a:lnTo>
                  <a:pt x="837556" y="219074"/>
                </a:lnTo>
                <a:lnTo>
                  <a:pt x="847081" y="219074"/>
                </a:lnTo>
                <a:lnTo>
                  <a:pt x="847081" y="55716"/>
                </a:lnTo>
                <a:lnTo>
                  <a:pt x="837561" y="39394"/>
                </a:lnTo>
                <a:close/>
              </a:path>
              <a:path w="893444" h="238125">
                <a:moveTo>
                  <a:pt x="847081" y="219074"/>
                </a:moveTo>
                <a:lnTo>
                  <a:pt x="837556" y="219074"/>
                </a:lnTo>
                <a:lnTo>
                  <a:pt x="828031" y="228599"/>
                </a:lnTo>
                <a:lnTo>
                  <a:pt x="847081" y="228599"/>
                </a:lnTo>
                <a:lnTo>
                  <a:pt x="847081" y="219074"/>
                </a:lnTo>
                <a:close/>
              </a:path>
              <a:path w="893444" h="238125">
                <a:moveTo>
                  <a:pt x="837556" y="1545"/>
                </a:moveTo>
                <a:lnTo>
                  <a:pt x="805935" y="55728"/>
                </a:lnTo>
                <a:lnTo>
                  <a:pt x="782192" y="96392"/>
                </a:lnTo>
                <a:lnTo>
                  <a:pt x="783716" y="102214"/>
                </a:lnTo>
                <a:lnTo>
                  <a:pt x="792860" y="107524"/>
                </a:lnTo>
                <a:lnTo>
                  <a:pt x="798694" y="105988"/>
                </a:lnTo>
                <a:lnTo>
                  <a:pt x="828031" y="55728"/>
                </a:lnTo>
                <a:lnTo>
                  <a:pt x="828031" y="20442"/>
                </a:lnTo>
                <a:lnTo>
                  <a:pt x="848587" y="20442"/>
                </a:lnTo>
                <a:lnTo>
                  <a:pt x="837556" y="1545"/>
                </a:lnTo>
                <a:close/>
              </a:path>
              <a:path w="893444" h="238125">
                <a:moveTo>
                  <a:pt x="848587" y="20442"/>
                </a:moveTo>
                <a:lnTo>
                  <a:pt x="847081" y="20442"/>
                </a:lnTo>
                <a:lnTo>
                  <a:pt x="847089" y="55728"/>
                </a:lnTo>
                <a:lnTo>
                  <a:pt x="876418" y="105988"/>
                </a:lnTo>
                <a:lnTo>
                  <a:pt x="882264" y="107524"/>
                </a:lnTo>
                <a:lnTo>
                  <a:pt x="891408" y="102214"/>
                </a:lnTo>
                <a:lnTo>
                  <a:pt x="892932" y="96392"/>
                </a:lnTo>
                <a:lnTo>
                  <a:pt x="869178" y="55716"/>
                </a:lnTo>
                <a:lnTo>
                  <a:pt x="848587" y="20442"/>
                </a:lnTo>
                <a:close/>
              </a:path>
              <a:path w="893444" h="238125">
                <a:moveTo>
                  <a:pt x="847081" y="20442"/>
                </a:moveTo>
                <a:lnTo>
                  <a:pt x="828031" y="20442"/>
                </a:lnTo>
                <a:lnTo>
                  <a:pt x="828031" y="55728"/>
                </a:lnTo>
                <a:lnTo>
                  <a:pt x="837561" y="39394"/>
                </a:lnTo>
                <a:lnTo>
                  <a:pt x="829305" y="25240"/>
                </a:lnTo>
                <a:lnTo>
                  <a:pt x="847081" y="25240"/>
                </a:lnTo>
                <a:lnTo>
                  <a:pt x="847081" y="20442"/>
                </a:lnTo>
                <a:close/>
              </a:path>
              <a:path w="893444" h="238125">
                <a:moveTo>
                  <a:pt x="847081" y="25240"/>
                </a:moveTo>
                <a:lnTo>
                  <a:pt x="845819" y="25240"/>
                </a:lnTo>
                <a:lnTo>
                  <a:pt x="837561" y="39394"/>
                </a:lnTo>
                <a:lnTo>
                  <a:pt x="847081" y="55716"/>
                </a:lnTo>
                <a:lnTo>
                  <a:pt x="847081" y="25240"/>
                </a:lnTo>
                <a:close/>
              </a:path>
              <a:path w="893444" h="238125">
                <a:moveTo>
                  <a:pt x="845819" y="25240"/>
                </a:moveTo>
                <a:lnTo>
                  <a:pt x="829305" y="25240"/>
                </a:lnTo>
                <a:lnTo>
                  <a:pt x="837561" y="39394"/>
                </a:lnTo>
                <a:lnTo>
                  <a:pt x="845819" y="2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54348" y="2566156"/>
          <a:ext cx="1944257" cy="2219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32"/>
                <a:gridCol w="1008125"/>
              </a:tblGrid>
              <a:tr h="37085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437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3506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62715" y="1918091"/>
          <a:ext cx="1584197" cy="3332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1"/>
                <a:gridCol w="648096"/>
              </a:tblGrid>
              <a:tr h="37081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16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48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832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2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738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337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482355" y="5723738"/>
          <a:ext cx="2016237" cy="980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93"/>
                <a:gridCol w="936118"/>
                <a:gridCol w="72010"/>
                <a:gridCol w="936116"/>
              </a:tblGrid>
              <a:tr h="72396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32053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1609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62073" y="5723738"/>
          <a:ext cx="1728153" cy="980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"/>
                <a:gridCol w="1008095"/>
                <a:gridCol w="72027"/>
                <a:gridCol w="576023"/>
              </a:tblGrid>
              <a:tr h="71996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32053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8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34082" y="2710175"/>
          <a:ext cx="1656157" cy="184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077"/>
                <a:gridCol w="648080"/>
              </a:tblGrid>
              <a:tr h="37085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564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836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343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4025">
              <a:lnSpc>
                <a:spcPct val="100000"/>
              </a:lnSpc>
            </a:pPr>
            <a:r>
              <a:rPr dirty="0"/>
              <a:t>P</a:t>
            </a:r>
            <a:r>
              <a:rPr spc="-70" dirty="0"/>
              <a:t>r</a:t>
            </a:r>
            <a:r>
              <a:rPr spc="-5" dirty="0"/>
              <a:t>ob</a:t>
            </a:r>
            <a:r>
              <a:rPr dirty="0"/>
              <a:t>lems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85" dirty="0"/>
              <a:t>R</a:t>
            </a:r>
            <a:r>
              <a:rPr dirty="0"/>
              <a:t>ema</a:t>
            </a:r>
            <a:r>
              <a:rPr spc="-5" dirty="0"/>
              <a:t>in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2NF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>
          <a:xfrm>
            <a:off x="628650" y="1825625"/>
            <a:ext cx="3886200" cy="394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pc="-15" dirty="0"/>
              <a:t>INSE</a:t>
            </a:r>
            <a:r>
              <a:rPr spc="-40" dirty="0"/>
              <a:t>R</a:t>
            </a:r>
            <a:r>
              <a:rPr spc="-15" dirty="0"/>
              <a:t>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0" dirty="0"/>
              <a:t>Anoma</a:t>
            </a:r>
            <a:r>
              <a:rPr spc="-15" dirty="0"/>
              <a:t>l</a:t>
            </a:r>
            <a:r>
              <a:rPr spc="-10" dirty="0"/>
              <a:t>i</a:t>
            </a:r>
            <a:r>
              <a:rPr spc="-15" dirty="0"/>
              <a:t>es</a:t>
            </a:r>
          </a:p>
          <a:p>
            <a:pPr marL="756285" marR="5080" lvl="1" indent="-286385">
              <a:lnSpc>
                <a:spcPts val="2590"/>
              </a:lnSpc>
              <a:spcBef>
                <a:spcPts val="645"/>
              </a:spcBef>
              <a:buFont typeface="Arial"/>
              <a:buChar char="•"/>
              <a:tabLst>
                <a:tab pos="756920" algn="l"/>
              </a:tabLst>
            </a:pPr>
            <a:r>
              <a:rPr lang="en-GB" sz="2400" spc="-90" dirty="0" smtClean="0">
                <a:latin typeface="Calibri"/>
                <a:cs typeface="Calibri"/>
              </a:rPr>
              <a:t>We cant add who </a:t>
            </a:r>
            <a:r>
              <a:rPr lang="en-GB" sz="2400" spc="250" dirty="0" smtClean="0">
                <a:latin typeface="Calibri"/>
                <a:cs typeface="Calibri"/>
              </a:rPr>
              <a:t>don</a:t>
            </a:r>
            <a:r>
              <a:rPr lang="fr-FR" sz="2400" spc="250" dirty="0" smtClean="0">
                <a:latin typeface="Calibri"/>
                <a:cs typeface="Calibri"/>
              </a:rPr>
              <a:t>’</a:t>
            </a:r>
            <a:r>
              <a:rPr lang="en-GB" sz="2400" spc="250" dirty="0" smtClean="0">
                <a:latin typeface="Calibri"/>
                <a:cs typeface="Calibri"/>
              </a:rPr>
              <a:t>t </a:t>
            </a:r>
            <a:r>
              <a:rPr lang="en-GB" sz="2400" spc="250" dirty="0" err="1" smtClean="0">
                <a:latin typeface="Calibri"/>
                <a:cs typeface="Calibri"/>
              </a:rPr>
              <a:t>curren</a:t>
            </a:r>
            <a:r>
              <a:rPr sz="2400" dirty="0" smtClean="0">
                <a:latin typeface="Calibri"/>
                <a:cs typeface="Calibri"/>
              </a:rPr>
              <a:t>tly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modu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355600" algn="l"/>
              </a:tabLst>
            </a:pPr>
            <a:r>
              <a:rPr spc="-20" dirty="0"/>
              <a:t>UP</a:t>
            </a:r>
            <a:r>
              <a:rPr spc="-60" dirty="0"/>
              <a:t>D</a:t>
            </a:r>
            <a:r>
              <a:rPr spc="-235" dirty="0"/>
              <a:t>A</a:t>
            </a:r>
            <a:r>
              <a:rPr spc="-20" dirty="0"/>
              <a:t>T</a:t>
            </a:r>
            <a:r>
              <a:rPr spc="-15" dirty="0"/>
              <a:t>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0" dirty="0"/>
              <a:t>Anoma</a:t>
            </a:r>
            <a:r>
              <a:rPr spc="-15" dirty="0"/>
              <a:t>l</a:t>
            </a:r>
            <a:r>
              <a:rPr spc="-10" dirty="0"/>
              <a:t>i</a:t>
            </a:r>
            <a:r>
              <a:rPr spc="-15" dirty="0"/>
              <a:t>es</a:t>
            </a:r>
          </a:p>
          <a:p>
            <a:pPr marL="756285" marR="5715" lvl="1" indent="-286385">
              <a:lnSpc>
                <a:spcPts val="2590"/>
              </a:lnSpc>
              <a:spcBef>
                <a:spcPts val="64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2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chan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dep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rtm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1,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cha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355600" algn="l"/>
              </a:tabLst>
            </a:pPr>
            <a:r>
              <a:rPr spc="-20" dirty="0"/>
              <a:t>DELE</a:t>
            </a:r>
            <a:r>
              <a:rPr spc="-10" dirty="0"/>
              <a:t>T</a:t>
            </a:r>
            <a:r>
              <a:rPr spc="-15" dirty="0"/>
              <a:t>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Anoma</a:t>
            </a:r>
            <a:r>
              <a:rPr spc="-25" dirty="0"/>
              <a:t>l</a:t>
            </a:r>
            <a:r>
              <a:rPr dirty="0"/>
              <a:t>i</a:t>
            </a:r>
            <a:r>
              <a:rPr spc="-15" dirty="0"/>
              <a:t>es</a:t>
            </a:r>
          </a:p>
          <a:p>
            <a:pPr marL="756285" marR="81280" lvl="1" indent="-286385">
              <a:lnSpc>
                <a:spcPts val="2590"/>
              </a:lnSpc>
              <a:spcBef>
                <a:spcPts val="64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2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modu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L2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37</a:t>
            </a:fld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5515741" y="2497832"/>
            <a:ext cx="4978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2N</a:t>
            </a:r>
            <a:r>
              <a:rPr sz="1800" spc="-6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26582" y="2783723"/>
          <a:ext cx="2592322" cy="2219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32"/>
                <a:gridCol w="648065"/>
                <a:gridCol w="1008125"/>
              </a:tblGrid>
              <a:tr h="37081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45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8363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337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4365">
              <a:lnSpc>
                <a:spcPct val="100000"/>
              </a:lnSpc>
            </a:pPr>
            <a:r>
              <a:rPr dirty="0"/>
              <a:t>P</a:t>
            </a:r>
            <a:r>
              <a:rPr spc="-70" dirty="0"/>
              <a:t>r</a:t>
            </a:r>
            <a:r>
              <a:rPr spc="-5" dirty="0"/>
              <a:t>ob</a:t>
            </a:r>
            <a:r>
              <a:rPr dirty="0"/>
              <a:t>lems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85" dirty="0"/>
              <a:t>R</a:t>
            </a:r>
            <a:r>
              <a:rPr dirty="0"/>
              <a:t>eso</a:t>
            </a:r>
            <a:r>
              <a:rPr spc="-5" dirty="0"/>
              <a:t>l</a:t>
            </a:r>
            <a:r>
              <a:rPr spc="-40" dirty="0"/>
              <a:t>v</a:t>
            </a:r>
            <a:r>
              <a:rPr dirty="0"/>
              <a:t>ed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3NF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36" y="1677965"/>
            <a:ext cx="3784600" cy="4785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oblems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esol</a:t>
            </a:r>
            <a:r>
              <a:rPr sz="2800" spc="-5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endParaRPr sz="2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3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F</a:t>
            </a:r>
          </a:p>
          <a:p>
            <a:pPr marL="756285" marR="5080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1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ow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add </a:t>
            </a:r>
            <a:r>
              <a:rPr lang="en-GB" sz="2400" spc="-155" dirty="0" smtClean="0">
                <a:latin typeface="Calibri"/>
                <a:cs typeface="Calibri"/>
              </a:rPr>
              <a:t>lecturer who don</a:t>
            </a:r>
            <a:r>
              <a:rPr lang="fr-FR" sz="2400" spc="-155" dirty="0" smtClean="0">
                <a:latin typeface="Calibri"/>
                <a:cs typeface="Calibri"/>
              </a:rPr>
              <a:t>’</a:t>
            </a:r>
            <a:r>
              <a:rPr lang="en-GB" sz="2400" spc="-155" dirty="0" smtClean="0">
                <a:latin typeface="Calibri"/>
                <a:cs typeface="Calibri"/>
              </a:rPr>
              <a:t>t currently</a:t>
            </a:r>
            <a:r>
              <a:rPr sz="2400" spc="20" dirty="0" smtClean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modu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  <a:p>
            <a:pPr marL="756285" marR="4127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D</a:t>
            </a:r>
            <a:r>
              <a:rPr sz="2400" spc="-19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9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nee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cha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ng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ow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upd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depa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tme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L1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DELET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9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</a:p>
          <a:p>
            <a:pPr marL="756285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M3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il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L2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2031" y="2641977"/>
            <a:ext cx="514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3NFb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9669" y="2652645"/>
            <a:ext cx="4978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3N</a:t>
            </a:r>
            <a:r>
              <a:rPr sz="1800" spc="-6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22744" y="2927741"/>
          <a:ext cx="1944257" cy="2219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32"/>
                <a:gridCol w="1008125"/>
              </a:tblGrid>
              <a:tr h="37081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617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832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100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3328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50510" y="2938531"/>
          <a:ext cx="1656221" cy="1849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25"/>
                <a:gridCol w="648096"/>
              </a:tblGrid>
              <a:tr h="37081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457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8363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3506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700">
              <a:lnSpc>
                <a:spcPct val="100000"/>
              </a:lnSpc>
            </a:pPr>
            <a:r>
              <a:rPr dirty="0"/>
              <a:t>Norma</a:t>
            </a:r>
            <a:r>
              <a:rPr spc="-10" dirty="0"/>
              <a:t>l</a:t>
            </a:r>
            <a:r>
              <a:rPr dirty="0"/>
              <a:t>i</a:t>
            </a:r>
            <a:r>
              <a:rPr spc="-5" dirty="0"/>
              <a:t>s</a:t>
            </a:r>
            <a:r>
              <a:rPr spc="-35" dirty="0"/>
              <a:t>a</a:t>
            </a:r>
            <a:r>
              <a:rPr dirty="0"/>
              <a:t>ti</a:t>
            </a:r>
            <a:r>
              <a:rPr spc="-5" dirty="0"/>
              <a:t>o</a:t>
            </a:r>
            <a:r>
              <a:rPr dirty="0"/>
              <a:t>n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5" dirty="0"/>
              <a:t>D</a:t>
            </a:r>
            <a:r>
              <a:rPr dirty="0"/>
              <a:t>es</a:t>
            </a:r>
            <a:r>
              <a:rPr spc="-5" dirty="0"/>
              <a:t>i</a:t>
            </a:r>
            <a:r>
              <a:rPr dirty="0"/>
              <a:t>gn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39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36" y="1677965"/>
            <a:ext cx="3821429" cy="3537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Nor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ali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abase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desi</a:t>
            </a:r>
            <a:r>
              <a:rPr sz="2800" spc="-15" dirty="0">
                <a:latin typeface="Calibri"/>
                <a:cs typeface="Calibri"/>
              </a:rPr>
              <a:t>gn</a:t>
            </a:r>
            <a:endParaRPr sz="2800">
              <a:latin typeface="Calibri"/>
              <a:cs typeface="Calibri"/>
            </a:endParaRPr>
          </a:p>
          <a:p>
            <a:pPr marL="756285" marR="41084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abase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norma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3NF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756285" marR="5080" lvl="1" indent="-286385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ur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des</a:t>
            </a:r>
            <a:r>
              <a:rPr sz="2400" dirty="0">
                <a:latin typeface="Calibri"/>
                <a:cs typeface="Calibri"/>
              </a:rPr>
              <a:t>ign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leads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spc="-15" dirty="0">
                <a:latin typeface="Calibri"/>
                <a:cs typeface="Calibri"/>
              </a:rPr>
              <a:t>3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abase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mig</a:t>
            </a:r>
            <a:r>
              <a:rPr sz="2400" spc="-2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37" y="1677960"/>
            <a:ext cx="3868420" cy="324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Wh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6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non</a:t>
            </a:r>
            <a:r>
              <a:rPr sz="2800" spc="-15" dirty="0">
                <a:latin typeface="Calibri"/>
                <a:cs typeface="Calibri"/>
              </a:rPr>
              <a:t>-3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abase</a:t>
            </a:r>
            <a:endParaRPr sz="2800">
              <a:latin typeface="Calibri"/>
              <a:cs typeface="Calibri"/>
            </a:endParaRPr>
          </a:p>
          <a:p>
            <a:pPr marL="756285" marR="113030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Ide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ausi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em</a:t>
            </a:r>
            <a:endParaRPr sz="2400">
              <a:latin typeface="Calibri"/>
              <a:cs typeface="Calibri"/>
            </a:endParaRPr>
          </a:p>
          <a:p>
            <a:pPr marL="756285" marR="15557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nsert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upd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anomali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1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em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8285">
              <a:lnSpc>
                <a:spcPct val="100000"/>
              </a:lnSpc>
            </a:pPr>
            <a:r>
              <a:rPr spc="-5" dirty="0"/>
              <a:t>F</a:t>
            </a:r>
            <a:r>
              <a:rPr dirty="0"/>
              <a:t>i</a:t>
            </a:r>
            <a:r>
              <a:rPr spc="-70" dirty="0"/>
              <a:t>r</a:t>
            </a:r>
            <a:r>
              <a:rPr spc="-45" dirty="0"/>
              <a:t>s</a:t>
            </a:r>
            <a:r>
              <a:rPr dirty="0"/>
              <a:t>t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Normal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5" dirty="0"/>
              <a:t>F</a:t>
            </a:r>
            <a:r>
              <a:rPr spc="-5" dirty="0"/>
              <a:t>orm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77965"/>
            <a:ext cx="3828415" cy="397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mo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endParaRPr sz="2800" dirty="0">
              <a:latin typeface="Calibri"/>
              <a:cs typeface="Calibri"/>
            </a:endParaRPr>
          </a:p>
          <a:p>
            <a:pPr marR="179705" algn="ctr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ona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mo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el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om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</a:t>
            </a:r>
            <a:endParaRPr sz="2400" dirty="0">
              <a:latin typeface="Calibri"/>
              <a:cs typeface="Calibri"/>
            </a:endParaRPr>
          </a:p>
          <a:p>
            <a:pPr marL="756285" marR="14224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abl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tries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omp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obje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ts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imp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que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</a:p>
          <a:p>
            <a:pPr marR="119380" algn="ct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ompar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7841" y="1677964"/>
            <a:ext cx="3687445" cy="168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sa</a:t>
            </a:r>
            <a:r>
              <a:rPr sz="2800" spc="-15" dirty="0">
                <a:latin typeface="Calibri"/>
                <a:cs typeface="Calibri"/>
              </a:rPr>
              <a:t>id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nor</a:t>
            </a:r>
            <a:r>
              <a:rPr sz="2800" spc="-15" dirty="0">
                <a:latin typeface="Calibri"/>
                <a:cs typeface="Calibri"/>
              </a:rPr>
              <a:t>mal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or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(1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F)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ue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25" dirty="0">
                <a:latin typeface="Calibri"/>
                <a:cs typeface="Calibri"/>
              </a:rPr>
              <a:t>om</a:t>
            </a:r>
            <a:r>
              <a:rPr sz="2800" spc="-10" dirty="0">
                <a:latin typeface="Calibri"/>
                <a:cs typeface="Calibri"/>
              </a:rPr>
              <a:t>ic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9200">
              <a:lnSpc>
                <a:spcPct val="100000"/>
              </a:lnSpc>
            </a:pPr>
            <a:r>
              <a:rPr spc="-5" dirty="0"/>
              <a:t>Summa</a:t>
            </a:r>
            <a:r>
              <a:rPr spc="25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90163"/>
            <a:ext cx="3584575" cy="289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No</a:t>
            </a:r>
            <a:r>
              <a:rPr sz="2800" spc="-2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mal</a:t>
            </a:r>
            <a:r>
              <a:rPr sz="2800" spc="-2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edund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ncy</a:t>
            </a:r>
            <a:endParaRPr sz="2400">
              <a:latin typeface="Calibri"/>
              <a:cs typeface="Calibri"/>
            </a:endParaRPr>
          </a:p>
          <a:p>
            <a:pPr marL="756285" marR="106426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Fun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nden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rmal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orms</a:t>
            </a:r>
            <a:endParaRPr sz="240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rma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orms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4114" y="1916823"/>
            <a:ext cx="1512570" cy="504190"/>
          </a:xfrm>
          <a:prstGeom prst="rect">
            <a:avLst/>
          </a:prstGeom>
          <a:solidFill>
            <a:srgbClr val="FFFFCC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34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Unnorma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64114" y="2996943"/>
            <a:ext cx="1512570" cy="504190"/>
          </a:xfrm>
          <a:custGeom>
            <a:avLst/>
            <a:gdLst/>
            <a:ahLst/>
            <a:cxnLst/>
            <a:rect l="l" t="t" r="r" b="b"/>
            <a:pathLst>
              <a:path w="1512570" h="504189">
                <a:moveTo>
                  <a:pt x="0" y="504050"/>
                </a:moveTo>
                <a:lnTo>
                  <a:pt x="1512188" y="504050"/>
                </a:lnTo>
                <a:lnTo>
                  <a:pt x="1512188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64239" y="2421636"/>
            <a:ext cx="111125" cy="576580"/>
          </a:xfrm>
          <a:custGeom>
            <a:avLst/>
            <a:gdLst/>
            <a:ahLst/>
            <a:cxnLst/>
            <a:rect l="l" t="t" r="r" b="b"/>
            <a:pathLst>
              <a:path w="111125" h="576580">
                <a:moveTo>
                  <a:pt x="10667" y="470032"/>
                </a:moveTo>
                <a:lnTo>
                  <a:pt x="6248" y="472683"/>
                </a:lnTo>
                <a:lnTo>
                  <a:pt x="1676" y="475366"/>
                </a:lnTo>
                <a:lnTo>
                  <a:pt x="0" y="481187"/>
                </a:lnTo>
                <a:lnTo>
                  <a:pt x="2682" y="485637"/>
                </a:lnTo>
                <a:lnTo>
                  <a:pt x="55138" y="576193"/>
                </a:lnTo>
                <a:lnTo>
                  <a:pt x="66253" y="557265"/>
                </a:lnTo>
                <a:lnTo>
                  <a:pt x="45598" y="557265"/>
                </a:lnTo>
                <a:lnTo>
                  <a:pt x="45702" y="521891"/>
                </a:lnTo>
                <a:lnTo>
                  <a:pt x="19202" y="476128"/>
                </a:lnTo>
                <a:lnTo>
                  <a:pt x="16520" y="471556"/>
                </a:lnTo>
                <a:lnTo>
                  <a:pt x="10667" y="470032"/>
                </a:lnTo>
                <a:close/>
              </a:path>
              <a:path w="111125" h="576580">
                <a:moveTo>
                  <a:pt x="45702" y="521891"/>
                </a:moveTo>
                <a:lnTo>
                  <a:pt x="45598" y="557265"/>
                </a:lnTo>
                <a:lnTo>
                  <a:pt x="64648" y="557265"/>
                </a:lnTo>
                <a:lnTo>
                  <a:pt x="64662" y="552449"/>
                </a:lnTo>
                <a:lnTo>
                  <a:pt x="47000" y="552449"/>
                </a:lnTo>
                <a:lnTo>
                  <a:pt x="55248" y="538376"/>
                </a:lnTo>
                <a:lnTo>
                  <a:pt x="45702" y="521891"/>
                </a:lnTo>
                <a:close/>
              </a:path>
              <a:path w="111125" h="576580">
                <a:moveTo>
                  <a:pt x="100096" y="470275"/>
                </a:moveTo>
                <a:lnTo>
                  <a:pt x="94244" y="471799"/>
                </a:lnTo>
                <a:lnTo>
                  <a:pt x="91592" y="476371"/>
                </a:lnTo>
                <a:lnTo>
                  <a:pt x="64751" y="522164"/>
                </a:lnTo>
                <a:lnTo>
                  <a:pt x="64648" y="557265"/>
                </a:lnTo>
                <a:lnTo>
                  <a:pt x="66253" y="557265"/>
                </a:lnTo>
                <a:lnTo>
                  <a:pt x="110764" y="481462"/>
                </a:lnTo>
                <a:lnTo>
                  <a:pt x="109240" y="475609"/>
                </a:lnTo>
                <a:lnTo>
                  <a:pt x="100096" y="470275"/>
                </a:lnTo>
                <a:close/>
              </a:path>
              <a:path w="111125" h="576580">
                <a:moveTo>
                  <a:pt x="55248" y="538376"/>
                </a:moveTo>
                <a:lnTo>
                  <a:pt x="47000" y="552449"/>
                </a:lnTo>
                <a:lnTo>
                  <a:pt x="63398" y="552449"/>
                </a:lnTo>
                <a:lnTo>
                  <a:pt x="55248" y="538376"/>
                </a:lnTo>
                <a:close/>
              </a:path>
              <a:path w="111125" h="576580">
                <a:moveTo>
                  <a:pt x="64751" y="522164"/>
                </a:moveTo>
                <a:lnTo>
                  <a:pt x="55248" y="538376"/>
                </a:lnTo>
                <a:lnTo>
                  <a:pt x="63398" y="552449"/>
                </a:lnTo>
                <a:lnTo>
                  <a:pt x="64662" y="552449"/>
                </a:lnTo>
                <a:lnTo>
                  <a:pt x="64751" y="522164"/>
                </a:lnTo>
                <a:close/>
              </a:path>
              <a:path w="111125" h="576580">
                <a:moveTo>
                  <a:pt x="47243" y="0"/>
                </a:moveTo>
                <a:lnTo>
                  <a:pt x="45702" y="521891"/>
                </a:lnTo>
                <a:lnTo>
                  <a:pt x="55248" y="538376"/>
                </a:lnTo>
                <a:lnTo>
                  <a:pt x="64751" y="522164"/>
                </a:lnTo>
                <a:lnTo>
                  <a:pt x="66293" y="121"/>
                </a:lnTo>
                <a:lnTo>
                  <a:pt x="47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64239" y="3501756"/>
            <a:ext cx="111125" cy="576580"/>
          </a:xfrm>
          <a:custGeom>
            <a:avLst/>
            <a:gdLst/>
            <a:ahLst/>
            <a:cxnLst/>
            <a:rect l="l" t="t" r="r" b="b"/>
            <a:pathLst>
              <a:path w="111125" h="576579">
                <a:moveTo>
                  <a:pt x="10667" y="470038"/>
                </a:moveTo>
                <a:lnTo>
                  <a:pt x="6248" y="472705"/>
                </a:lnTo>
                <a:lnTo>
                  <a:pt x="1676" y="475372"/>
                </a:lnTo>
                <a:lnTo>
                  <a:pt x="0" y="481087"/>
                </a:lnTo>
                <a:lnTo>
                  <a:pt x="2682" y="485659"/>
                </a:lnTo>
                <a:lnTo>
                  <a:pt x="55138" y="576218"/>
                </a:lnTo>
                <a:lnTo>
                  <a:pt x="66252" y="557287"/>
                </a:lnTo>
                <a:lnTo>
                  <a:pt x="64648" y="557287"/>
                </a:lnTo>
                <a:lnTo>
                  <a:pt x="45598" y="557168"/>
                </a:lnTo>
                <a:lnTo>
                  <a:pt x="45702" y="521902"/>
                </a:lnTo>
                <a:lnTo>
                  <a:pt x="19202" y="476134"/>
                </a:lnTo>
                <a:lnTo>
                  <a:pt x="16520" y="471562"/>
                </a:lnTo>
                <a:lnTo>
                  <a:pt x="10667" y="470038"/>
                </a:lnTo>
                <a:close/>
              </a:path>
              <a:path w="111125" h="576579">
                <a:moveTo>
                  <a:pt x="45702" y="521902"/>
                </a:moveTo>
                <a:lnTo>
                  <a:pt x="45598" y="557168"/>
                </a:lnTo>
                <a:lnTo>
                  <a:pt x="64648" y="557287"/>
                </a:lnTo>
                <a:lnTo>
                  <a:pt x="64662" y="552465"/>
                </a:lnTo>
                <a:lnTo>
                  <a:pt x="47000" y="552465"/>
                </a:lnTo>
                <a:lnTo>
                  <a:pt x="55249" y="538392"/>
                </a:lnTo>
                <a:lnTo>
                  <a:pt x="45702" y="521902"/>
                </a:lnTo>
                <a:close/>
              </a:path>
              <a:path w="111125" h="576579">
                <a:moveTo>
                  <a:pt x="100096" y="470300"/>
                </a:moveTo>
                <a:lnTo>
                  <a:pt x="94244" y="471824"/>
                </a:lnTo>
                <a:lnTo>
                  <a:pt x="91592" y="476396"/>
                </a:lnTo>
                <a:lnTo>
                  <a:pt x="64751" y="522183"/>
                </a:lnTo>
                <a:lnTo>
                  <a:pt x="64648" y="557287"/>
                </a:lnTo>
                <a:lnTo>
                  <a:pt x="66252" y="557287"/>
                </a:lnTo>
                <a:lnTo>
                  <a:pt x="110764" y="481468"/>
                </a:lnTo>
                <a:lnTo>
                  <a:pt x="109240" y="475634"/>
                </a:lnTo>
                <a:lnTo>
                  <a:pt x="100096" y="470300"/>
                </a:lnTo>
                <a:close/>
              </a:path>
              <a:path w="111125" h="576579">
                <a:moveTo>
                  <a:pt x="55249" y="538392"/>
                </a:moveTo>
                <a:lnTo>
                  <a:pt x="47000" y="552465"/>
                </a:lnTo>
                <a:lnTo>
                  <a:pt x="63398" y="552465"/>
                </a:lnTo>
                <a:lnTo>
                  <a:pt x="55249" y="538392"/>
                </a:lnTo>
                <a:close/>
              </a:path>
              <a:path w="111125" h="576579">
                <a:moveTo>
                  <a:pt x="64751" y="522183"/>
                </a:moveTo>
                <a:lnTo>
                  <a:pt x="55249" y="538392"/>
                </a:lnTo>
                <a:lnTo>
                  <a:pt x="63398" y="552465"/>
                </a:lnTo>
                <a:lnTo>
                  <a:pt x="64662" y="552465"/>
                </a:lnTo>
                <a:lnTo>
                  <a:pt x="64751" y="522183"/>
                </a:lnTo>
                <a:close/>
              </a:path>
              <a:path w="111125" h="576579">
                <a:moveTo>
                  <a:pt x="66293" y="0"/>
                </a:moveTo>
                <a:lnTo>
                  <a:pt x="47243" y="0"/>
                </a:lnTo>
                <a:lnTo>
                  <a:pt x="45702" y="521902"/>
                </a:lnTo>
                <a:lnTo>
                  <a:pt x="55249" y="538392"/>
                </a:lnTo>
                <a:lnTo>
                  <a:pt x="64751" y="522183"/>
                </a:lnTo>
                <a:lnTo>
                  <a:pt x="66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64239" y="4581905"/>
            <a:ext cx="111125" cy="576580"/>
          </a:xfrm>
          <a:custGeom>
            <a:avLst/>
            <a:gdLst/>
            <a:ahLst/>
            <a:cxnLst/>
            <a:rect l="l" t="t" r="r" b="b"/>
            <a:pathLst>
              <a:path w="111125" h="576579">
                <a:moveTo>
                  <a:pt x="10667" y="470022"/>
                </a:moveTo>
                <a:lnTo>
                  <a:pt x="6248" y="472689"/>
                </a:lnTo>
                <a:lnTo>
                  <a:pt x="1676" y="475238"/>
                </a:lnTo>
                <a:lnTo>
                  <a:pt x="0" y="481071"/>
                </a:lnTo>
                <a:lnTo>
                  <a:pt x="2682" y="485643"/>
                </a:lnTo>
                <a:lnTo>
                  <a:pt x="55138" y="576071"/>
                </a:lnTo>
                <a:lnTo>
                  <a:pt x="66177" y="557271"/>
                </a:lnTo>
                <a:lnTo>
                  <a:pt x="64648" y="557271"/>
                </a:lnTo>
                <a:lnTo>
                  <a:pt x="45598" y="557153"/>
                </a:lnTo>
                <a:lnTo>
                  <a:pt x="45702" y="521886"/>
                </a:lnTo>
                <a:lnTo>
                  <a:pt x="19202" y="476118"/>
                </a:lnTo>
                <a:lnTo>
                  <a:pt x="16520" y="471546"/>
                </a:lnTo>
                <a:lnTo>
                  <a:pt x="10667" y="470022"/>
                </a:lnTo>
                <a:close/>
              </a:path>
              <a:path w="111125" h="576579">
                <a:moveTo>
                  <a:pt x="45702" y="521886"/>
                </a:moveTo>
                <a:lnTo>
                  <a:pt x="45598" y="557153"/>
                </a:lnTo>
                <a:lnTo>
                  <a:pt x="64648" y="557271"/>
                </a:lnTo>
                <a:lnTo>
                  <a:pt x="64662" y="552449"/>
                </a:lnTo>
                <a:lnTo>
                  <a:pt x="47000" y="552449"/>
                </a:lnTo>
                <a:lnTo>
                  <a:pt x="55249" y="538376"/>
                </a:lnTo>
                <a:lnTo>
                  <a:pt x="45702" y="521886"/>
                </a:lnTo>
                <a:close/>
              </a:path>
              <a:path w="111125" h="576579">
                <a:moveTo>
                  <a:pt x="100096" y="470285"/>
                </a:moveTo>
                <a:lnTo>
                  <a:pt x="94244" y="471809"/>
                </a:lnTo>
                <a:lnTo>
                  <a:pt x="91592" y="476381"/>
                </a:lnTo>
                <a:lnTo>
                  <a:pt x="64751" y="522167"/>
                </a:lnTo>
                <a:lnTo>
                  <a:pt x="64648" y="557271"/>
                </a:lnTo>
                <a:lnTo>
                  <a:pt x="66177" y="557271"/>
                </a:lnTo>
                <a:lnTo>
                  <a:pt x="108082" y="485906"/>
                </a:lnTo>
                <a:lnTo>
                  <a:pt x="110764" y="481452"/>
                </a:lnTo>
                <a:lnTo>
                  <a:pt x="109240" y="475619"/>
                </a:lnTo>
                <a:lnTo>
                  <a:pt x="100096" y="470285"/>
                </a:lnTo>
                <a:close/>
              </a:path>
              <a:path w="111125" h="576579">
                <a:moveTo>
                  <a:pt x="55249" y="538376"/>
                </a:moveTo>
                <a:lnTo>
                  <a:pt x="47000" y="552449"/>
                </a:lnTo>
                <a:lnTo>
                  <a:pt x="63398" y="552449"/>
                </a:lnTo>
                <a:lnTo>
                  <a:pt x="55249" y="538376"/>
                </a:lnTo>
                <a:close/>
              </a:path>
              <a:path w="111125" h="576579">
                <a:moveTo>
                  <a:pt x="64751" y="522167"/>
                </a:moveTo>
                <a:lnTo>
                  <a:pt x="55249" y="538376"/>
                </a:lnTo>
                <a:lnTo>
                  <a:pt x="63398" y="552449"/>
                </a:lnTo>
                <a:lnTo>
                  <a:pt x="64662" y="552449"/>
                </a:lnTo>
                <a:lnTo>
                  <a:pt x="64751" y="522167"/>
                </a:lnTo>
                <a:close/>
              </a:path>
              <a:path w="111125" h="576579">
                <a:moveTo>
                  <a:pt x="66293" y="0"/>
                </a:moveTo>
                <a:lnTo>
                  <a:pt x="47243" y="0"/>
                </a:lnTo>
                <a:lnTo>
                  <a:pt x="45702" y="521886"/>
                </a:lnTo>
                <a:lnTo>
                  <a:pt x="55249" y="538376"/>
                </a:lnTo>
                <a:lnTo>
                  <a:pt x="64751" y="522167"/>
                </a:lnTo>
                <a:lnTo>
                  <a:pt x="66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23919" y="2492879"/>
            <a:ext cx="2463800" cy="155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4485" marR="467995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mov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alibri"/>
                <a:cs typeface="Calibri"/>
              </a:rPr>
              <a:t>no</a:t>
            </a:r>
            <a:r>
              <a:rPr sz="1600" spc="-10" dirty="0">
                <a:latin typeface="Calibri"/>
                <a:cs typeface="Calibri"/>
              </a:rPr>
              <a:t>n-</a:t>
            </a:r>
            <a:r>
              <a:rPr sz="1600" spc="-20" dirty="0">
                <a:latin typeface="Calibri"/>
                <a:cs typeface="Calibri"/>
              </a:rPr>
              <a:t>atom</a:t>
            </a:r>
            <a:r>
              <a:rPr sz="1600" spc="-10" dirty="0">
                <a:latin typeface="Calibri"/>
                <a:cs typeface="Calibri"/>
              </a:rPr>
              <a:t>ic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ues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dirty="0">
                <a:latin typeface="Calibri"/>
                <a:cs typeface="Calibri"/>
              </a:rPr>
              <a:t>1NF</a:t>
            </a:r>
            <a:endParaRPr sz="1800">
              <a:latin typeface="Calibri"/>
              <a:cs typeface="Calibri"/>
            </a:endParaRPr>
          </a:p>
          <a:p>
            <a:pPr marL="324485" marR="5080">
              <a:lnSpc>
                <a:spcPct val="100000"/>
              </a:lnSpc>
              <a:spcBef>
                <a:spcPts val="1285"/>
              </a:spcBef>
            </a:pP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mov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alibri"/>
                <a:cs typeface="Calibri"/>
              </a:rPr>
              <a:t>p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tial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unc</a:t>
            </a:r>
            <a:r>
              <a:rPr sz="1600" spc="-5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onal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alibri"/>
                <a:cs typeface="Calibri"/>
              </a:rPr>
              <a:t>dependenc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27218" y="646490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4114" y="4077093"/>
            <a:ext cx="1512570" cy="504190"/>
          </a:xfrm>
          <a:prstGeom prst="rect">
            <a:avLst/>
          </a:prstGeom>
          <a:solidFill>
            <a:srgbClr val="FFFFCC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2NF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4114" y="5157203"/>
            <a:ext cx="1512570" cy="504190"/>
          </a:xfrm>
          <a:prstGeom prst="rect">
            <a:avLst/>
          </a:prstGeom>
          <a:solidFill>
            <a:srgbClr val="FFFFCC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3NF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5958" y="4653532"/>
            <a:ext cx="238887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mov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iti</a:t>
            </a:r>
            <a:r>
              <a:rPr sz="1600" spc="-2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unc</a:t>
            </a:r>
            <a:r>
              <a:rPr sz="1600" spc="-5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onal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alibri"/>
                <a:cs typeface="Calibri"/>
              </a:rPr>
              <a:t>dependenc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9200">
              <a:lnSpc>
                <a:spcPct val="100000"/>
              </a:lnSpc>
            </a:pPr>
            <a:r>
              <a:rPr spc="-5" dirty="0"/>
              <a:t>Summa</a:t>
            </a:r>
            <a:r>
              <a:rPr spc="25" dirty="0"/>
              <a:t>r</a:t>
            </a:r>
            <a:r>
              <a:rPr dirty="0"/>
              <a:t>y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41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77965"/>
            <a:ext cx="3606800" cy="2745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8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artial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FDs</a:t>
            </a:r>
            <a:endParaRPr sz="280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Som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n-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dep</a:t>
            </a:r>
            <a:r>
              <a:rPr sz="2400" spc="-5" dirty="0">
                <a:latin typeface="Calibri"/>
                <a:cs typeface="Calibri"/>
              </a:rPr>
              <a:t>ende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id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ts val="2870"/>
              </a:lnSpc>
              <a:spcBef>
                <a:spcPts val="600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{Mo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le}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{De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t,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ts val="2870"/>
              </a:lnSpc>
            </a:pPr>
            <a:r>
              <a:rPr sz="2400" spc="-20" dirty="0">
                <a:latin typeface="Calibri"/>
                <a:cs typeface="Calibri"/>
              </a:rPr>
              <a:t>Le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er}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41" y="1677960"/>
            <a:ext cx="3585845" cy="274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180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ansit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FDs</a:t>
            </a:r>
            <a:endParaRPr sz="2800">
              <a:latin typeface="Calibri"/>
              <a:cs typeface="Calibri"/>
            </a:endParaRPr>
          </a:p>
          <a:p>
            <a:pPr marL="756285" marR="3365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Som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ansiti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dep</a:t>
            </a:r>
            <a:r>
              <a:rPr sz="2400" spc="-5" dirty="0">
                <a:latin typeface="Calibri"/>
                <a:cs typeface="Calibri"/>
              </a:rPr>
              <a:t>ende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id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{Mo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le}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{Le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er}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Symbol"/>
                <a:cs typeface="Symbol"/>
              </a:rPr>
              <a:t>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{D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35657" y="4869192"/>
            <a:ext cx="1584325" cy="648335"/>
          </a:xfrm>
          <a:custGeom>
            <a:avLst/>
            <a:gdLst/>
            <a:ahLst/>
            <a:cxnLst/>
            <a:rect l="l" t="t" r="r" b="b"/>
            <a:pathLst>
              <a:path w="1584325" h="648335">
                <a:moveTo>
                  <a:pt x="0" y="648068"/>
                </a:moveTo>
                <a:lnTo>
                  <a:pt x="1584197" y="648068"/>
                </a:lnTo>
                <a:lnTo>
                  <a:pt x="1584197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55623" y="5033897"/>
            <a:ext cx="11461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Modu</a:t>
            </a:r>
            <a:r>
              <a:rPr sz="2800" spc="-3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9855" y="4869192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5">
                <a:moveTo>
                  <a:pt x="0" y="648068"/>
                </a:moveTo>
                <a:lnTo>
                  <a:pt x="1152131" y="648068"/>
                </a:lnTo>
                <a:lnTo>
                  <a:pt x="1152131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33980" y="5033897"/>
            <a:ext cx="7245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De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0" y="4869192"/>
            <a:ext cx="1584325" cy="648335"/>
          </a:xfrm>
          <a:custGeom>
            <a:avLst/>
            <a:gdLst/>
            <a:ahLst/>
            <a:cxnLst/>
            <a:rect l="l" t="t" r="r" b="b"/>
            <a:pathLst>
              <a:path w="1584325" h="648335">
                <a:moveTo>
                  <a:pt x="0" y="648068"/>
                </a:moveTo>
                <a:lnTo>
                  <a:pt x="1584197" y="648068"/>
                </a:lnTo>
                <a:lnTo>
                  <a:pt x="1584197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51073" y="5033897"/>
            <a:ext cx="12268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Lectu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6197" y="4869192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5">
                <a:moveTo>
                  <a:pt x="0" y="648068"/>
                </a:moveTo>
                <a:lnTo>
                  <a:pt x="1152131" y="648068"/>
                </a:lnTo>
                <a:lnTo>
                  <a:pt x="1152131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26840" y="5033897"/>
            <a:ext cx="6121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65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63648" y="4797158"/>
            <a:ext cx="1728470" cy="792480"/>
          </a:xfrm>
          <a:custGeom>
            <a:avLst/>
            <a:gdLst/>
            <a:ahLst/>
            <a:cxnLst/>
            <a:rect l="l" t="t" r="r" b="b"/>
            <a:pathLst>
              <a:path w="1728470" h="792479">
                <a:moveTo>
                  <a:pt x="0" y="792086"/>
                </a:moveTo>
                <a:lnTo>
                  <a:pt x="1728215" y="792086"/>
                </a:lnTo>
                <a:lnTo>
                  <a:pt x="1728215" y="0"/>
                </a:lnTo>
                <a:lnTo>
                  <a:pt x="0" y="0"/>
                </a:lnTo>
                <a:lnTo>
                  <a:pt x="0" y="79208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84204" y="4797158"/>
            <a:ext cx="1296670" cy="792480"/>
          </a:xfrm>
          <a:custGeom>
            <a:avLst/>
            <a:gdLst/>
            <a:ahLst/>
            <a:cxnLst/>
            <a:rect l="l" t="t" r="r" b="b"/>
            <a:pathLst>
              <a:path w="1296670" h="792479">
                <a:moveTo>
                  <a:pt x="0" y="792086"/>
                </a:moveTo>
                <a:lnTo>
                  <a:pt x="1296161" y="792086"/>
                </a:lnTo>
                <a:lnTo>
                  <a:pt x="1296161" y="0"/>
                </a:lnTo>
                <a:lnTo>
                  <a:pt x="0" y="0"/>
                </a:lnTo>
                <a:lnTo>
                  <a:pt x="0" y="79208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8994" y="5516498"/>
            <a:ext cx="1433195" cy="226695"/>
          </a:xfrm>
          <a:custGeom>
            <a:avLst/>
            <a:gdLst/>
            <a:ahLst/>
            <a:cxnLst/>
            <a:rect l="l" t="t" r="r" b="b"/>
            <a:pathLst>
              <a:path w="1433195" h="226695">
                <a:moveTo>
                  <a:pt x="19049" y="0"/>
                </a:moveTo>
                <a:lnTo>
                  <a:pt x="0" y="0"/>
                </a:lnTo>
                <a:lnTo>
                  <a:pt x="0" y="221897"/>
                </a:lnTo>
                <a:lnTo>
                  <a:pt x="4322" y="226158"/>
                </a:lnTo>
                <a:lnTo>
                  <a:pt x="1383029" y="226158"/>
                </a:lnTo>
                <a:lnTo>
                  <a:pt x="1387236" y="221897"/>
                </a:lnTo>
                <a:lnTo>
                  <a:pt x="1387236" y="216633"/>
                </a:lnTo>
                <a:lnTo>
                  <a:pt x="19049" y="216633"/>
                </a:lnTo>
                <a:lnTo>
                  <a:pt x="9524" y="207108"/>
                </a:lnTo>
                <a:lnTo>
                  <a:pt x="19049" y="207108"/>
                </a:lnTo>
                <a:lnTo>
                  <a:pt x="19049" y="0"/>
                </a:lnTo>
                <a:close/>
              </a:path>
              <a:path w="1433195" h="226695">
                <a:moveTo>
                  <a:pt x="19049" y="207108"/>
                </a:moveTo>
                <a:lnTo>
                  <a:pt x="9524" y="207108"/>
                </a:lnTo>
                <a:lnTo>
                  <a:pt x="19049" y="216633"/>
                </a:lnTo>
                <a:lnTo>
                  <a:pt x="19049" y="207108"/>
                </a:lnTo>
                <a:close/>
              </a:path>
              <a:path w="1433195" h="226695">
                <a:moveTo>
                  <a:pt x="1368186" y="207108"/>
                </a:moveTo>
                <a:lnTo>
                  <a:pt x="19049" y="207108"/>
                </a:lnTo>
                <a:lnTo>
                  <a:pt x="19049" y="216633"/>
                </a:lnTo>
                <a:lnTo>
                  <a:pt x="1368186" y="216633"/>
                </a:lnTo>
                <a:lnTo>
                  <a:pt x="1368186" y="207108"/>
                </a:lnTo>
                <a:close/>
              </a:path>
              <a:path w="1433195" h="226695">
                <a:moveTo>
                  <a:pt x="1377759" y="39206"/>
                </a:moveTo>
                <a:lnTo>
                  <a:pt x="1368186" y="55630"/>
                </a:lnTo>
                <a:lnTo>
                  <a:pt x="1368186" y="216633"/>
                </a:lnTo>
                <a:lnTo>
                  <a:pt x="1377695" y="207108"/>
                </a:lnTo>
                <a:lnTo>
                  <a:pt x="1387236" y="207108"/>
                </a:lnTo>
                <a:lnTo>
                  <a:pt x="1387236" y="55452"/>
                </a:lnTo>
                <a:lnTo>
                  <a:pt x="1377759" y="39206"/>
                </a:lnTo>
                <a:close/>
              </a:path>
              <a:path w="1433195" h="226695">
                <a:moveTo>
                  <a:pt x="1387236" y="207108"/>
                </a:moveTo>
                <a:lnTo>
                  <a:pt x="1377695" y="207108"/>
                </a:lnTo>
                <a:lnTo>
                  <a:pt x="1368186" y="216633"/>
                </a:lnTo>
                <a:lnTo>
                  <a:pt x="1387236" y="216633"/>
                </a:lnTo>
                <a:lnTo>
                  <a:pt x="1387236" y="207108"/>
                </a:lnTo>
                <a:close/>
              </a:path>
              <a:path w="1433195" h="226695">
                <a:moveTo>
                  <a:pt x="1377695" y="1523"/>
                </a:moveTo>
                <a:lnTo>
                  <a:pt x="1322466" y="96332"/>
                </a:lnTo>
                <a:lnTo>
                  <a:pt x="1323990" y="102156"/>
                </a:lnTo>
                <a:lnTo>
                  <a:pt x="1328562" y="104811"/>
                </a:lnTo>
                <a:lnTo>
                  <a:pt x="1332981" y="107466"/>
                </a:lnTo>
                <a:lnTo>
                  <a:pt x="1338833" y="105930"/>
                </a:lnTo>
                <a:lnTo>
                  <a:pt x="1341516" y="101382"/>
                </a:lnTo>
                <a:lnTo>
                  <a:pt x="1368186" y="55630"/>
                </a:lnTo>
                <a:lnTo>
                  <a:pt x="1368186" y="20442"/>
                </a:lnTo>
                <a:lnTo>
                  <a:pt x="1388742" y="20442"/>
                </a:lnTo>
                <a:lnTo>
                  <a:pt x="1377695" y="1523"/>
                </a:lnTo>
                <a:close/>
              </a:path>
              <a:path w="1433195" h="226695">
                <a:moveTo>
                  <a:pt x="1388742" y="20442"/>
                </a:moveTo>
                <a:lnTo>
                  <a:pt x="1387236" y="20442"/>
                </a:lnTo>
                <a:lnTo>
                  <a:pt x="1387236" y="55452"/>
                </a:lnTo>
                <a:lnTo>
                  <a:pt x="1414028" y="101382"/>
                </a:lnTo>
                <a:lnTo>
                  <a:pt x="1416557" y="105930"/>
                </a:lnTo>
                <a:lnTo>
                  <a:pt x="1422410" y="107466"/>
                </a:lnTo>
                <a:lnTo>
                  <a:pt x="1431554" y="102156"/>
                </a:lnTo>
                <a:lnTo>
                  <a:pt x="1433078" y="96332"/>
                </a:lnTo>
                <a:lnTo>
                  <a:pt x="1430395" y="91784"/>
                </a:lnTo>
                <a:lnTo>
                  <a:pt x="1388742" y="20442"/>
                </a:lnTo>
                <a:close/>
              </a:path>
              <a:path w="1433195" h="226695">
                <a:moveTo>
                  <a:pt x="1387236" y="20442"/>
                </a:moveTo>
                <a:lnTo>
                  <a:pt x="1368186" y="20442"/>
                </a:lnTo>
                <a:lnTo>
                  <a:pt x="1368186" y="55630"/>
                </a:lnTo>
                <a:lnTo>
                  <a:pt x="1377759" y="39206"/>
                </a:lnTo>
                <a:lnTo>
                  <a:pt x="1369557" y="25145"/>
                </a:lnTo>
                <a:lnTo>
                  <a:pt x="1387236" y="25145"/>
                </a:lnTo>
                <a:lnTo>
                  <a:pt x="1387236" y="20442"/>
                </a:lnTo>
                <a:close/>
              </a:path>
              <a:path w="1433195" h="226695">
                <a:moveTo>
                  <a:pt x="1387236" y="25145"/>
                </a:moveTo>
                <a:lnTo>
                  <a:pt x="1385956" y="25145"/>
                </a:lnTo>
                <a:lnTo>
                  <a:pt x="1377759" y="39206"/>
                </a:lnTo>
                <a:lnTo>
                  <a:pt x="1387236" y="55452"/>
                </a:lnTo>
                <a:lnTo>
                  <a:pt x="1387236" y="25145"/>
                </a:lnTo>
                <a:close/>
              </a:path>
              <a:path w="1433195" h="226695">
                <a:moveTo>
                  <a:pt x="1385956" y="25145"/>
                </a:moveTo>
                <a:lnTo>
                  <a:pt x="1369557" y="25145"/>
                </a:lnTo>
                <a:lnTo>
                  <a:pt x="1377759" y="39206"/>
                </a:lnTo>
                <a:lnTo>
                  <a:pt x="1385956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95927" y="5517129"/>
            <a:ext cx="1423670" cy="226060"/>
          </a:xfrm>
          <a:custGeom>
            <a:avLst/>
            <a:gdLst/>
            <a:ahLst/>
            <a:cxnLst/>
            <a:rect l="l" t="t" r="r" b="b"/>
            <a:pathLst>
              <a:path w="1423670" h="226060">
                <a:moveTo>
                  <a:pt x="1358645" y="206596"/>
                </a:moveTo>
                <a:lnTo>
                  <a:pt x="0" y="206596"/>
                </a:lnTo>
                <a:lnTo>
                  <a:pt x="0" y="225646"/>
                </a:lnTo>
                <a:lnTo>
                  <a:pt x="1373367" y="225646"/>
                </a:lnTo>
                <a:lnTo>
                  <a:pt x="1377695" y="221385"/>
                </a:lnTo>
                <a:lnTo>
                  <a:pt x="1377695" y="216121"/>
                </a:lnTo>
                <a:lnTo>
                  <a:pt x="1358645" y="216121"/>
                </a:lnTo>
                <a:lnTo>
                  <a:pt x="1358645" y="206596"/>
                </a:lnTo>
                <a:close/>
              </a:path>
              <a:path w="1423670" h="226060">
                <a:moveTo>
                  <a:pt x="1368170" y="37892"/>
                </a:moveTo>
                <a:lnTo>
                  <a:pt x="1358645" y="54227"/>
                </a:lnTo>
                <a:lnTo>
                  <a:pt x="1358645" y="216121"/>
                </a:lnTo>
                <a:lnTo>
                  <a:pt x="1368186" y="206596"/>
                </a:lnTo>
                <a:lnTo>
                  <a:pt x="1377695" y="206596"/>
                </a:lnTo>
                <a:lnTo>
                  <a:pt x="1377695" y="54227"/>
                </a:lnTo>
                <a:lnTo>
                  <a:pt x="1368170" y="37892"/>
                </a:lnTo>
                <a:close/>
              </a:path>
              <a:path w="1423670" h="226060">
                <a:moveTo>
                  <a:pt x="1377695" y="206596"/>
                </a:moveTo>
                <a:lnTo>
                  <a:pt x="1368186" y="206596"/>
                </a:lnTo>
                <a:lnTo>
                  <a:pt x="1358645" y="216121"/>
                </a:lnTo>
                <a:lnTo>
                  <a:pt x="1377695" y="216121"/>
                </a:lnTo>
                <a:lnTo>
                  <a:pt x="1377695" y="206596"/>
                </a:lnTo>
                <a:close/>
              </a:path>
              <a:path w="1423670" h="226060">
                <a:moveTo>
                  <a:pt x="1368186" y="0"/>
                </a:moveTo>
                <a:lnTo>
                  <a:pt x="1312804" y="94917"/>
                </a:lnTo>
                <a:lnTo>
                  <a:pt x="1314328" y="100739"/>
                </a:lnTo>
                <a:lnTo>
                  <a:pt x="1323472" y="106036"/>
                </a:lnTo>
                <a:lnTo>
                  <a:pt x="1329324" y="104500"/>
                </a:lnTo>
                <a:lnTo>
                  <a:pt x="1358645" y="54227"/>
                </a:lnTo>
                <a:lnTo>
                  <a:pt x="1358645" y="18931"/>
                </a:lnTo>
                <a:lnTo>
                  <a:pt x="1379226" y="18931"/>
                </a:lnTo>
                <a:lnTo>
                  <a:pt x="1368186" y="0"/>
                </a:lnTo>
                <a:close/>
              </a:path>
              <a:path w="1423670" h="226060">
                <a:moveTo>
                  <a:pt x="1379226" y="18931"/>
                </a:moveTo>
                <a:lnTo>
                  <a:pt x="1377695" y="18931"/>
                </a:lnTo>
                <a:lnTo>
                  <a:pt x="1377695" y="54227"/>
                </a:lnTo>
                <a:lnTo>
                  <a:pt x="1404365" y="99965"/>
                </a:lnTo>
                <a:lnTo>
                  <a:pt x="1407048" y="104500"/>
                </a:lnTo>
                <a:lnTo>
                  <a:pt x="1412869" y="106036"/>
                </a:lnTo>
                <a:lnTo>
                  <a:pt x="1417441" y="103394"/>
                </a:lnTo>
                <a:lnTo>
                  <a:pt x="1421891" y="100739"/>
                </a:lnTo>
                <a:lnTo>
                  <a:pt x="1423537" y="94917"/>
                </a:lnTo>
                <a:lnTo>
                  <a:pt x="1379226" y="18931"/>
                </a:lnTo>
                <a:close/>
              </a:path>
              <a:path w="1423670" h="226060">
                <a:moveTo>
                  <a:pt x="1377695" y="18931"/>
                </a:moveTo>
                <a:lnTo>
                  <a:pt x="1358645" y="18931"/>
                </a:lnTo>
                <a:lnTo>
                  <a:pt x="1358645" y="54227"/>
                </a:lnTo>
                <a:lnTo>
                  <a:pt x="1368170" y="37892"/>
                </a:lnTo>
                <a:lnTo>
                  <a:pt x="1359926" y="23753"/>
                </a:lnTo>
                <a:lnTo>
                  <a:pt x="1377695" y="23753"/>
                </a:lnTo>
                <a:lnTo>
                  <a:pt x="1377695" y="18931"/>
                </a:lnTo>
                <a:close/>
              </a:path>
              <a:path w="1423670" h="226060">
                <a:moveTo>
                  <a:pt x="1377695" y="23753"/>
                </a:moveTo>
                <a:lnTo>
                  <a:pt x="1376415" y="23753"/>
                </a:lnTo>
                <a:lnTo>
                  <a:pt x="1368170" y="37892"/>
                </a:lnTo>
                <a:lnTo>
                  <a:pt x="1377695" y="54227"/>
                </a:lnTo>
                <a:lnTo>
                  <a:pt x="1377695" y="23753"/>
                </a:lnTo>
                <a:close/>
              </a:path>
              <a:path w="1423670" h="226060">
                <a:moveTo>
                  <a:pt x="1376415" y="23753"/>
                </a:moveTo>
                <a:lnTo>
                  <a:pt x="1359926" y="23753"/>
                </a:lnTo>
                <a:lnTo>
                  <a:pt x="1368170" y="37892"/>
                </a:lnTo>
                <a:lnTo>
                  <a:pt x="1376415" y="23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41460" y="4631816"/>
            <a:ext cx="1433195" cy="238125"/>
          </a:xfrm>
          <a:custGeom>
            <a:avLst/>
            <a:gdLst/>
            <a:ahLst/>
            <a:cxnLst/>
            <a:rect l="l" t="t" r="r" b="b"/>
            <a:pathLst>
              <a:path w="1433195" h="238125">
                <a:moveTo>
                  <a:pt x="1413875" y="9524"/>
                </a:moveTo>
                <a:lnTo>
                  <a:pt x="1413875" y="238124"/>
                </a:lnTo>
                <a:lnTo>
                  <a:pt x="1432925" y="238124"/>
                </a:lnTo>
                <a:lnTo>
                  <a:pt x="1432925" y="19049"/>
                </a:lnTo>
                <a:lnTo>
                  <a:pt x="1423415" y="19049"/>
                </a:lnTo>
                <a:lnTo>
                  <a:pt x="1413875" y="9524"/>
                </a:lnTo>
                <a:close/>
              </a:path>
              <a:path w="1433195" h="238125">
                <a:moveTo>
                  <a:pt x="10515" y="130551"/>
                </a:moveTo>
                <a:lnTo>
                  <a:pt x="6095" y="133218"/>
                </a:lnTo>
                <a:lnTo>
                  <a:pt x="1523" y="135885"/>
                </a:lnTo>
                <a:lnTo>
                  <a:pt x="0" y="141731"/>
                </a:lnTo>
                <a:lnTo>
                  <a:pt x="55229" y="236600"/>
                </a:lnTo>
                <a:lnTo>
                  <a:pt x="66271" y="217682"/>
                </a:lnTo>
                <a:lnTo>
                  <a:pt x="45719" y="217682"/>
                </a:lnTo>
                <a:lnTo>
                  <a:pt x="45719" y="182378"/>
                </a:lnTo>
                <a:lnTo>
                  <a:pt x="19049" y="136647"/>
                </a:lnTo>
                <a:lnTo>
                  <a:pt x="16367" y="132206"/>
                </a:lnTo>
                <a:lnTo>
                  <a:pt x="10515" y="130551"/>
                </a:lnTo>
                <a:close/>
              </a:path>
              <a:path w="1433195" h="238125">
                <a:moveTo>
                  <a:pt x="45719" y="182378"/>
                </a:moveTo>
                <a:lnTo>
                  <a:pt x="45719" y="217682"/>
                </a:lnTo>
                <a:lnTo>
                  <a:pt x="64769" y="217682"/>
                </a:lnTo>
                <a:lnTo>
                  <a:pt x="64769" y="212847"/>
                </a:lnTo>
                <a:lnTo>
                  <a:pt x="47091" y="212847"/>
                </a:lnTo>
                <a:lnTo>
                  <a:pt x="55293" y="198793"/>
                </a:lnTo>
                <a:lnTo>
                  <a:pt x="45719" y="182378"/>
                </a:lnTo>
                <a:close/>
              </a:path>
              <a:path w="1433195" h="238125">
                <a:moveTo>
                  <a:pt x="99943" y="130551"/>
                </a:moveTo>
                <a:lnTo>
                  <a:pt x="94091" y="132206"/>
                </a:lnTo>
                <a:lnTo>
                  <a:pt x="91561" y="136647"/>
                </a:lnTo>
                <a:lnTo>
                  <a:pt x="64769" y="182555"/>
                </a:lnTo>
                <a:lnTo>
                  <a:pt x="64769" y="217682"/>
                </a:lnTo>
                <a:lnTo>
                  <a:pt x="66271" y="217682"/>
                </a:lnTo>
                <a:lnTo>
                  <a:pt x="110611" y="141731"/>
                </a:lnTo>
                <a:lnTo>
                  <a:pt x="109087" y="135885"/>
                </a:lnTo>
                <a:lnTo>
                  <a:pt x="99943" y="130551"/>
                </a:lnTo>
                <a:close/>
              </a:path>
              <a:path w="1433195" h="238125">
                <a:moveTo>
                  <a:pt x="55293" y="198793"/>
                </a:moveTo>
                <a:lnTo>
                  <a:pt x="47091" y="212847"/>
                </a:lnTo>
                <a:lnTo>
                  <a:pt x="63489" y="212847"/>
                </a:lnTo>
                <a:lnTo>
                  <a:pt x="55293" y="198793"/>
                </a:lnTo>
                <a:close/>
              </a:path>
              <a:path w="1433195" h="238125">
                <a:moveTo>
                  <a:pt x="64769" y="182555"/>
                </a:moveTo>
                <a:lnTo>
                  <a:pt x="55293" y="198793"/>
                </a:lnTo>
                <a:lnTo>
                  <a:pt x="63489" y="212847"/>
                </a:lnTo>
                <a:lnTo>
                  <a:pt x="64769" y="212847"/>
                </a:lnTo>
                <a:lnTo>
                  <a:pt x="64769" y="182555"/>
                </a:lnTo>
                <a:close/>
              </a:path>
              <a:path w="1433195" h="238125">
                <a:moveTo>
                  <a:pt x="1428749" y="0"/>
                </a:moveTo>
                <a:lnTo>
                  <a:pt x="50017" y="0"/>
                </a:lnTo>
                <a:lnTo>
                  <a:pt x="45719" y="4322"/>
                </a:lnTo>
                <a:lnTo>
                  <a:pt x="45719" y="182378"/>
                </a:lnTo>
                <a:lnTo>
                  <a:pt x="55293" y="198793"/>
                </a:lnTo>
                <a:lnTo>
                  <a:pt x="64769" y="182555"/>
                </a:lnTo>
                <a:lnTo>
                  <a:pt x="64769" y="19049"/>
                </a:lnTo>
                <a:lnTo>
                  <a:pt x="55229" y="19049"/>
                </a:lnTo>
                <a:lnTo>
                  <a:pt x="64769" y="9524"/>
                </a:lnTo>
                <a:lnTo>
                  <a:pt x="1432925" y="9524"/>
                </a:lnTo>
                <a:lnTo>
                  <a:pt x="1432925" y="4322"/>
                </a:lnTo>
                <a:lnTo>
                  <a:pt x="1428749" y="0"/>
                </a:lnTo>
                <a:close/>
              </a:path>
              <a:path w="1433195" h="238125">
                <a:moveTo>
                  <a:pt x="64769" y="9524"/>
                </a:moveTo>
                <a:lnTo>
                  <a:pt x="55229" y="19049"/>
                </a:lnTo>
                <a:lnTo>
                  <a:pt x="64769" y="19049"/>
                </a:lnTo>
                <a:lnTo>
                  <a:pt x="64769" y="9524"/>
                </a:lnTo>
                <a:close/>
              </a:path>
              <a:path w="1433195" h="238125">
                <a:moveTo>
                  <a:pt x="1413875" y="9524"/>
                </a:moveTo>
                <a:lnTo>
                  <a:pt x="64769" y="9524"/>
                </a:lnTo>
                <a:lnTo>
                  <a:pt x="64769" y="19049"/>
                </a:lnTo>
                <a:lnTo>
                  <a:pt x="1413875" y="19049"/>
                </a:lnTo>
                <a:lnTo>
                  <a:pt x="1413875" y="9524"/>
                </a:lnTo>
                <a:close/>
              </a:path>
              <a:path w="1433195" h="238125">
                <a:moveTo>
                  <a:pt x="1432925" y="9524"/>
                </a:moveTo>
                <a:lnTo>
                  <a:pt x="1413875" y="9524"/>
                </a:lnTo>
                <a:lnTo>
                  <a:pt x="1423415" y="19049"/>
                </a:lnTo>
                <a:lnTo>
                  <a:pt x="1432925" y="19049"/>
                </a:lnTo>
                <a:lnTo>
                  <a:pt x="1432925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4170">
              <a:lnSpc>
                <a:spcPct val="100000"/>
              </a:lnSpc>
            </a:pPr>
            <a:r>
              <a:rPr dirty="0"/>
              <a:t>Anot</a:t>
            </a:r>
            <a:r>
              <a:rPr spc="-5" dirty="0"/>
              <a:t>h</a:t>
            </a:r>
            <a:r>
              <a:rPr dirty="0"/>
              <a:t>er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/>
              <a:t>E</a:t>
            </a:r>
            <a:r>
              <a:rPr spc="-95" dirty="0"/>
              <a:t>x</a:t>
            </a:r>
            <a:r>
              <a:rPr dirty="0"/>
              <a:t>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42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60219" y="2136263"/>
            <a:ext cx="1332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Unnorma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6582" y="6097467"/>
            <a:ext cx="41319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Cur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ly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id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Calibri"/>
                <a:cs typeface="Calibri"/>
              </a:rPr>
              <a:t>k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Calibri"/>
                <a:cs typeface="Calibri"/>
              </a:rPr>
              <a:t>{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rI</a:t>
            </a:r>
            <a:r>
              <a:rPr sz="1800" spc="-2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71703" y="2422138"/>
          <a:ext cx="7291217" cy="18218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084"/>
                <a:gridCol w="1092195"/>
                <a:gridCol w="1143009"/>
                <a:gridCol w="936101"/>
                <a:gridCol w="936132"/>
                <a:gridCol w="1170553"/>
                <a:gridCol w="1152143"/>
              </a:tblGrid>
              <a:tr h="37085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derD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cu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omer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cAdd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ess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kQ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Prices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55464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100152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C1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6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99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99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5464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100236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C1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99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99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101562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01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02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C2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lat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99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49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995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102648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02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C1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99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99694" y="5147666"/>
          <a:ext cx="7363213" cy="102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"/>
                <a:gridCol w="864114"/>
                <a:gridCol w="71990"/>
                <a:gridCol w="1008156"/>
                <a:gridCol w="1152083"/>
                <a:gridCol w="954453"/>
                <a:gridCol w="936136"/>
                <a:gridCol w="1152136"/>
                <a:gridCol w="1152137"/>
              </a:tblGrid>
              <a:tr h="72008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4050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derD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cu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omer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cAdd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ess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kQ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Prices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8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12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43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60219" y="1775963"/>
            <a:ext cx="394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1NF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580" y="3573030"/>
            <a:ext cx="7416820" cy="1152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6582" y="6097467"/>
            <a:ext cx="45605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id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Calibri"/>
                <a:cs typeface="Calibri"/>
              </a:rPr>
              <a:t>k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Calibri"/>
                <a:cs typeface="Calibri"/>
              </a:rPr>
              <a:t>{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rI</a:t>
            </a:r>
            <a:r>
              <a:rPr sz="1800" spc="-7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ckN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71703" y="2062109"/>
          <a:ext cx="7291217" cy="2563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084"/>
                <a:gridCol w="1092195"/>
                <a:gridCol w="1143009"/>
                <a:gridCol w="936101"/>
                <a:gridCol w="936132"/>
                <a:gridCol w="1170553"/>
                <a:gridCol w="1152143"/>
              </a:tblGrid>
              <a:tr h="37081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derD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cu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omer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cAdd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ess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kQ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Price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55352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100152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C1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6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54774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100152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C1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6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100152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C1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6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2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100236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101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59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738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100236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C1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012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100236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C1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99694" y="5147666"/>
          <a:ext cx="7363213" cy="102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"/>
                <a:gridCol w="864114"/>
                <a:gridCol w="71990"/>
                <a:gridCol w="1008156"/>
                <a:gridCol w="1152083"/>
                <a:gridCol w="882463"/>
                <a:gridCol w="71990"/>
                <a:gridCol w="936136"/>
                <a:gridCol w="71995"/>
                <a:gridCol w="1080141"/>
                <a:gridCol w="1152137"/>
              </a:tblGrid>
              <a:tr h="72008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4050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derD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cu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omer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cAdd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ess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kQ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Price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8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12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44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60219" y="1775963"/>
            <a:ext cx="394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1NF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580" y="3573030"/>
            <a:ext cx="7416820" cy="1152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20305" y="5229200"/>
            <a:ext cx="1152525" cy="504190"/>
          </a:xfrm>
          <a:custGeom>
            <a:avLst/>
            <a:gdLst/>
            <a:ahLst/>
            <a:cxnLst/>
            <a:rect l="l" t="t" r="r" b="b"/>
            <a:pathLst>
              <a:path w="1152525" h="504189">
                <a:moveTo>
                  <a:pt x="0" y="504050"/>
                </a:moveTo>
                <a:lnTo>
                  <a:pt x="1152131" y="504050"/>
                </a:lnTo>
                <a:lnTo>
                  <a:pt x="1152131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66234" y="5386322"/>
            <a:ext cx="8623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oc</a:t>
            </a:r>
            <a:r>
              <a:rPr sz="1600" spc="-20" dirty="0">
                <a:latin typeface="Calibri"/>
                <a:cs typeface="Calibri"/>
              </a:rPr>
              <a:t>k</a:t>
            </a:r>
            <a:r>
              <a:rPr sz="1600" spc="-10" dirty="0">
                <a:latin typeface="Calibri"/>
                <a:cs typeface="Calibri"/>
              </a:rPr>
              <a:t>Price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9219" y="5157191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80" h="648335">
                <a:moveTo>
                  <a:pt x="0" y="648068"/>
                </a:moveTo>
                <a:lnTo>
                  <a:pt x="1008113" y="648068"/>
                </a:lnTo>
                <a:lnTo>
                  <a:pt x="1008113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1228" y="5229200"/>
            <a:ext cx="864235" cy="504190"/>
          </a:xfrm>
          <a:custGeom>
            <a:avLst/>
            <a:gdLst/>
            <a:ahLst/>
            <a:cxnLst/>
            <a:rect l="l" t="t" r="r" b="b"/>
            <a:pathLst>
              <a:path w="864235" h="504189">
                <a:moveTo>
                  <a:pt x="0" y="504050"/>
                </a:moveTo>
                <a:lnTo>
                  <a:pt x="864095" y="504050"/>
                </a:lnTo>
                <a:lnTo>
                  <a:pt x="864095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5830" y="5386322"/>
            <a:ext cx="6527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der</a:t>
            </a:r>
            <a:r>
              <a:rPr sz="1600" spc="-10" dirty="0"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77518" y="5229200"/>
            <a:ext cx="955040" cy="504190"/>
          </a:xfrm>
          <a:custGeom>
            <a:avLst/>
            <a:gdLst/>
            <a:ahLst/>
            <a:cxnLst/>
            <a:rect l="l" t="t" r="r" b="b"/>
            <a:pathLst>
              <a:path w="955039" h="504189">
                <a:moveTo>
                  <a:pt x="0" y="504050"/>
                </a:moveTo>
                <a:lnTo>
                  <a:pt x="954475" y="504050"/>
                </a:lnTo>
                <a:lnTo>
                  <a:pt x="954475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70734" y="5386322"/>
            <a:ext cx="7683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cAdd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25495" y="5229200"/>
            <a:ext cx="1152525" cy="504190"/>
          </a:xfrm>
          <a:custGeom>
            <a:avLst/>
            <a:gdLst/>
            <a:ahLst/>
            <a:cxnLst/>
            <a:rect l="l" t="t" r="r" b="b"/>
            <a:pathLst>
              <a:path w="1152525" h="504189">
                <a:moveTo>
                  <a:pt x="0" y="504050"/>
                </a:moveTo>
                <a:lnTo>
                  <a:pt x="1152131" y="504050"/>
                </a:lnTo>
                <a:lnTo>
                  <a:pt x="1152131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12747" y="5386322"/>
            <a:ext cx="9779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cu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omer</a:t>
            </a:r>
            <a:r>
              <a:rPr sz="1600" spc="-10" dirty="0"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32060" y="5229200"/>
            <a:ext cx="936625" cy="504190"/>
          </a:xfrm>
          <a:custGeom>
            <a:avLst/>
            <a:gdLst/>
            <a:ahLst/>
            <a:cxnLst/>
            <a:rect l="l" t="t" r="r" b="b"/>
            <a:pathLst>
              <a:path w="936625" h="504189">
                <a:moveTo>
                  <a:pt x="0" y="504050"/>
                </a:moveTo>
                <a:lnTo>
                  <a:pt x="936104" y="504050"/>
                </a:lnTo>
                <a:lnTo>
                  <a:pt x="936104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54603" y="5386322"/>
            <a:ext cx="6915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oc</a:t>
            </a:r>
            <a:r>
              <a:rPr sz="1600" spc="-20" dirty="0">
                <a:latin typeface="Calibri"/>
                <a:cs typeface="Calibri"/>
              </a:rPr>
              <a:t>k</a:t>
            </a:r>
            <a:r>
              <a:rPr sz="1600" spc="-10" dirty="0">
                <a:latin typeface="Calibri"/>
                <a:cs typeface="Calibri"/>
              </a:rPr>
              <a:t>No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45360" y="5229200"/>
            <a:ext cx="1080135" cy="504190"/>
          </a:xfrm>
          <a:custGeom>
            <a:avLst/>
            <a:gdLst/>
            <a:ahLst/>
            <a:cxnLst/>
            <a:rect l="l" t="t" r="r" b="b"/>
            <a:pathLst>
              <a:path w="1080135" h="504189">
                <a:moveTo>
                  <a:pt x="0" y="504050"/>
                </a:moveTo>
                <a:lnTo>
                  <a:pt x="1080122" y="504050"/>
                </a:lnTo>
                <a:lnTo>
                  <a:pt x="1080122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53312" y="5386322"/>
            <a:ext cx="8655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derD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68161" y="5229200"/>
            <a:ext cx="1152525" cy="504190"/>
          </a:xfrm>
          <a:custGeom>
            <a:avLst/>
            <a:gdLst/>
            <a:ahLst/>
            <a:cxnLst/>
            <a:rect l="l" t="t" r="r" b="b"/>
            <a:pathLst>
              <a:path w="1152525" h="504189">
                <a:moveTo>
                  <a:pt x="0" y="504050"/>
                </a:moveTo>
                <a:lnTo>
                  <a:pt x="1152131" y="504050"/>
                </a:lnTo>
                <a:lnTo>
                  <a:pt x="1152131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60495" y="5386322"/>
            <a:ext cx="96646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oc</a:t>
            </a:r>
            <a:r>
              <a:rPr sz="1600" spc="-20" dirty="0">
                <a:latin typeface="Calibri"/>
                <a:cs typeface="Calibri"/>
              </a:rPr>
              <a:t>kQ</a:t>
            </a:r>
            <a:r>
              <a:rPr sz="1600" spc="-15" dirty="0">
                <a:latin typeface="Calibri"/>
                <a:cs typeface="Calibri"/>
              </a:rPr>
              <a:t>u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60035" y="5157191"/>
            <a:ext cx="1080135" cy="648335"/>
          </a:xfrm>
          <a:custGeom>
            <a:avLst/>
            <a:gdLst/>
            <a:ahLst/>
            <a:cxnLst/>
            <a:rect l="l" t="t" r="r" b="b"/>
            <a:pathLst>
              <a:path w="1080135" h="648335">
                <a:moveTo>
                  <a:pt x="0" y="648068"/>
                </a:moveTo>
                <a:lnTo>
                  <a:pt x="1080122" y="648068"/>
                </a:lnTo>
                <a:lnTo>
                  <a:pt x="1080122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04544" y="5732465"/>
            <a:ext cx="1036955" cy="238125"/>
          </a:xfrm>
          <a:custGeom>
            <a:avLst/>
            <a:gdLst/>
            <a:ahLst/>
            <a:cxnLst/>
            <a:rect l="l" t="t" r="r" b="b"/>
            <a:pathLst>
              <a:path w="1036955" h="238125">
                <a:moveTo>
                  <a:pt x="19049" y="0"/>
                </a:moveTo>
                <a:lnTo>
                  <a:pt x="0" y="0"/>
                </a:lnTo>
                <a:lnTo>
                  <a:pt x="0" y="233851"/>
                </a:lnTo>
                <a:lnTo>
                  <a:pt x="4322" y="238124"/>
                </a:lnTo>
                <a:lnTo>
                  <a:pt x="986921" y="238124"/>
                </a:lnTo>
                <a:lnTo>
                  <a:pt x="991112" y="233851"/>
                </a:lnTo>
                <a:lnTo>
                  <a:pt x="991112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1036955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1036955" h="238125">
                <a:moveTo>
                  <a:pt x="972062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972062" y="228599"/>
                </a:lnTo>
                <a:lnTo>
                  <a:pt x="972062" y="219074"/>
                </a:lnTo>
                <a:close/>
              </a:path>
              <a:path w="1036955" h="238125">
                <a:moveTo>
                  <a:pt x="981646" y="39287"/>
                </a:moveTo>
                <a:lnTo>
                  <a:pt x="972062" y="55719"/>
                </a:lnTo>
                <a:lnTo>
                  <a:pt x="972062" y="228599"/>
                </a:lnTo>
                <a:lnTo>
                  <a:pt x="981587" y="219074"/>
                </a:lnTo>
                <a:lnTo>
                  <a:pt x="991112" y="219074"/>
                </a:lnTo>
                <a:lnTo>
                  <a:pt x="991112" y="55515"/>
                </a:lnTo>
                <a:lnTo>
                  <a:pt x="981646" y="39287"/>
                </a:lnTo>
                <a:close/>
              </a:path>
              <a:path w="1036955" h="238125">
                <a:moveTo>
                  <a:pt x="991112" y="219074"/>
                </a:moveTo>
                <a:lnTo>
                  <a:pt x="981587" y="219074"/>
                </a:lnTo>
                <a:lnTo>
                  <a:pt x="972062" y="228599"/>
                </a:lnTo>
                <a:lnTo>
                  <a:pt x="991112" y="228599"/>
                </a:lnTo>
                <a:lnTo>
                  <a:pt x="991112" y="219074"/>
                </a:lnTo>
                <a:close/>
              </a:path>
              <a:path w="1036955" h="238125">
                <a:moveTo>
                  <a:pt x="981587" y="1536"/>
                </a:moveTo>
                <a:lnTo>
                  <a:pt x="929009" y="91845"/>
                </a:lnTo>
                <a:lnTo>
                  <a:pt x="926342" y="96392"/>
                </a:lnTo>
                <a:lnTo>
                  <a:pt x="927866" y="102217"/>
                </a:lnTo>
                <a:lnTo>
                  <a:pt x="932438" y="104872"/>
                </a:lnTo>
                <a:lnTo>
                  <a:pt x="936878" y="107515"/>
                </a:lnTo>
                <a:lnTo>
                  <a:pt x="942725" y="105991"/>
                </a:lnTo>
                <a:lnTo>
                  <a:pt x="972062" y="55719"/>
                </a:lnTo>
                <a:lnTo>
                  <a:pt x="972062" y="20442"/>
                </a:lnTo>
                <a:lnTo>
                  <a:pt x="992619" y="20442"/>
                </a:lnTo>
                <a:lnTo>
                  <a:pt x="981587" y="1536"/>
                </a:lnTo>
                <a:close/>
              </a:path>
              <a:path w="1036955" h="238125">
                <a:moveTo>
                  <a:pt x="992619" y="20442"/>
                </a:moveTo>
                <a:lnTo>
                  <a:pt x="991112" y="20442"/>
                </a:lnTo>
                <a:lnTo>
                  <a:pt x="991112" y="55515"/>
                </a:lnTo>
                <a:lnTo>
                  <a:pt x="1017900" y="101443"/>
                </a:lnTo>
                <a:lnTo>
                  <a:pt x="1020449" y="105991"/>
                </a:lnTo>
                <a:lnTo>
                  <a:pt x="1026282" y="107515"/>
                </a:lnTo>
                <a:lnTo>
                  <a:pt x="1035426" y="102217"/>
                </a:lnTo>
                <a:lnTo>
                  <a:pt x="1036950" y="96392"/>
                </a:lnTo>
                <a:lnTo>
                  <a:pt x="992619" y="20442"/>
                </a:lnTo>
                <a:close/>
              </a:path>
              <a:path w="1036955" h="238125">
                <a:moveTo>
                  <a:pt x="991112" y="20442"/>
                </a:moveTo>
                <a:lnTo>
                  <a:pt x="972062" y="20442"/>
                </a:lnTo>
                <a:lnTo>
                  <a:pt x="972062" y="55719"/>
                </a:lnTo>
                <a:lnTo>
                  <a:pt x="981646" y="39287"/>
                </a:lnTo>
                <a:lnTo>
                  <a:pt x="973454" y="25243"/>
                </a:lnTo>
                <a:lnTo>
                  <a:pt x="991112" y="25243"/>
                </a:lnTo>
                <a:lnTo>
                  <a:pt x="991112" y="20442"/>
                </a:lnTo>
                <a:close/>
              </a:path>
              <a:path w="1036955" h="238125">
                <a:moveTo>
                  <a:pt x="991112" y="25243"/>
                </a:moveTo>
                <a:lnTo>
                  <a:pt x="989837" y="25243"/>
                </a:lnTo>
                <a:lnTo>
                  <a:pt x="981646" y="39287"/>
                </a:lnTo>
                <a:lnTo>
                  <a:pt x="991112" y="55515"/>
                </a:lnTo>
                <a:lnTo>
                  <a:pt x="991112" y="25243"/>
                </a:lnTo>
                <a:close/>
              </a:path>
              <a:path w="1036955" h="238125">
                <a:moveTo>
                  <a:pt x="989837" y="25243"/>
                </a:moveTo>
                <a:lnTo>
                  <a:pt x="973454" y="25243"/>
                </a:lnTo>
                <a:lnTo>
                  <a:pt x="981646" y="39287"/>
                </a:lnTo>
                <a:lnTo>
                  <a:pt x="989837" y="25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04544" y="5732465"/>
            <a:ext cx="2153285" cy="238125"/>
          </a:xfrm>
          <a:custGeom>
            <a:avLst/>
            <a:gdLst/>
            <a:ahLst/>
            <a:cxnLst/>
            <a:rect l="l" t="t" r="r" b="b"/>
            <a:pathLst>
              <a:path w="2153285" h="238125">
                <a:moveTo>
                  <a:pt x="19049" y="0"/>
                </a:moveTo>
                <a:lnTo>
                  <a:pt x="0" y="0"/>
                </a:lnTo>
                <a:lnTo>
                  <a:pt x="0" y="233851"/>
                </a:lnTo>
                <a:lnTo>
                  <a:pt x="4322" y="238124"/>
                </a:lnTo>
                <a:lnTo>
                  <a:pt x="2102998" y="238124"/>
                </a:lnTo>
                <a:lnTo>
                  <a:pt x="2107326" y="233851"/>
                </a:lnTo>
                <a:lnTo>
                  <a:pt x="2107326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2153285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2153285" h="238125">
                <a:moveTo>
                  <a:pt x="2088276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2088276" y="228599"/>
                </a:lnTo>
                <a:lnTo>
                  <a:pt x="2088276" y="219074"/>
                </a:lnTo>
                <a:close/>
              </a:path>
              <a:path w="2153285" h="238125">
                <a:moveTo>
                  <a:pt x="2097788" y="39402"/>
                </a:moveTo>
                <a:lnTo>
                  <a:pt x="2088276" y="55713"/>
                </a:lnTo>
                <a:lnTo>
                  <a:pt x="2088276" y="228599"/>
                </a:lnTo>
                <a:lnTo>
                  <a:pt x="2097785" y="219074"/>
                </a:lnTo>
                <a:lnTo>
                  <a:pt x="2107326" y="219074"/>
                </a:lnTo>
                <a:lnTo>
                  <a:pt x="2107307" y="55713"/>
                </a:lnTo>
                <a:lnTo>
                  <a:pt x="2097788" y="39402"/>
                </a:lnTo>
                <a:close/>
              </a:path>
              <a:path w="2153285" h="238125">
                <a:moveTo>
                  <a:pt x="2107326" y="219074"/>
                </a:moveTo>
                <a:lnTo>
                  <a:pt x="2097785" y="219074"/>
                </a:lnTo>
                <a:lnTo>
                  <a:pt x="2088276" y="228599"/>
                </a:lnTo>
                <a:lnTo>
                  <a:pt x="2107326" y="228599"/>
                </a:lnTo>
                <a:lnTo>
                  <a:pt x="2107326" y="219074"/>
                </a:lnTo>
                <a:close/>
              </a:path>
              <a:path w="2153285" h="238125">
                <a:moveTo>
                  <a:pt x="2097785" y="1536"/>
                </a:moveTo>
                <a:lnTo>
                  <a:pt x="2045086" y="91845"/>
                </a:lnTo>
                <a:lnTo>
                  <a:pt x="2042403" y="96392"/>
                </a:lnTo>
                <a:lnTo>
                  <a:pt x="2043927" y="102217"/>
                </a:lnTo>
                <a:lnTo>
                  <a:pt x="2053071" y="107515"/>
                </a:lnTo>
                <a:lnTo>
                  <a:pt x="2058923" y="105991"/>
                </a:lnTo>
                <a:lnTo>
                  <a:pt x="2061606" y="101443"/>
                </a:lnTo>
                <a:lnTo>
                  <a:pt x="2088257" y="55745"/>
                </a:lnTo>
                <a:lnTo>
                  <a:pt x="2088276" y="20442"/>
                </a:lnTo>
                <a:lnTo>
                  <a:pt x="2108818" y="20442"/>
                </a:lnTo>
                <a:lnTo>
                  <a:pt x="2097785" y="1536"/>
                </a:lnTo>
                <a:close/>
              </a:path>
              <a:path w="2153285" h="238125">
                <a:moveTo>
                  <a:pt x="2108818" y="20442"/>
                </a:moveTo>
                <a:lnTo>
                  <a:pt x="2107326" y="20442"/>
                </a:lnTo>
                <a:lnTo>
                  <a:pt x="2107326" y="55745"/>
                </a:lnTo>
                <a:lnTo>
                  <a:pt x="2136647" y="105991"/>
                </a:lnTo>
                <a:lnTo>
                  <a:pt x="2142500" y="107515"/>
                </a:lnTo>
                <a:lnTo>
                  <a:pt x="2147072" y="104872"/>
                </a:lnTo>
                <a:lnTo>
                  <a:pt x="2151522" y="102217"/>
                </a:lnTo>
                <a:lnTo>
                  <a:pt x="2153046" y="96392"/>
                </a:lnTo>
                <a:lnTo>
                  <a:pt x="2150485" y="91845"/>
                </a:lnTo>
                <a:lnTo>
                  <a:pt x="2108818" y="20442"/>
                </a:lnTo>
                <a:close/>
              </a:path>
              <a:path w="2153285" h="238125">
                <a:moveTo>
                  <a:pt x="2107326" y="25243"/>
                </a:moveTo>
                <a:lnTo>
                  <a:pt x="2106046" y="25243"/>
                </a:lnTo>
                <a:lnTo>
                  <a:pt x="2097788" y="39402"/>
                </a:lnTo>
                <a:lnTo>
                  <a:pt x="2107326" y="55745"/>
                </a:lnTo>
                <a:lnTo>
                  <a:pt x="2107326" y="25243"/>
                </a:lnTo>
                <a:close/>
              </a:path>
              <a:path w="2153285" h="238125">
                <a:moveTo>
                  <a:pt x="2107326" y="20442"/>
                </a:moveTo>
                <a:lnTo>
                  <a:pt x="2088276" y="20442"/>
                </a:lnTo>
                <a:lnTo>
                  <a:pt x="2088276" y="55713"/>
                </a:lnTo>
                <a:lnTo>
                  <a:pt x="2097788" y="39402"/>
                </a:lnTo>
                <a:lnTo>
                  <a:pt x="2089525" y="25243"/>
                </a:lnTo>
                <a:lnTo>
                  <a:pt x="2107326" y="25243"/>
                </a:lnTo>
                <a:lnTo>
                  <a:pt x="2107326" y="20442"/>
                </a:lnTo>
                <a:close/>
              </a:path>
              <a:path w="2153285" h="238125">
                <a:moveTo>
                  <a:pt x="2106046" y="25243"/>
                </a:moveTo>
                <a:lnTo>
                  <a:pt x="2089525" y="25243"/>
                </a:lnTo>
                <a:lnTo>
                  <a:pt x="2097788" y="39402"/>
                </a:lnTo>
                <a:lnTo>
                  <a:pt x="2106046" y="25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92820" y="4991861"/>
            <a:ext cx="1118235" cy="238125"/>
          </a:xfrm>
          <a:custGeom>
            <a:avLst/>
            <a:gdLst/>
            <a:ahLst/>
            <a:cxnLst/>
            <a:rect l="l" t="t" r="r" b="b"/>
            <a:pathLst>
              <a:path w="1118235" h="238125">
                <a:moveTo>
                  <a:pt x="1068049" y="0"/>
                </a:moveTo>
                <a:lnTo>
                  <a:pt x="4175" y="0"/>
                </a:lnTo>
                <a:lnTo>
                  <a:pt x="0" y="4322"/>
                </a:lnTo>
                <a:lnTo>
                  <a:pt x="0" y="238124"/>
                </a:lnTo>
                <a:lnTo>
                  <a:pt x="19049" y="238124"/>
                </a:lnTo>
                <a:lnTo>
                  <a:pt x="19049" y="19049"/>
                </a:lnTo>
                <a:lnTo>
                  <a:pt x="9509" y="19049"/>
                </a:lnTo>
                <a:lnTo>
                  <a:pt x="19049" y="9524"/>
                </a:lnTo>
                <a:lnTo>
                  <a:pt x="1072255" y="9524"/>
                </a:lnTo>
                <a:lnTo>
                  <a:pt x="1072255" y="4322"/>
                </a:lnTo>
                <a:lnTo>
                  <a:pt x="1068049" y="0"/>
                </a:lnTo>
                <a:close/>
              </a:path>
              <a:path w="1118235" h="238125">
                <a:moveTo>
                  <a:pt x="1018031" y="130551"/>
                </a:moveTo>
                <a:lnTo>
                  <a:pt x="1013581" y="133218"/>
                </a:lnTo>
                <a:lnTo>
                  <a:pt x="1009009" y="135885"/>
                </a:lnTo>
                <a:lnTo>
                  <a:pt x="1007485" y="141731"/>
                </a:lnTo>
                <a:lnTo>
                  <a:pt x="1062715" y="236600"/>
                </a:lnTo>
                <a:lnTo>
                  <a:pt x="1073757" y="217682"/>
                </a:lnTo>
                <a:lnTo>
                  <a:pt x="1053205" y="217682"/>
                </a:lnTo>
                <a:lnTo>
                  <a:pt x="1053205" y="182378"/>
                </a:lnTo>
                <a:lnTo>
                  <a:pt x="1026535" y="136647"/>
                </a:lnTo>
                <a:lnTo>
                  <a:pt x="1023853" y="132075"/>
                </a:lnTo>
                <a:lnTo>
                  <a:pt x="1018031" y="130551"/>
                </a:lnTo>
                <a:close/>
              </a:path>
              <a:path w="1118235" h="238125">
                <a:moveTo>
                  <a:pt x="1053205" y="182378"/>
                </a:moveTo>
                <a:lnTo>
                  <a:pt x="1053205" y="217682"/>
                </a:lnTo>
                <a:lnTo>
                  <a:pt x="1072255" y="217682"/>
                </a:lnTo>
                <a:lnTo>
                  <a:pt x="1072255" y="212847"/>
                </a:lnTo>
                <a:lnTo>
                  <a:pt x="1054607" y="212847"/>
                </a:lnTo>
                <a:lnTo>
                  <a:pt x="1062791" y="198815"/>
                </a:lnTo>
                <a:lnTo>
                  <a:pt x="1053205" y="182378"/>
                </a:lnTo>
                <a:close/>
              </a:path>
              <a:path w="1118235" h="238125">
                <a:moveTo>
                  <a:pt x="1107429" y="130551"/>
                </a:moveTo>
                <a:lnTo>
                  <a:pt x="1101699" y="132075"/>
                </a:lnTo>
                <a:lnTo>
                  <a:pt x="1072255" y="182587"/>
                </a:lnTo>
                <a:lnTo>
                  <a:pt x="1072255" y="217682"/>
                </a:lnTo>
                <a:lnTo>
                  <a:pt x="1073757" y="217682"/>
                </a:lnTo>
                <a:lnTo>
                  <a:pt x="1118097" y="141731"/>
                </a:lnTo>
                <a:lnTo>
                  <a:pt x="1116573" y="135885"/>
                </a:lnTo>
                <a:lnTo>
                  <a:pt x="1107429" y="130551"/>
                </a:lnTo>
                <a:close/>
              </a:path>
              <a:path w="1118235" h="238125">
                <a:moveTo>
                  <a:pt x="1062791" y="198815"/>
                </a:moveTo>
                <a:lnTo>
                  <a:pt x="1054607" y="212847"/>
                </a:lnTo>
                <a:lnTo>
                  <a:pt x="1070975" y="212847"/>
                </a:lnTo>
                <a:lnTo>
                  <a:pt x="1062791" y="198815"/>
                </a:lnTo>
                <a:close/>
              </a:path>
              <a:path w="1118235" h="238125">
                <a:moveTo>
                  <a:pt x="1072255" y="182587"/>
                </a:moveTo>
                <a:lnTo>
                  <a:pt x="1062791" y="198815"/>
                </a:lnTo>
                <a:lnTo>
                  <a:pt x="1070975" y="212847"/>
                </a:lnTo>
                <a:lnTo>
                  <a:pt x="1072255" y="212847"/>
                </a:lnTo>
                <a:lnTo>
                  <a:pt x="1072255" y="182587"/>
                </a:lnTo>
                <a:close/>
              </a:path>
              <a:path w="1118235" h="238125">
                <a:moveTo>
                  <a:pt x="1053205" y="9524"/>
                </a:moveTo>
                <a:lnTo>
                  <a:pt x="1053205" y="182378"/>
                </a:lnTo>
                <a:lnTo>
                  <a:pt x="1062791" y="198815"/>
                </a:lnTo>
                <a:lnTo>
                  <a:pt x="1072255" y="182587"/>
                </a:lnTo>
                <a:lnTo>
                  <a:pt x="1072255" y="19049"/>
                </a:lnTo>
                <a:lnTo>
                  <a:pt x="1062715" y="19049"/>
                </a:lnTo>
                <a:lnTo>
                  <a:pt x="1053205" y="9524"/>
                </a:lnTo>
                <a:close/>
              </a:path>
              <a:path w="1118235" h="238125">
                <a:moveTo>
                  <a:pt x="19049" y="9524"/>
                </a:moveTo>
                <a:lnTo>
                  <a:pt x="9509" y="19049"/>
                </a:lnTo>
                <a:lnTo>
                  <a:pt x="19049" y="19049"/>
                </a:lnTo>
                <a:lnTo>
                  <a:pt x="19049" y="9524"/>
                </a:lnTo>
                <a:close/>
              </a:path>
              <a:path w="1118235" h="238125">
                <a:moveTo>
                  <a:pt x="1053205" y="9524"/>
                </a:moveTo>
                <a:lnTo>
                  <a:pt x="19049" y="9524"/>
                </a:lnTo>
                <a:lnTo>
                  <a:pt x="19049" y="19049"/>
                </a:lnTo>
                <a:lnTo>
                  <a:pt x="1053205" y="19049"/>
                </a:lnTo>
                <a:lnTo>
                  <a:pt x="1053205" y="9524"/>
                </a:lnTo>
                <a:close/>
              </a:path>
              <a:path w="1118235" h="238125">
                <a:moveTo>
                  <a:pt x="1072255" y="9524"/>
                </a:moveTo>
                <a:lnTo>
                  <a:pt x="1053205" y="9524"/>
                </a:lnTo>
                <a:lnTo>
                  <a:pt x="1062715" y="19049"/>
                </a:lnTo>
                <a:lnTo>
                  <a:pt x="1072255" y="19049"/>
                </a:lnTo>
                <a:lnTo>
                  <a:pt x="1072255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91393" y="5732465"/>
            <a:ext cx="2261235" cy="238125"/>
          </a:xfrm>
          <a:custGeom>
            <a:avLst/>
            <a:gdLst/>
            <a:ahLst/>
            <a:cxnLst/>
            <a:rect l="l" t="t" r="r" b="b"/>
            <a:pathLst>
              <a:path w="2261234" h="238125">
                <a:moveTo>
                  <a:pt x="19049" y="0"/>
                </a:moveTo>
                <a:lnTo>
                  <a:pt x="0" y="0"/>
                </a:lnTo>
                <a:lnTo>
                  <a:pt x="0" y="233851"/>
                </a:lnTo>
                <a:lnTo>
                  <a:pt x="4206" y="238124"/>
                </a:lnTo>
                <a:lnTo>
                  <a:pt x="2210958" y="238124"/>
                </a:lnTo>
                <a:lnTo>
                  <a:pt x="2215286" y="233851"/>
                </a:lnTo>
                <a:lnTo>
                  <a:pt x="2215286" y="228599"/>
                </a:lnTo>
                <a:lnTo>
                  <a:pt x="19049" y="228599"/>
                </a:lnTo>
                <a:lnTo>
                  <a:pt x="9540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2261234" h="238125">
                <a:moveTo>
                  <a:pt x="19049" y="219074"/>
                </a:moveTo>
                <a:lnTo>
                  <a:pt x="9540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2261234" h="238125">
                <a:moveTo>
                  <a:pt x="2196236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2196236" y="228599"/>
                </a:lnTo>
                <a:lnTo>
                  <a:pt x="2196236" y="219074"/>
                </a:lnTo>
                <a:close/>
              </a:path>
              <a:path w="2261234" h="238125">
                <a:moveTo>
                  <a:pt x="2205748" y="39402"/>
                </a:moveTo>
                <a:lnTo>
                  <a:pt x="2196236" y="55713"/>
                </a:lnTo>
                <a:lnTo>
                  <a:pt x="2196236" y="228599"/>
                </a:lnTo>
                <a:lnTo>
                  <a:pt x="2205746" y="219074"/>
                </a:lnTo>
                <a:lnTo>
                  <a:pt x="2215286" y="219074"/>
                </a:lnTo>
                <a:lnTo>
                  <a:pt x="2215267" y="55713"/>
                </a:lnTo>
                <a:lnTo>
                  <a:pt x="2205748" y="39402"/>
                </a:lnTo>
                <a:close/>
              </a:path>
              <a:path w="2261234" h="238125">
                <a:moveTo>
                  <a:pt x="2215286" y="219074"/>
                </a:moveTo>
                <a:lnTo>
                  <a:pt x="2205746" y="219074"/>
                </a:lnTo>
                <a:lnTo>
                  <a:pt x="2196236" y="228599"/>
                </a:lnTo>
                <a:lnTo>
                  <a:pt x="2215286" y="228599"/>
                </a:lnTo>
                <a:lnTo>
                  <a:pt x="2215286" y="219074"/>
                </a:lnTo>
                <a:close/>
              </a:path>
              <a:path w="2261234" h="238125">
                <a:moveTo>
                  <a:pt x="2205746" y="1536"/>
                </a:moveTo>
                <a:lnTo>
                  <a:pt x="2153046" y="91845"/>
                </a:lnTo>
                <a:lnTo>
                  <a:pt x="2150363" y="96392"/>
                </a:lnTo>
                <a:lnTo>
                  <a:pt x="2151887" y="102217"/>
                </a:lnTo>
                <a:lnTo>
                  <a:pt x="2161031" y="107515"/>
                </a:lnTo>
                <a:lnTo>
                  <a:pt x="2166884" y="105991"/>
                </a:lnTo>
                <a:lnTo>
                  <a:pt x="2169566" y="101443"/>
                </a:lnTo>
                <a:lnTo>
                  <a:pt x="2196217" y="55745"/>
                </a:lnTo>
                <a:lnTo>
                  <a:pt x="2196236" y="20442"/>
                </a:lnTo>
                <a:lnTo>
                  <a:pt x="2216779" y="20442"/>
                </a:lnTo>
                <a:lnTo>
                  <a:pt x="2205746" y="1536"/>
                </a:lnTo>
                <a:close/>
              </a:path>
              <a:path w="2261234" h="238125">
                <a:moveTo>
                  <a:pt x="2216779" y="20442"/>
                </a:moveTo>
                <a:lnTo>
                  <a:pt x="2215286" y="20442"/>
                </a:lnTo>
                <a:lnTo>
                  <a:pt x="2215286" y="55745"/>
                </a:lnTo>
                <a:lnTo>
                  <a:pt x="2244608" y="105991"/>
                </a:lnTo>
                <a:lnTo>
                  <a:pt x="2250460" y="107515"/>
                </a:lnTo>
                <a:lnTo>
                  <a:pt x="2255032" y="104872"/>
                </a:lnTo>
                <a:lnTo>
                  <a:pt x="2259482" y="102217"/>
                </a:lnTo>
                <a:lnTo>
                  <a:pt x="2261128" y="96392"/>
                </a:lnTo>
                <a:lnTo>
                  <a:pt x="2258446" y="91845"/>
                </a:lnTo>
                <a:lnTo>
                  <a:pt x="2216779" y="20442"/>
                </a:lnTo>
                <a:close/>
              </a:path>
              <a:path w="2261234" h="238125">
                <a:moveTo>
                  <a:pt x="2215286" y="25243"/>
                </a:moveTo>
                <a:lnTo>
                  <a:pt x="2214006" y="25243"/>
                </a:lnTo>
                <a:lnTo>
                  <a:pt x="2205748" y="39402"/>
                </a:lnTo>
                <a:lnTo>
                  <a:pt x="2215286" y="55745"/>
                </a:lnTo>
                <a:lnTo>
                  <a:pt x="2215286" y="25243"/>
                </a:lnTo>
                <a:close/>
              </a:path>
              <a:path w="2261234" h="238125">
                <a:moveTo>
                  <a:pt x="2215286" y="20442"/>
                </a:moveTo>
                <a:lnTo>
                  <a:pt x="2196236" y="20442"/>
                </a:lnTo>
                <a:lnTo>
                  <a:pt x="2196236" y="55713"/>
                </a:lnTo>
                <a:lnTo>
                  <a:pt x="2205748" y="39402"/>
                </a:lnTo>
                <a:lnTo>
                  <a:pt x="2197486" y="25243"/>
                </a:lnTo>
                <a:lnTo>
                  <a:pt x="2215286" y="25243"/>
                </a:lnTo>
                <a:lnTo>
                  <a:pt x="2215286" y="20442"/>
                </a:lnTo>
                <a:close/>
              </a:path>
              <a:path w="2261234" h="238125">
                <a:moveTo>
                  <a:pt x="2214006" y="25243"/>
                </a:moveTo>
                <a:lnTo>
                  <a:pt x="2197486" y="25243"/>
                </a:lnTo>
                <a:lnTo>
                  <a:pt x="2205748" y="39402"/>
                </a:lnTo>
                <a:lnTo>
                  <a:pt x="2214006" y="25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04544" y="5732465"/>
            <a:ext cx="3206750" cy="238125"/>
          </a:xfrm>
          <a:custGeom>
            <a:avLst/>
            <a:gdLst/>
            <a:ahLst/>
            <a:cxnLst/>
            <a:rect l="l" t="t" r="r" b="b"/>
            <a:pathLst>
              <a:path w="3206750" h="238125">
                <a:moveTo>
                  <a:pt x="19049" y="0"/>
                </a:moveTo>
                <a:lnTo>
                  <a:pt x="0" y="0"/>
                </a:lnTo>
                <a:lnTo>
                  <a:pt x="0" y="233851"/>
                </a:lnTo>
                <a:lnTo>
                  <a:pt x="4322" y="238124"/>
                </a:lnTo>
                <a:lnTo>
                  <a:pt x="3156325" y="238124"/>
                </a:lnTo>
                <a:lnTo>
                  <a:pt x="3160532" y="233851"/>
                </a:lnTo>
                <a:lnTo>
                  <a:pt x="3160532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3206750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3206750" h="238125">
                <a:moveTo>
                  <a:pt x="3141482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3141482" y="228599"/>
                </a:lnTo>
                <a:lnTo>
                  <a:pt x="3141482" y="219074"/>
                </a:lnTo>
                <a:close/>
              </a:path>
              <a:path w="3206750" h="238125">
                <a:moveTo>
                  <a:pt x="3151068" y="39276"/>
                </a:moveTo>
                <a:lnTo>
                  <a:pt x="3141482" y="55713"/>
                </a:lnTo>
                <a:lnTo>
                  <a:pt x="3141482" y="228599"/>
                </a:lnTo>
                <a:lnTo>
                  <a:pt x="3150991" y="219074"/>
                </a:lnTo>
                <a:lnTo>
                  <a:pt x="3160532" y="219074"/>
                </a:lnTo>
                <a:lnTo>
                  <a:pt x="3160532" y="55504"/>
                </a:lnTo>
                <a:lnTo>
                  <a:pt x="3151068" y="39276"/>
                </a:lnTo>
                <a:close/>
              </a:path>
              <a:path w="3206750" h="238125">
                <a:moveTo>
                  <a:pt x="3160532" y="219074"/>
                </a:moveTo>
                <a:lnTo>
                  <a:pt x="3150991" y="219074"/>
                </a:lnTo>
                <a:lnTo>
                  <a:pt x="3141482" y="228599"/>
                </a:lnTo>
                <a:lnTo>
                  <a:pt x="3160532" y="228599"/>
                </a:lnTo>
                <a:lnTo>
                  <a:pt x="3160532" y="219074"/>
                </a:lnTo>
                <a:close/>
              </a:path>
              <a:path w="3206750" h="238125">
                <a:moveTo>
                  <a:pt x="3150991" y="1536"/>
                </a:moveTo>
                <a:lnTo>
                  <a:pt x="3095762" y="96392"/>
                </a:lnTo>
                <a:lnTo>
                  <a:pt x="3097286" y="102217"/>
                </a:lnTo>
                <a:lnTo>
                  <a:pt x="3101858" y="104872"/>
                </a:lnTo>
                <a:lnTo>
                  <a:pt x="3106308" y="107515"/>
                </a:lnTo>
                <a:lnTo>
                  <a:pt x="3112129" y="105991"/>
                </a:lnTo>
                <a:lnTo>
                  <a:pt x="3114812" y="101443"/>
                </a:lnTo>
                <a:lnTo>
                  <a:pt x="3141482" y="55713"/>
                </a:lnTo>
                <a:lnTo>
                  <a:pt x="3141482" y="20442"/>
                </a:lnTo>
                <a:lnTo>
                  <a:pt x="3162024" y="20442"/>
                </a:lnTo>
                <a:lnTo>
                  <a:pt x="3150991" y="1536"/>
                </a:lnTo>
                <a:close/>
              </a:path>
              <a:path w="3206750" h="238125">
                <a:moveTo>
                  <a:pt x="3162024" y="20442"/>
                </a:moveTo>
                <a:lnTo>
                  <a:pt x="3160532" y="20442"/>
                </a:lnTo>
                <a:lnTo>
                  <a:pt x="3160532" y="55504"/>
                </a:lnTo>
                <a:lnTo>
                  <a:pt x="3189975" y="105991"/>
                </a:lnTo>
                <a:lnTo>
                  <a:pt x="3195706" y="107515"/>
                </a:lnTo>
                <a:lnTo>
                  <a:pt x="3204850" y="102217"/>
                </a:lnTo>
                <a:lnTo>
                  <a:pt x="3206374" y="96392"/>
                </a:lnTo>
                <a:lnTo>
                  <a:pt x="3203691" y="91845"/>
                </a:lnTo>
                <a:lnTo>
                  <a:pt x="3162024" y="20442"/>
                </a:lnTo>
                <a:close/>
              </a:path>
              <a:path w="3206750" h="238125">
                <a:moveTo>
                  <a:pt x="3160532" y="20442"/>
                </a:moveTo>
                <a:lnTo>
                  <a:pt x="3141482" y="20442"/>
                </a:lnTo>
                <a:lnTo>
                  <a:pt x="3141482" y="55713"/>
                </a:lnTo>
                <a:lnTo>
                  <a:pt x="3151068" y="39276"/>
                </a:lnTo>
                <a:lnTo>
                  <a:pt x="3142884" y="25243"/>
                </a:lnTo>
                <a:lnTo>
                  <a:pt x="3160532" y="25243"/>
                </a:lnTo>
                <a:lnTo>
                  <a:pt x="3160532" y="20442"/>
                </a:lnTo>
                <a:close/>
              </a:path>
              <a:path w="3206750" h="238125">
                <a:moveTo>
                  <a:pt x="3160532" y="25243"/>
                </a:moveTo>
                <a:lnTo>
                  <a:pt x="3159251" y="25243"/>
                </a:lnTo>
                <a:lnTo>
                  <a:pt x="3151068" y="39276"/>
                </a:lnTo>
                <a:lnTo>
                  <a:pt x="3160532" y="55504"/>
                </a:lnTo>
                <a:lnTo>
                  <a:pt x="3160532" y="25243"/>
                </a:lnTo>
                <a:close/>
              </a:path>
              <a:path w="3206750" h="238125">
                <a:moveTo>
                  <a:pt x="3159251" y="25243"/>
                </a:moveTo>
                <a:lnTo>
                  <a:pt x="3142884" y="25243"/>
                </a:lnTo>
                <a:lnTo>
                  <a:pt x="3151068" y="39276"/>
                </a:lnTo>
                <a:lnTo>
                  <a:pt x="3159251" y="25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71703" y="2062109"/>
          <a:ext cx="7291217" cy="2563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084"/>
                <a:gridCol w="1092195"/>
                <a:gridCol w="1143009"/>
                <a:gridCol w="936101"/>
                <a:gridCol w="936132"/>
                <a:gridCol w="1170553"/>
                <a:gridCol w="1152143"/>
              </a:tblGrid>
              <a:tr h="37081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derD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cu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omer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cAdd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ess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kQ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Price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55352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100152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C1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6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54774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100152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C1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6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100152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C1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6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2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100236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101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59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738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100236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C1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012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100236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C1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...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12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45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84746"/>
            <a:ext cx="7787640" cy="139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abase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doe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adhe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F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non</a:t>
            </a:r>
            <a:r>
              <a:rPr sz="2800" spc="-15" dirty="0">
                <a:latin typeface="Calibri"/>
                <a:cs typeface="Calibri"/>
              </a:rPr>
              <a:t>-</a:t>
            </a:r>
            <a:r>
              <a:rPr sz="2800" spc="-100" dirty="0">
                <a:latin typeface="Calibri"/>
                <a:cs typeface="Calibri"/>
              </a:rPr>
              <a:t>k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parti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depe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de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Calibri"/>
                <a:cs typeface="Calibri"/>
              </a:rPr>
              <a:t>k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20305" y="4149102"/>
            <a:ext cx="1152525" cy="504190"/>
          </a:xfrm>
          <a:custGeom>
            <a:avLst/>
            <a:gdLst/>
            <a:ahLst/>
            <a:cxnLst/>
            <a:rect l="l" t="t" r="r" b="b"/>
            <a:pathLst>
              <a:path w="1152525" h="504189">
                <a:moveTo>
                  <a:pt x="0" y="504050"/>
                </a:moveTo>
                <a:lnTo>
                  <a:pt x="1152131" y="504050"/>
                </a:lnTo>
                <a:lnTo>
                  <a:pt x="1152131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66234" y="4305805"/>
            <a:ext cx="8623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oc</a:t>
            </a:r>
            <a:r>
              <a:rPr sz="1600" spc="-20" dirty="0">
                <a:latin typeface="Calibri"/>
                <a:cs typeface="Calibri"/>
              </a:rPr>
              <a:t>k</a:t>
            </a:r>
            <a:r>
              <a:rPr sz="1600" spc="-10" dirty="0">
                <a:latin typeface="Calibri"/>
                <a:cs typeface="Calibri"/>
              </a:rPr>
              <a:t>Price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9219" y="4077093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80" h="648335">
                <a:moveTo>
                  <a:pt x="0" y="648068"/>
                </a:moveTo>
                <a:lnTo>
                  <a:pt x="1008113" y="648068"/>
                </a:lnTo>
                <a:lnTo>
                  <a:pt x="1008113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1228" y="4149102"/>
            <a:ext cx="864235" cy="504190"/>
          </a:xfrm>
          <a:custGeom>
            <a:avLst/>
            <a:gdLst/>
            <a:ahLst/>
            <a:cxnLst/>
            <a:rect l="l" t="t" r="r" b="b"/>
            <a:pathLst>
              <a:path w="864235" h="504189">
                <a:moveTo>
                  <a:pt x="0" y="504050"/>
                </a:moveTo>
                <a:lnTo>
                  <a:pt x="864095" y="504050"/>
                </a:lnTo>
                <a:lnTo>
                  <a:pt x="864095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5830" y="4305805"/>
            <a:ext cx="6527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der</a:t>
            </a:r>
            <a:r>
              <a:rPr sz="1600" spc="-10" dirty="0"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7518" y="4149102"/>
            <a:ext cx="955040" cy="504190"/>
          </a:xfrm>
          <a:custGeom>
            <a:avLst/>
            <a:gdLst/>
            <a:ahLst/>
            <a:cxnLst/>
            <a:rect l="l" t="t" r="r" b="b"/>
            <a:pathLst>
              <a:path w="955039" h="504189">
                <a:moveTo>
                  <a:pt x="0" y="504050"/>
                </a:moveTo>
                <a:lnTo>
                  <a:pt x="954475" y="504050"/>
                </a:lnTo>
                <a:lnTo>
                  <a:pt x="954475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70734" y="4305805"/>
            <a:ext cx="7683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cAdd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25495" y="4149102"/>
            <a:ext cx="1152525" cy="504190"/>
          </a:xfrm>
          <a:custGeom>
            <a:avLst/>
            <a:gdLst/>
            <a:ahLst/>
            <a:cxnLst/>
            <a:rect l="l" t="t" r="r" b="b"/>
            <a:pathLst>
              <a:path w="1152525" h="504189">
                <a:moveTo>
                  <a:pt x="0" y="504050"/>
                </a:moveTo>
                <a:lnTo>
                  <a:pt x="1152131" y="504050"/>
                </a:lnTo>
                <a:lnTo>
                  <a:pt x="1152131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12747" y="4305805"/>
            <a:ext cx="9779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cu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omer</a:t>
            </a:r>
            <a:r>
              <a:rPr sz="1600" spc="-10" dirty="0"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32060" y="4149102"/>
            <a:ext cx="936625" cy="504190"/>
          </a:xfrm>
          <a:custGeom>
            <a:avLst/>
            <a:gdLst/>
            <a:ahLst/>
            <a:cxnLst/>
            <a:rect l="l" t="t" r="r" b="b"/>
            <a:pathLst>
              <a:path w="936625" h="504189">
                <a:moveTo>
                  <a:pt x="0" y="504050"/>
                </a:moveTo>
                <a:lnTo>
                  <a:pt x="936104" y="504050"/>
                </a:lnTo>
                <a:lnTo>
                  <a:pt x="936104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54603" y="4305805"/>
            <a:ext cx="6915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oc</a:t>
            </a:r>
            <a:r>
              <a:rPr sz="1600" spc="-20" dirty="0">
                <a:latin typeface="Calibri"/>
                <a:cs typeface="Calibri"/>
              </a:rPr>
              <a:t>k</a:t>
            </a:r>
            <a:r>
              <a:rPr sz="1600" spc="-10" dirty="0">
                <a:latin typeface="Calibri"/>
                <a:cs typeface="Calibri"/>
              </a:rPr>
              <a:t>No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45360" y="4149102"/>
            <a:ext cx="1080135" cy="504190"/>
          </a:xfrm>
          <a:custGeom>
            <a:avLst/>
            <a:gdLst/>
            <a:ahLst/>
            <a:cxnLst/>
            <a:rect l="l" t="t" r="r" b="b"/>
            <a:pathLst>
              <a:path w="1080135" h="504189">
                <a:moveTo>
                  <a:pt x="0" y="504050"/>
                </a:moveTo>
                <a:lnTo>
                  <a:pt x="1080122" y="504050"/>
                </a:lnTo>
                <a:lnTo>
                  <a:pt x="1080122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53312" y="4305805"/>
            <a:ext cx="8655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derD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68161" y="4149102"/>
            <a:ext cx="1152525" cy="504190"/>
          </a:xfrm>
          <a:custGeom>
            <a:avLst/>
            <a:gdLst/>
            <a:ahLst/>
            <a:cxnLst/>
            <a:rect l="l" t="t" r="r" b="b"/>
            <a:pathLst>
              <a:path w="1152525" h="504189">
                <a:moveTo>
                  <a:pt x="0" y="504050"/>
                </a:moveTo>
                <a:lnTo>
                  <a:pt x="1152131" y="504050"/>
                </a:lnTo>
                <a:lnTo>
                  <a:pt x="1152131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60495" y="4305805"/>
            <a:ext cx="96646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oc</a:t>
            </a:r>
            <a:r>
              <a:rPr sz="1600" spc="-20" dirty="0">
                <a:latin typeface="Calibri"/>
                <a:cs typeface="Calibri"/>
              </a:rPr>
              <a:t>kQ</a:t>
            </a:r>
            <a:r>
              <a:rPr sz="1600" spc="-15" dirty="0">
                <a:latin typeface="Calibri"/>
                <a:cs typeface="Calibri"/>
              </a:rPr>
              <a:t>u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60035" y="4077093"/>
            <a:ext cx="1080135" cy="648335"/>
          </a:xfrm>
          <a:custGeom>
            <a:avLst/>
            <a:gdLst/>
            <a:ahLst/>
            <a:cxnLst/>
            <a:rect l="l" t="t" r="r" b="b"/>
            <a:pathLst>
              <a:path w="1080135" h="648335">
                <a:moveTo>
                  <a:pt x="0" y="648068"/>
                </a:moveTo>
                <a:lnTo>
                  <a:pt x="1080122" y="648068"/>
                </a:lnTo>
                <a:lnTo>
                  <a:pt x="1080122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04544" y="4652391"/>
            <a:ext cx="1036955" cy="238125"/>
          </a:xfrm>
          <a:custGeom>
            <a:avLst/>
            <a:gdLst/>
            <a:ahLst/>
            <a:cxnLst/>
            <a:rect l="l" t="t" r="r" b="b"/>
            <a:pathLst>
              <a:path w="1036955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322" y="238124"/>
                </a:lnTo>
                <a:lnTo>
                  <a:pt x="986921" y="238124"/>
                </a:lnTo>
                <a:lnTo>
                  <a:pt x="991112" y="233802"/>
                </a:lnTo>
                <a:lnTo>
                  <a:pt x="991112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1036955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1036955" h="238125">
                <a:moveTo>
                  <a:pt x="972062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972062" y="228599"/>
                </a:lnTo>
                <a:lnTo>
                  <a:pt x="972062" y="219074"/>
                </a:lnTo>
                <a:close/>
              </a:path>
              <a:path w="1036955" h="238125">
                <a:moveTo>
                  <a:pt x="981646" y="39189"/>
                </a:moveTo>
                <a:lnTo>
                  <a:pt x="972062" y="55621"/>
                </a:lnTo>
                <a:lnTo>
                  <a:pt x="972062" y="228599"/>
                </a:lnTo>
                <a:lnTo>
                  <a:pt x="981587" y="219074"/>
                </a:lnTo>
                <a:lnTo>
                  <a:pt x="991112" y="219074"/>
                </a:lnTo>
                <a:lnTo>
                  <a:pt x="991112" y="55418"/>
                </a:lnTo>
                <a:lnTo>
                  <a:pt x="981646" y="39189"/>
                </a:lnTo>
                <a:close/>
              </a:path>
              <a:path w="1036955" h="238125">
                <a:moveTo>
                  <a:pt x="991112" y="219074"/>
                </a:moveTo>
                <a:lnTo>
                  <a:pt x="981587" y="219074"/>
                </a:lnTo>
                <a:lnTo>
                  <a:pt x="972062" y="228599"/>
                </a:lnTo>
                <a:lnTo>
                  <a:pt x="991112" y="228599"/>
                </a:lnTo>
                <a:lnTo>
                  <a:pt x="991112" y="219074"/>
                </a:lnTo>
                <a:close/>
              </a:path>
              <a:path w="1036955" h="238125">
                <a:moveTo>
                  <a:pt x="981587" y="1523"/>
                </a:moveTo>
                <a:lnTo>
                  <a:pt x="926342" y="96392"/>
                </a:lnTo>
                <a:lnTo>
                  <a:pt x="927866" y="102239"/>
                </a:lnTo>
                <a:lnTo>
                  <a:pt x="932438" y="104774"/>
                </a:lnTo>
                <a:lnTo>
                  <a:pt x="936878" y="107441"/>
                </a:lnTo>
                <a:lnTo>
                  <a:pt x="942725" y="105917"/>
                </a:lnTo>
                <a:lnTo>
                  <a:pt x="972062" y="55621"/>
                </a:lnTo>
                <a:lnTo>
                  <a:pt x="972062" y="20442"/>
                </a:lnTo>
                <a:lnTo>
                  <a:pt x="992628" y="20442"/>
                </a:lnTo>
                <a:lnTo>
                  <a:pt x="981587" y="1523"/>
                </a:lnTo>
                <a:close/>
              </a:path>
              <a:path w="1036955" h="238125">
                <a:moveTo>
                  <a:pt x="992628" y="20442"/>
                </a:moveTo>
                <a:lnTo>
                  <a:pt x="991112" y="20442"/>
                </a:lnTo>
                <a:lnTo>
                  <a:pt x="991112" y="55418"/>
                </a:lnTo>
                <a:lnTo>
                  <a:pt x="1017900" y="101345"/>
                </a:lnTo>
                <a:lnTo>
                  <a:pt x="1020449" y="105917"/>
                </a:lnTo>
                <a:lnTo>
                  <a:pt x="1026282" y="107441"/>
                </a:lnTo>
                <a:lnTo>
                  <a:pt x="1030854" y="104774"/>
                </a:lnTo>
                <a:lnTo>
                  <a:pt x="1035426" y="102239"/>
                </a:lnTo>
                <a:lnTo>
                  <a:pt x="1036950" y="96392"/>
                </a:lnTo>
                <a:lnTo>
                  <a:pt x="992628" y="20442"/>
                </a:lnTo>
                <a:close/>
              </a:path>
              <a:path w="1036955" h="238125">
                <a:moveTo>
                  <a:pt x="991112" y="20442"/>
                </a:moveTo>
                <a:lnTo>
                  <a:pt x="972062" y="20442"/>
                </a:lnTo>
                <a:lnTo>
                  <a:pt x="972062" y="55621"/>
                </a:lnTo>
                <a:lnTo>
                  <a:pt x="981646" y="39189"/>
                </a:lnTo>
                <a:lnTo>
                  <a:pt x="973454" y="25145"/>
                </a:lnTo>
                <a:lnTo>
                  <a:pt x="991112" y="25145"/>
                </a:lnTo>
                <a:lnTo>
                  <a:pt x="991112" y="20442"/>
                </a:lnTo>
                <a:close/>
              </a:path>
              <a:path w="1036955" h="238125">
                <a:moveTo>
                  <a:pt x="991112" y="25145"/>
                </a:moveTo>
                <a:lnTo>
                  <a:pt x="989837" y="25145"/>
                </a:lnTo>
                <a:lnTo>
                  <a:pt x="981646" y="39189"/>
                </a:lnTo>
                <a:lnTo>
                  <a:pt x="991112" y="55418"/>
                </a:lnTo>
                <a:lnTo>
                  <a:pt x="991112" y="25145"/>
                </a:lnTo>
                <a:close/>
              </a:path>
              <a:path w="1036955" h="238125">
                <a:moveTo>
                  <a:pt x="989837" y="25145"/>
                </a:moveTo>
                <a:lnTo>
                  <a:pt x="973454" y="25145"/>
                </a:lnTo>
                <a:lnTo>
                  <a:pt x="981646" y="39189"/>
                </a:lnTo>
                <a:lnTo>
                  <a:pt x="989837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04544" y="4652391"/>
            <a:ext cx="2153285" cy="238125"/>
          </a:xfrm>
          <a:custGeom>
            <a:avLst/>
            <a:gdLst/>
            <a:ahLst/>
            <a:cxnLst/>
            <a:rect l="l" t="t" r="r" b="b"/>
            <a:pathLst>
              <a:path w="2153285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322" y="238124"/>
                </a:lnTo>
                <a:lnTo>
                  <a:pt x="2102998" y="238124"/>
                </a:lnTo>
                <a:lnTo>
                  <a:pt x="2107326" y="233802"/>
                </a:lnTo>
                <a:lnTo>
                  <a:pt x="2107326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2153285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2153285" h="238125">
                <a:moveTo>
                  <a:pt x="2088276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2088276" y="228599"/>
                </a:lnTo>
                <a:lnTo>
                  <a:pt x="2088276" y="219074"/>
                </a:lnTo>
                <a:close/>
              </a:path>
              <a:path w="2153285" h="238125">
                <a:moveTo>
                  <a:pt x="2097788" y="39304"/>
                </a:moveTo>
                <a:lnTo>
                  <a:pt x="2088276" y="55615"/>
                </a:lnTo>
                <a:lnTo>
                  <a:pt x="2088276" y="228599"/>
                </a:lnTo>
                <a:lnTo>
                  <a:pt x="2097785" y="219074"/>
                </a:lnTo>
                <a:lnTo>
                  <a:pt x="2107326" y="219074"/>
                </a:lnTo>
                <a:lnTo>
                  <a:pt x="2107307" y="55615"/>
                </a:lnTo>
                <a:lnTo>
                  <a:pt x="2097788" y="39304"/>
                </a:lnTo>
                <a:close/>
              </a:path>
              <a:path w="2153285" h="238125">
                <a:moveTo>
                  <a:pt x="2107326" y="219074"/>
                </a:moveTo>
                <a:lnTo>
                  <a:pt x="2097785" y="219074"/>
                </a:lnTo>
                <a:lnTo>
                  <a:pt x="2088276" y="228599"/>
                </a:lnTo>
                <a:lnTo>
                  <a:pt x="2107326" y="228599"/>
                </a:lnTo>
                <a:lnTo>
                  <a:pt x="2107326" y="219074"/>
                </a:lnTo>
                <a:close/>
              </a:path>
              <a:path w="2153285" h="238125">
                <a:moveTo>
                  <a:pt x="2097785" y="1523"/>
                </a:moveTo>
                <a:lnTo>
                  <a:pt x="2066198" y="55646"/>
                </a:lnTo>
                <a:lnTo>
                  <a:pt x="2042403" y="96392"/>
                </a:lnTo>
                <a:lnTo>
                  <a:pt x="2043927" y="102239"/>
                </a:lnTo>
                <a:lnTo>
                  <a:pt x="2048499" y="104774"/>
                </a:lnTo>
                <a:lnTo>
                  <a:pt x="2053071" y="107441"/>
                </a:lnTo>
                <a:lnTo>
                  <a:pt x="2058923" y="105917"/>
                </a:lnTo>
                <a:lnTo>
                  <a:pt x="2061606" y="101345"/>
                </a:lnTo>
                <a:lnTo>
                  <a:pt x="2088257" y="55646"/>
                </a:lnTo>
                <a:lnTo>
                  <a:pt x="2088276" y="20442"/>
                </a:lnTo>
                <a:lnTo>
                  <a:pt x="2108827" y="20442"/>
                </a:lnTo>
                <a:lnTo>
                  <a:pt x="2097785" y="1523"/>
                </a:lnTo>
                <a:close/>
              </a:path>
              <a:path w="2153285" h="238125">
                <a:moveTo>
                  <a:pt x="2108827" y="20442"/>
                </a:moveTo>
                <a:lnTo>
                  <a:pt x="2107326" y="20442"/>
                </a:lnTo>
                <a:lnTo>
                  <a:pt x="2107326" y="55646"/>
                </a:lnTo>
                <a:lnTo>
                  <a:pt x="2133996" y="101345"/>
                </a:lnTo>
                <a:lnTo>
                  <a:pt x="2136647" y="105917"/>
                </a:lnTo>
                <a:lnTo>
                  <a:pt x="2142500" y="107441"/>
                </a:lnTo>
                <a:lnTo>
                  <a:pt x="2147072" y="104774"/>
                </a:lnTo>
                <a:lnTo>
                  <a:pt x="2151522" y="102239"/>
                </a:lnTo>
                <a:lnTo>
                  <a:pt x="2153046" y="96392"/>
                </a:lnTo>
                <a:lnTo>
                  <a:pt x="2150485" y="91820"/>
                </a:lnTo>
                <a:lnTo>
                  <a:pt x="2108827" y="20442"/>
                </a:lnTo>
                <a:close/>
              </a:path>
              <a:path w="2153285" h="238125">
                <a:moveTo>
                  <a:pt x="2107326" y="25145"/>
                </a:moveTo>
                <a:lnTo>
                  <a:pt x="2106046" y="25145"/>
                </a:lnTo>
                <a:lnTo>
                  <a:pt x="2097788" y="39304"/>
                </a:lnTo>
                <a:lnTo>
                  <a:pt x="2107326" y="55646"/>
                </a:lnTo>
                <a:lnTo>
                  <a:pt x="2107326" y="25145"/>
                </a:lnTo>
                <a:close/>
              </a:path>
              <a:path w="2153285" h="238125">
                <a:moveTo>
                  <a:pt x="2107326" y="20442"/>
                </a:moveTo>
                <a:lnTo>
                  <a:pt x="2088276" y="20442"/>
                </a:lnTo>
                <a:lnTo>
                  <a:pt x="2088276" y="55615"/>
                </a:lnTo>
                <a:lnTo>
                  <a:pt x="2097788" y="39304"/>
                </a:lnTo>
                <a:lnTo>
                  <a:pt x="2089525" y="25145"/>
                </a:lnTo>
                <a:lnTo>
                  <a:pt x="2107326" y="25145"/>
                </a:lnTo>
                <a:lnTo>
                  <a:pt x="2107326" y="20442"/>
                </a:lnTo>
                <a:close/>
              </a:path>
              <a:path w="2153285" h="238125">
                <a:moveTo>
                  <a:pt x="2106046" y="25145"/>
                </a:moveTo>
                <a:lnTo>
                  <a:pt x="2089525" y="25145"/>
                </a:lnTo>
                <a:lnTo>
                  <a:pt x="2097788" y="39304"/>
                </a:lnTo>
                <a:lnTo>
                  <a:pt x="2106046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92820" y="3911727"/>
            <a:ext cx="1118235" cy="238125"/>
          </a:xfrm>
          <a:custGeom>
            <a:avLst/>
            <a:gdLst/>
            <a:ahLst/>
            <a:cxnLst/>
            <a:rect l="l" t="t" r="r" b="b"/>
            <a:pathLst>
              <a:path w="1118235" h="238125">
                <a:moveTo>
                  <a:pt x="1068049" y="0"/>
                </a:moveTo>
                <a:lnTo>
                  <a:pt x="4175" y="0"/>
                </a:lnTo>
                <a:lnTo>
                  <a:pt x="0" y="4322"/>
                </a:lnTo>
                <a:lnTo>
                  <a:pt x="0" y="238124"/>
                </a:lnTo>
                <a:lnTo>
                  <a:pt x="19049" y="238124"/>
                </a:lnTo>
                <a:lnTo>
                  <a:pt x="19049" y="19049"/>
                </a:lnTo>
                <a:lnTo>
                  <a:pt x="9509" y="19049"/>
                </a:lnTo>
                <a:lnTo>
                  <a:pt x="19049" y="9524"/>
                </a:lnTo>
                <a:lnTo>
                  <a:pt x="1072255" y="9524"/>
                </a:lnTo>
                <a:lnTo>
                  <a:pt x="1072255" y="4322"/>
                </a:lnTo>
                <a:lnTo>
                  <a:pt x="1068049" y="0"/>
                </a:lnTo>
                <a:close/>
              </a:path>
              <a:path w="1118235" h="238125">
                <a:moveTo>
                  <a:pt x="1018031" y="130682"/>
                </a:moveTo>
                <a:lnTo>
                  <a:pt x="1013581" y="133218"/>
                </a:lnTo>
                <a:lnTo>
                  <a:pt x="1009009" y="135885"/>
                </a:lnTo>
                <a:lnTo>
                  <a:pt x="1007485" y="141731"/>
                </a:lnTo>
                <a:lnTo>
                  <a:pt x="1062715" y="236600"/>
                </a:lnTo>
                <a:lnTo>
                  <a:pt x="1073757" y="217682"/>
                </a:lnTo>
                <a:lnTo>
                  <a:pt x="1053205" y="217682"/>
                </a:lnTo>
                <a:lnTo>
                  <a:pt x="1053205" y="182378"/>
                </a:lnTo>
                <a:lnTo>
                  <a:pt x="1026535" y="136647"/>
                </a:lnTo>
                <a:lnTo>
                  <a:pt x="1023853" y="132206"/>
                </a:lnTo>
                <a:lnTo>
                  <a:pt x="1018031" y="130682"/>
                </a:lnTo>
                <a:close/>
              </a:path>
              <a:path w="1118235" h="238125">
                <a:moveTo>
                  <a:pt x="1053205" y="182378"/>
                </a:moveTo>
                <a:lnTo>
                  <a:pt x="1053205" y="217682"/>
                </a:lnTo>
                <a:lnTo>
                  <a:pt x="1072255" y="217682"/>
                </a:lnTo>
                <a:lnTo>
                  <a:pt x="1072255" y="212847"/>
                </a:lnTo>
                <a:lnTo>
                  <a:pt x="1054607" y="212847"/>
                </a:lnTo>
                <a:lnTo>
                  <a:pt x="1062791" y="198815"/>
                </a:lnTo>
                <a:lnTo>
                  <a:pt x="1053205" y="182378"/>
                </a:lnTo>
                <a:close/>
              </a:path>
              <a:path w="1118235" h="238125">
                <a:moveTo>
                  <a:pt x="1107429" y="130682"/>
                </a:moveTo>
                <a:lnTo>
                  <a:pt x="1101699" y="132206"/>
                </a:lnTo>
                <a:lnTo>
                  <a:pt x="1099047" y="136647"/>
                </a:lnTo>
                <a:lnTo>
                  <a:pt x="1072255" y="182587"/>
                </a:lnTo>
                <a:lnTo>
                  <a:pt x="1072255" y="217682"/>
                </a:lnTo>
                <a:lnTo>
                  <a:pt x="1073757" y="217682"/>
                </a:lnTo>
                <a:lnTo>
                  <a:pt x="1118097" y="141731"/>
                </a:lnTo>
                <a:lnTo>
                  <a:pt x="1116573" y="135885"/>
                </a:lnTo>
                <a:lnTo>
                  <a:pt x="1112001" y="133218"/>
                </a:lnTo>
                <a:lnTo>
                  <a:pt x="1107429" y="130682"/>
                </a:lnTo>
                <a:close/>
              </a:path>
              <a:path w="1118235" h="238125">
                <a:moveTo>
                  <a:pt x="1062791" y="198815"/>
                </a:moveTo>
                <a:lnTo>
                  <a:pt x="1054607" y="212847"/>
                </a:lnTo>
                <a:lnTo>
                  <a:pt x="1070975" y="212847"/>
                </a:lnTo>
                <a:lnTo>
                  <a:pt x="1062791" y="198815"/>
                </a:lnTo>
                <a:close/>
              </a:path>
              <a:path w="1118235" h="238125">
                <a:moveTo>
                  <a:pt x="1072255" y="182587"/>
                </a:moveTo>
                <a:lnTo>
                  <a:pt x="1062791" y="198815"/>
                </a:lnTo>
                <a:lnTo>
                  <a:pt x="1070975" y="212847"/>
                </a:lnTo>
                <a:lnTo>
                  <a:pt x="1072255" y="212847"/>
                </a:lnTo>
                <a:lnTo>
                  <a:pt x="1072255" y="182587"/>
                </a:lnTo>
                <a:close/>
              </a:path>
              <a:path w="1118235" h="238125">
                <a:moveTo>
                  <a:pt x="1053205" y="9524"/>
                </a:moveTo>
                <a:lnTo>
                  <a:pt x="1053205" y="182378"/>
                </a:lnTo>
                <a:lnTo>
                  <a:pt x="1062791" y="198815"/>
                </a:lnTo>
                <a:lnTo>
                  <a:pt x="1072255" y="182587"/>
                </a:lnTo>
                <a:lnTo>
                  <a:pt x="1072255" y="19049"/>
                </a:lnTo>
                <a:lnTo>
                  <a:pt x="1062715" y="19049"/>
                </a:lnTo>
                <a:lnTo>
                  <a:pt x="1053205" y="9524"/>
                </a:lnTo>
                <a:close/>
              </a:path>
              <a:path w="1118235" h="238125">
                <a:moveTo>
                  <a:pt x="19049" y="9524"/>
                </a:moveTo>
                <a:lnTo>
                  <a:pt x="9509" y="19049"/>
                </a:lnTo>
                <a:lnTo>
                  <a:pt x="19049" y="19049"/>
                </a:lnTo>
                <a:lnTo>
                  <a:pt x="19049" y="9524"/>
                </a:lnTo>
                <a:close/>
              </a:path>
              <a:path w="1118235" h="238125">
                <a:moveTo>
                  <a:pt x="1053205" y="9524"/>
                </a:moveTo>
                <a:lnTo>
                  <a:pt x="19049" y="9524"/>
                </a:lnTo>
                <a:lnTo>
                  <a:pt x="19049" y="19049"/>
                </a:lnTo>
                <a:lnTo>
                  <a:pt x="1053205" y="19049"/>
                </a:lnTo>
                <a:lnTo>
                  <a:pt x="1053205" y="9524"/>
                </a:lnTo>
                <a:close/>
              </a:path>
              <a:path w="1118235" h="238125">
                <a:moveTo>
                  <a:pt x="1072255" y="9524"/>
                </a:moveTo>
                <a:lnTo>
                  <a:pt x="1053205" y="9524"/>
                </a:lnTo>
                <a:lnTo>
                  <a:pt x="1062715" y="19049"/>
                </a:lnTo>
                <a:lnTo>
                  <a:pt x="1072255" y="19049"/>
                </a:lnTo>
                <a:lnTo>
                  <a:pt x="1072255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91393" y="4652391"/>
            <a:ext cx="2261235" cy="238125"/>
          </a:xfrm>
          <a:custGeom>
            <a:avLst/>
            <a:gdLst/>
            <a:ahLst/>
            <a:cxnLst/>
            <a:rect l="l" t="t" r="r" b="b"/>
            <a:pathLst>
              <a:path w="2261234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206" y="238124"/>
                </a:lnTo>
                <a:lnTo>
                  <a:pt x="2210958" y="238124"/>
                </a:lnTo>
                <a:lnTo>
                  <a:pt x="2215286" y="233802"/>
                </a:lnTo>
                <a:lnTo>
                  <a:pt x="2215286" y="228599"/>
                </a:lnTo>
                <a:lnTo>
                  <a:pt x="19049" y="228599"/>
                </a:lnTo>
                <a:lnTo>
                  <a:pt x="9540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2261234" h="238125">
                <a:moveTo>
                  <a:pt x="19049" y="219074"/>
                </a:moveTo>
                <a:lnTo>
                  <a:pt x="9540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2261234" h="238125">
                <a:moveTo>
                  <a:pt x="2196236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2196236" y="228599"/>
                </a:lnTo>
                <a:lnTo>
                  <a:pt x="2196236" y="219074"/>
                </a:lnTo>
                <a:close/>
              </a:path>
              <a:path w="2261234" h="238125">
                <a:moveTo>
                  <a:pt x="2205748" y="39304"/>
                </a:moveTo>
                <a:lnTo>
                  <a:pt x="2196236" y="55615"/>
                </a:lnTo>
                <a:lnTo>
                  <a:pt x="2196236" y="228599"/>
                </a:lnTo>
                <a:lnTo>
                  <a:pt x="2205746" y="219074"/>
                </a:lnTo>
                <a:lnTo>
                  <a:pt x="2215286" y="219074"/>
                </a:lnTo>
                <a:lnTo>
                  <a:pt x="2215268" y="55615"/>
                </a:lnTo>
                <a:lnTo>
                  <a:pt x="2205748" y="39304"/>
                </a:lnTo>
                <a:close/>
              </a:path>
              <a:path w="2261234" h="238125">
                <a:moveTo>
                  <a:pt x="2215286" y="219074"/>
                </a:moveTo>
                <a:lnTo>
                  <a:pt x="2205746" y="219074"/>
                </a:lnTo>
                <a:lnTo>
                  <a:pt x="2196236" y="228599"/>
                </a:lnTo>
                <a:lnTo>
                  <a:pt x="2215286" y="228599"/>
                </a:lnTo>
                <a:lnTo>
                  <a:pt x="2215286" y="219074"/>
                </a:lnTo>
                <a:close/>
              </a:path>
              <a:path w="2261234" h="238125">
                <a:moveTo>
                  <a:pt x="2205746" y="1523"/>
                </a:moveTo>
                <a:lnTo>
                  <a:pt x="2174158" y="55646"/>
                </a:lnTo>
                <a:lnTo>
                  <a:pt x="2150363" y="96392"/>
                </a:lnTo>
                <a:lnTo>
                  <a:pt x="2151887" y="102239"/>
                </a:lnTo>
                <a:lnTo>
                  <a:pt x="2156459" y="104774"/>
                </a:lnTo>
                <a:lnTo>
                  <a:pt x="2161031" y="107441"/>
                </a:lnTo>
                <a:lnTo>
                  <a:pt x="2166884" y="105917"/>
                </a:lnTo>
                <a:lnTo>
                  <a:pt x="2169566" y="101345"/>
                </a:lnTo>
                <a:lnTo>
                  <a:pt x="2196218" y="55646"/>
                </a:lnTo>
                <a:lnTo>
                  <a:pt x="2196236" y="20442"/>
                </a:lnTo>
                <a:lnTo>
                  <a:pt x="2216787" y="20442"/>
                </a:lnTo>
                <a:lnTo>
                  <a:pt x="2205746" y="1523"/>
                </a:lnTo>
                <a:close/>
              </a:path>
              <a:path w="2261234" h="238125">
                <a:moveTo>
                  <a:pt x="2216787" y="20442"/>
                </a:moveTo>
                <a:lnTo>
                  <a:pt x="2215286" y="20442"/>
                </a:lnTo>
                <a:lnTo>
                  <a:pt x="2215286" y="55646"/>
                </a:lnTo>
                <a:lnTo>
                  <a:pt x="2241956" y="101345"/>
                </a:lnTo>
                <a:lnTo>
                  <a:pt x="2244608" y="105917"/>
                </a:lnTo>
                <a:lnTo>
                  <a:pt x="2250460" y="107441"/>
                </a:lnTo>
                <a:lnTo>
                  <a:pt x="2255032" y="104774"/>
                </a:lnTo>
                <a:lnTo>
                  <a:pt x="2259482" y="102239"/>
                </a:lnTo>
                <a:lnTo>
                  <a:pt x="2261128" y="96392"/>
                </a:lnTo>
                <a:lnTo>
                  <a:pt x="2237315" y="55615"/>
                </a:lnTo>
                <a:lnTo>
                  <a:pt x="2216787" y="20442"/>
                </a:lnTo>
                <a:close/>
              </a:path>
              <a:path w="2261234" h="238125">
                <a:moveTo>
                  <a:pt x="2215286" y="25145"/>
                </a:moveTo>
                <a:lnTo>
                  <a:pt x="2214006" y="25145"/>
                </a:lnTo>
                <a:lnTo>
                  <a:pt x="2205748" y="39304"/>
                </a:lnTo>
                <a:lnTo>
                  <a:pt x="2215286" y="55646"/>
                </a:lnTo>
                <a:lnTo>
                  <a:pt x="2215286" y="25145"/>
                </a:lnTo>
                <a:close/>
              </a:path>
              <a:path w="2261234" h="238125">
                <a:moveTo>
                  <a:pt x="2215286" y="20442"/>
                </a:moveTo>
                <a:lnTo>
                  <a:pt x="2196236" y="20442"/>
                </a:lnTo>
                <a:lnTo>
                  <a:pt x="2196236" y="55615"/>
                </a:lnTo>
                <a:lnTo>
                  <a:pt x="2205748" y="39304"/>
                </a:lnTo>
                <a:lnTo>
                  <a:pt x="2197486" y="25145"/>
                </a:lnTo>
                <a:lnTo>
                  <a:pt x="2215286" y="25145"/>
                </a:lnTo>
                <a:lnTo>
                  <a:pt x="2215286" y="20442"/>
                </a:lnTo>
                <a:close/>
              </a:path>
              <a:path w="2261234" h="238125">
                <a:moveTo>
                  <a:pt x="2214006" y="25145"/>
                </a:moveTo>
                <a:lnTo>
                  <a:pt x="2197486" y="25145"/>
                </a:lnTo>
                <a:lnTo>
                  <a:pt x="2205748" y="39304"/>
                </a:lnTo>
                <a:lnTo>
                  <a:pt x="2214006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04544" y="4652391"/>
            <a:ext cx="3206750" cy="238125"/>
          </a:xfrm>
          <a:custGeom>
            <a:avLst/>
            <a:gdLst/>
            <a:ahLst/>
            <a:cxnLst/>
            <a:rect l="l" t="t" r="r" b="b"/>
            <a:pathLst>
              <a:path w="3206750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322" y="238124"/>
                </a:lnTo>
                <a:lnTo>
                  <a:pt x="3156325" y="238124"/>
                </a:lnTo>
                <a:lnTo>
                  <a:pt x="3160532" y="233802"/>
                </a:lnTo>
                <a:lnTo>
                  <a:pt x="3160532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3206750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3206750" h="238125">
                <a:moveTo>
                  <a:pt x="3141482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3141482" y="228599"/>
                </a:lnTo>
                <a:lnTo>
                  <a:pt x="3141482" y="219074"/>
                </a:lnTo>
                <a:close/>
              </a:path>
              <a:path w="3206750" h="238125">
                <a:moveTo>
                  <a:pt x="3151068" y="39178"/>
                </a:moveTo>
                <a:lnTo>
                  <a:pt x="3141482" y="55615"/>
                </a:lnTo>
                <a:lnTo>
                  <a:pt x="3141482" y="228599"/>
                </a:lnTo>
                <a:lnTo>
                  <a:pt x="3150991" y="219074"/>
                </a:lnTo>
                <a:lnTo>
                  <a:pt x="3160532" y="219074"/>
                </a:lnTo>
                <a:lnTo>
                  <a:pt x="3160532" y="55406"/>
                </a:lnTo>
                <a:lnTo>
                  <a:pt x="3151068" y="39178"/>
                </a:lnTo>
                <a:close/>
              </a:path>
              <a:path w="3206750" h="238125">
                <a:moveTo>
                  <a:pt x="3160532" y="219074"/>
                </a:moveTo>
                <a:lnTo>
                  <a:pt x="3150991" y="219074"/>
                </a:lnTo>
                <a:lnTo>
                  <a:pt x="3141482" y="228599"/>
                </a:lnTo>
                <a:lnTo>
                  <a:pt x="3160532" y="228599"/>
                </a:lnTo>
                <a:lnTo>
                  <a:pt x="3160532" y="219074"/>
                </a:lnTo>
                <a:close/>
              </a:path>
              <a:path w="3206750" h="238125">
                <a:moveTo>
                  <a:pt x="3150991" y="1523"/>
                </a:moveTo>
                <a:lnTo>
                  <a:pt x="3095762" y="96392"/>
                </a:lnTo>
                <a:lnTo>
                  <a:pt x="3097286" y="102239"/>
                </a:lnTo>
                <a:lnTo>
                  <a:pt x="3101858" y="104774"/>
                </a:lnTo>
                <a:lnTo>
                  <a:pt x="3106308" y="107441"/>
                </a:lnTo>
                <a:lnTo>
                  <a:pt x="3112129" y="105917"/>
                </a:lnTo>
                <a:lnTo>
                  <a:pt x="3114812" y="101345"/>
                </a:lnTo>
                <a:lnTo>
                  <a:pt x="3141482" y="55615"/>
                </a:lnTo>
                <a:lnTo>
                  <a:pt x="3141482" y="20442"/>
                </a:lnTo>
                <a:lnTo>
                  <a:pt x="3162033" y="20442"/>
                </a:lnTo>
                <a:lnTo>
                  <a:pt x="3150991" y="1523"/>
                </a:lnTo>
                <a:close/>
              </a:path>
              <a:path w="3206750" h="238125">
                <a:moveTo>
                  <a:pt x="3162033" y="20442"/>
                </a:moveTo>
                <a:lnTo>
                  <a:pt x="3160532" y="20442"/>
                </a:lnTo>
                <a:lnTo>
                  <a:pt x="3160532" y="55406"/>
                </a:lnTo>
                <a:lnTo>
                  <a:pt x="3189975" y="105917"/>
                </a:lnTo>
                <a:lnTo>
                  <a:pt x="3195706" y="107441"/>
                </a:lnTo>
                <a:lnTo>
                  <a:pt x="3200278" y="104774"/>
                </a:lnTo>
                <a:lnTo>
                  <a:pt x="3204850" y="102239"/>
                </a:lnTo>
                <a:lnTo>
                  <a:pt x="3206374" y="96392"/>
                </a:lnTo>
                <a:lnTo>
                  <a:pt x="3162033" y="20442"/>
                </a:lnTo>
                <a:close/>
              </a:path>
              <a:path w="3206750" h="238125">
                <a:moveTo>
                  <a:pt x="3160532" y="20442"/>
                </a:moveTo>
                <a:lnTo>
                  <a:pt x="3141482" y="20442"/>
                </a:lnTo>
                <a:lnTo>
                  <a:pt x="3141482" y="55615"/>
                </a:lnTo>
                <a:lnTo>
                  <a:pt x="3151068" y="39178"/>
                </a:lnTo>
                <a:lnTo>
                  <a:pt x="3142884" y="25145"/>
                </a:lnTo>
                <a:lnTo>
                  <a:pt x="3160532" y="25145"/>
                </a:lnTo>
                <a:lnTo>
                  <a:pt x="3160532" y="20442"/>
                </a:lnTo>
                <a:close/>
              </a:path>
              <a:path w="3206750" h="238125">
                <a:moveTo>
                  <a:pt x="3160532" y="25145"/>
                </a:moveTo>
                <a:lnTo>
                  <a:pt x="3159251" y="25145"/>
                </a:lnTo>
                <a:lnTo>
                  <a:pt x="3151068" y="39178"/>
                </a:lnTo>
                <a:lnTo>
                  <a:pt x="3160532" y="55406"/>
                </a:lnTo>
                <a:lnTo>
                  <a:pt x="3160532" y="25145"/>
                </a:lnTo>
                <a:close/>
              </a:path>
              <a:path w="3206750" h="238125">
                <a:moveTo>
                  <a:pt x="3159251" y="25145"/>
                </a:moveTo>
                <a:lnTo>
                  <a:pt x="3142884" y="25145"/>
                </a:lnTo>
                <a:lnTo>
                  <a:pt x="3151068" y="39178"/>
                </a:lnTo>
                <a:lnTo>
                  <a:pt x="3159251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12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46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83590"/>
            <a:ext cx="7763509" cy="146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829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29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Calibri"/>
                <a:cs typeface="Calibri"/>
              </a:rPr>
              <a:t>B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whe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other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829"/>
              </a:lnSpc>
            </a:pP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bu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es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ymbol"/>
                <a:cs typeface="Symbol"/>
              </a:rPr>
              <a:t>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ymbol"/>
                <a:cs typeface="Symbol"/>
              </a:rPr>
              <a:t>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20305" y="4149102"/>
            <a:ext cx="1152525" cy="504190"/>
          </a:xfrm>
          <a:custGeom>
            <a:avLst/>
            <a:gdLst/>
            <a:ahLst/>
            <a:cxnLst/>
            <a:rect l="l" t="t" r="r" b="b"/>
            <a:pathLst>
              <a:path w="1152525" h="504189">
                <a:moveTo>
                  <a:pt x="0" y="504050"/>
                </a:moveTo>
                <a:lnTo>
                  <a:pt x="1152131" y="504050"/>
                </a:lnTo>
                <a:lnTo>
                  <a:pt x="1152131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66234" y="4305805"/>
            <a:ext cx="8623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oc</a:t>
            </a:r>
            <a:r>
              <a:rPr sz="1600" spc="-20" dirty="0">
                <a:latin typeface="Calibri"/>
                <a:cs typeface="Calibri"/>
              </a:rPr>
              <a:t>k</a:t>
            </a:r>
            <a:r>
              <a:rPr sz="1600" spc="-10" dirty="0">
                <a:latin typeface="Calibri"/>
                <a:cs typeface="Calibri"/>
              </a:rPr>
              <a:t>Price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9219" y="4077093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80" h="648335">
                <a:moveTo>
                  <a:pt x="0" y="648068"/>
                </a:moveTo>
                <a:lnTo>
                  <a:pt x="1008113" y="648068"/>
                </a:lnTo>
                <a:lnTo>
                  <a:pt x="1008113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1228" y="4149102"/>
            <a:ext cx="864235" cy="504190"/>
          </a:xfrm>
          <a:custGeom>
            <a:avLst/>
            <a:gdLst/>
            <a:ahLst/>
            <a:cxnLst/>
            <a:rect l="l" t="t" r="r" b="b"/>
            <a:pathLst>
              <a:path w="864235" h="504189">
                <a:moveTo>
                  <a:pt x="0" y="504050"/>
                </a:moveTo>
                <a:lnTo>
                  <a:pt x="864095" y="504050"/>
                </a:lnTo>
                <a:lnTo>
                  <a:pt x="864095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5830" y="4305805"/>
            <a:ext cx="6527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der</a:t>
            </a:r>
            <a:r>
              <a:rPr sz="1600" spc="-10" dirty="0"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7518" y="4149102"/>
            <a:ext cx="955040" cy="504190"/>
          </a:xfrm>
          <a:custGeom>
            <a:avLst/>
            <a:gdLst/>
            <a:ahLst/>
            <a:cxnLst/>
            <a:rect l="l" t="t" r="r" b="b"/>
            <a:pathLst>
              <a:path w="955039" h="504189">
                <a:moveTo>
                  <a:pt x="0" y="504050"/>
                </a:moveTo>
                <a:lnTo>
                  <a:pt x="954475" y="504050"/>
                </a:lnTo>
                <a:lnTo>
                  <a:pt x="954475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70734" y="4305805"/>
            <a:ext cx="7683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cAdd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25495" y="4149102"/>
            <a:ext cx="1152525" cy="504190"/>
          </a:xfrm>
          <a:custGeom>
            <a:avLst/>
            <a:gdLst/>
            <a:ahLst/>
            <a:cxnLst/>
            <a:rect l="l" t="t" r="r" b="b"/>
            <a:pathLst>
              <a:path w="1152525" h="504189">
                <a:moveTo>
                  <a:pt x="0" y="504050"/>
                </a:moveTo>
                <a:lnTo>
                  <a:pt x="1152131" y="504050"/>
                </a:lnTo>
                <a:lnTo>
                  <a:pt x="1152131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12747" y="4305805"/>
            <a:ext cx="9779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cu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omer</a:t>
            </a:r>
            <a:r>
              <a:rPr sz="1600" spc="-10" dirty="0"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32060" y="4149102"/>
            <a:ext cx="936625" cy="504190"/>
          </a:xfrm>
          <a:custGeom>
            <a:avLst/>
            <a:gdLst/>
            <a:ahLst/>
            <a:cxnLst/>
            <a:rect l="l" t="t" r="r" b="b"/>
            <a:pathLst>
              <a:path w="936625" h="504189">
                <a:moveTo>
                  <a:pt x="0" y="504050"/>
                </a:moveTo>
                <a:lnTo>
                  <a:pt x="936104" y="504050"/>
                </a:lnTo>
                <a:lnTo>
                  <a:pt x="936104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54603" y="4305805"/>
            <a:ext cx="6915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oc</a:t>
            </a:r>
            <a:r>
              <a:rPr sz="1600" spc="-20" dirty="0">
                <a:latin typeface="Calibri"/>
                <a:cs typeface="Calibri"/>
              </a:rPr>
              <a:t>k</a:t>
            </a:r>
            <a:r>
              <a:rPr sz="1600" spc="-10" dirty="0">
                <a:latin typeface="Calibri"/>
                <a:cs typeface="Calibri"/>
              </a:rPr>
              <a:t>No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45360" y="4149102"/>
            <a:ext cx="1080135" cy="504190"/>
          </a:xfrm>
          <a:custGeom>
            <a:avLst/>
            <a:gdLst/>
            <a:ahLst/>
            <a:cxnLst/>
            <a:rect l="l" t="t" r="r" b="b"/>
            <a:pathLst>
              <a:path w="1080135" h="504189">
                <a:moveTo>
                  <a:pt x="0" y="504050"/>
                </a:moveTo>
                <a:lnTo>
                  <a:pt x="1080122" y="504050"/>
                </a:lnTo>
                <a:lnTo>
                  <a:pt x="1080122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53312" y="4305805"/>
            <a:ext cx="8655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derD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68161" y="4149102"/>
            <a:ext cx="1152525" cy="504190"/>
          </a:xfrm>
          <a:custGeom>
            <a:avLst/>
            <a:gdLst/>
            <a:ahLst/>
            <a:cxnLst/>
            <a:rect l="l" t="t" r="r" b="b"/>
            <a:pathLst>
              <a:path w="1152525" h="504189">
                <a:moveTo>
                  <a:pt x="0" y="504050"/>
                </a:moveTo>
                <a:lnTo>
                  <a:pt x="1152131" y="504050"/>
                </a:lnTo>
                <a:lnTo>
                  <a:pt x="1152131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60495" y="4305805"/>
            <a:ext cx="96646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oc</a:t>
            </a:r>
            <a:r>
              <a:rPr sz="1600" spc="-20" dirty="0">
                <a:latin typeface="Calibri"/>
                <a:cs typeface="Calibri"/>
              </a:rPr>
              <a:t>kQ</a:t>
            </a:r>
            <a:r>
              <a:rPr sz="1600" spc="-15" dirty="0">
                <a:latin typeface="Calibri"/>
                <a:cs typeface="Calibri"/>
              </a:rPr>
              <a:t>u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60035" y="4077093"/>
            <a:ext cx="1080135" cy="648335"/>
          </a:xfrm>
          <a:custGeom>
            <a:avLst/>
            <a:gdLst/>
            <a:ahLst/>
            <a:cxnLst/>
            <a:rect l="l" t="t" r="r" b="b"/>
            <a:pathLst>
              <a:path w="1080135" h="648335">
                <a:moveTo>
                  <a:pt x="0" y="648068"/>
                </a:moveTo>
                <a:lnTo>
                  <a:pt x="1080122" y="648068"/>
                </a:lnTo>
                <a:lnTo>
                  <a:pt x="1080122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04544" y="4652391"/>
            <a:ext cx="1036955" cy="238125"/>
          </a:xfrm>
          <a:custGeom>
            <a:avLst/>
            <a:gdLst/>
            <a:ahLst/>
            <a:cxnLst/>
            <a:rect l="l" t="t" r="r" b="b"/>
            <a:pathLst>
              <a:path w="1036955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322" y="238124"/>
                </a:lnTo>
                <a:lnTo>
                  <a:pt x="986921" y="238124"/>
                </a:lnTo>
                <a:lnTo>
                  <a:pt x="991112" y="233802"/>
                </a:lnTo>
                <a:lnTo>
                  <a:pt x="991112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1036955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1036955" h="238125">
                <a:moveTo>
                  <a:pt x="972062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972062" y="228599"/>
                </a:lnTo>
                <a:lnTo>
                  <a:pt x="972062" y="219074"/>
                </a:lnTo>
                <a:close/>
              </a:path>
              <a:path w="1036955" h="238125">
                <a:moveTo>
                  <a:pt x="981646" y="39189"/>
                </a:moveTo>
                <a:lnTo>
                  <a:pt x="972062" y="55621"/>
                </a:lnTo>
                <a:lnTo>
                  <a:pt x="972062" y="228599"/>
                </a:lnTo>
                <a:lnTo>
                  <a:pt x="981587" y="219074"/>
                </a:lnTo>
                <a:lnTo>
                  <a:pt x="991112" y="219074"/>
                </a:lnTo>
                <a:lnTo>
                  <a:pt x="991112" y="55418"/>
                </a:lnTo>
                <a:lnTo>
                  <a:pt x="981646" y="39189"/>
                </a:lnTo>
                <a:close/>
              </a:path>
              <a:path w="1036955" h="238125">
                <a:moveTo>
                  <a:pt x="991112" y="219074"/>
                </a:moveTo>
                <a:lnTo>
                  <a:pt x="981587" y="219074"/>
                </a:lnTo>
                <a:lnTo>
                  <a:pt x="972062" y="228599"/>
                </a:lnTo>
                <a:lnTo>
                  <a:pt x="991112" y="228599"/>
                </a:lnTo>
                <a:lnTo>
                  <a:pt x="991112" y="219074"/>
                </a:lnTo>
                <a:close/>
              </a:path>
              <a:path w="1036955" h="238125">
                <a:moveTo>
                  <a:pt x="981587" y="1523"/>
                </a:moveTo>
                <a:lnTo>
                  <a:pt x="926342" y="96392"/>
                </a:lnTo>
                <a:lnTo>
                  <a:pt x="927866" y="102239"/>
                </a:lnTo>
                <a:lnTo>
                  <a:pt x="932438" y="104774"/>
                </a:lnTo>
                <a:lnTo>
                  <a:pt x="936878" y="107441"/>
                </a:lnTo>
                <a:lnTo>
                  <a:pt x="942725" y="105917"/>
                </a:lnTo>
                <a:lnTo>
                  <a:pt x="972062" y="55621"/>
                </a:lnTo>
                <a:lnTo>
                  <a:pt x="972062" y="20442"/>
                </a:lnTo>
                <a:lnTo>
                  <a:pt x="992628" y="20442"/>
                </a:lnTo>
                <a:lnTo>
                  <a:pt x="981587" y="1523"/>
                </a:lnTo>
                <a:close/>
              </a:path>
              <a:path w="1036955" h="238125">
                <a:moveTo>
                  <a:pt x="992628" y="20442"/>
                </a:moveTo>
                <a:lnTo>
                  <a:pt x="991112" y="20442"/>
                </a:lnTo>
                <a:lnTo>
                  <a:pt x="991112" y="55418"/>
                </a:lnTo>
                <a:lnTo>
                  <a:pt x="1017900" y="101345"/>
                </a:lnTo>
                <a:lnTo>
                  <a:pt x="1020449" y="105917"/>
                </a:lnTo>
                <a:lnTo>
                  <a:pt x="1026282" y="107441"/>
                </a:lnTo>
                <a:lnTo>
                  <a:pt x="1030854" y="104774"/>
                </a:lnTo>
                <a:lnTo>
                  <a:pt x="1035426" y="102239"/>
                </a:lnTo>
                <a:lnTo>
                  <a:pt x="1036950" y="96392"/>
                </a:lnTo>
                <a:lnTo>
                  <a:pt x="992628" y="20442"/>
                </a:lnTo>
                <a:close/>
              </a:path>
              <a:path w="1036955" h="238125">
                <a:moveTo>
                  <a:pt x="991112" y="20442"/>
                </a:moveTo>
                <a:lnTo>
                  <a:pt x="972062" y="20442"/>
                </a:lnTo>
                <a:lnTo>
                  <a:pt x="972062" y="55621"/>
                </a:lnTo>
                <a:lnTo>
                  <a:pt x="981646" y="39189"/>
                </a:lnTo>
                <a:lnTo>
                  <a:pt x="973454" y="25145"/>
                </a:lnTo>
                <a:lnTo>
                  <a:pt x="991112" y="25145"/>
                </a:lnTo>
                <a:lnTo>
                  <a:pt x="991112" y="20442"/>
                </a:lnTo>
                <a:close/>
              </a:path>
              <a:path w="1036955" h="238125">
                <a:moveTo>
                  <a:pt x="991112" y="25145"/>
                </a:moveTo>
                <a:lnTo>
                  <a:pt x="989837" y="25145"/>
                </a:lnTo>
                <a:lnTo>
                  <a:pt x="981646" y="39189"/>
                </a:lnTo>
                <a:lnTo>
                  <a:pt x="991112" y="55418"/>
                </a:lnTo>
                <a:lnTo>
                  <a:pt x="991112" y="25145"/>
                </a:lnTo>
                <a:close/>
              </a:path>
              <a:path w="1036955" h="238125">
                <a:moveTo>
                  <a:pt x="989837" y="25145"/>
                </a:moveTo>
                <a:lnTo>
                  <a:pt x="973454" y="25145"/>
                </a:lnTo>
                <a:lnTo>
                  <a:pt x="981646" y="39189"/>
                </a:lnTo>
                <a:lnTo>
                  <a:pt x="989837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04544" y="4652391"/>
            <a:ext cx="2153285" cy="238125"/>
          </a:xfrm>
          <a:custGeom>
            <a:avLst/>
            <a:gdLst/>
            <a:ahLst/>
            <a:cxnLst/>
            <a:rect l="l" t="t" r="r" b="b"/>
            <a:pathLst>
              <a:path w="2153285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322" y="238124"/>
                </a:lnTo>
                <a:lnTo>
                  <a:pt x="2102998" y="238124"/>
                </a:lnTo>
                <a:lnTo>
                  <a:pt x="2107326" y="233802"/>
                </a:lnTo>
                <a:lnTo>
                  <a:pt x="2107326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2153285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2153285" h="238125">
                <a:moveTo>
                  <a:pt x="2088276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2088276" y="228599"/>
                </a:lnTo>
                <a:lnTo>
                  <a:pt x="2088276" y="219074"/>
                </a:lnTo>
                <a:close/>
              </a:path>
              <a:path w="2153285" h="238125">
                <a:moveTo>
                  <a:pt x="2097788" y="39304"/>
                </a:moveTo>
                <a:lnTo>
                  <a:pt x="2088276" y="55615"/>
                </a:lnTo>
                <a:lnTo>
                  <a:pt x="2088276" y="228599"/>
                </a:lnTo>
                <a:lnTo>
                  <a:pt x="2097785" y="219074"/>
                </a:lnTo>
                <a:lnTo>
                  <a:pt x="2107326" y="219074"/>
                </a:lnTo>
                <a:lnTo>
                  <a:pt x="2107307" y="55615"/>
                </a:lnTo>
                <a:lnTo>
                  <a:pt x="2097788" y="39304"/>
                </a:lnTo>
                <a:close/>
              </a:path>
              <a:path w="2153285" h="238125">
                <a:moveTo>
                  <a:pt x="2107326" y="219074"/>
                </a:moveTo>
                <a:lnTo>
                  <a:pt x="2097785" y="219074"/>
                </a:lnTo>
                <a:lnTo>
                  <a:pt x="2088276" y="228599"/>
                </a:lnTo>
                <a:lnTo>
                  <a:pt x="2107326" y="228599"/>
                </a:lnTo>
                <a:lnTo>
                  <a:pt x="2107326" y="219074"/>
                </a:lnTo>
                <a:close/>
              </a:path>
              <a:path w="2153285" h="238125">
                <a:moveTo>
                  <a:pt x="2097785" y="1523"/>
                </a:moveTo>
                <a:lnTo>
                  <a:pt x="2066198" y="55646"/>
                </a:lnTo>
                <a:lnTo>
                  <a:pt x="2042403" y="96392"/>
                </a:lnTo>
                <a:lnTo>
                  <a:pt x="2043927" y="102239"/>
                </a:lnTo>
                <a:lnTo>
                  <a:pt x="2048499" y="104774"/>
                </a:lnTo>
                <a:lnTo>
                  <a:pt x="2053071" y="107441"/>
                </a:lnTo>
                <a:lnTo>
                  <a:pt x="2058923" y="105917"/>
                </a:lnTo>
                <a:lnTo>
                  <a:pt x="2061606" y="101345"/>
                </a:lnTo>
                <a:lnTo>
                  <a:pt x="2088257" y="55646"/>
                </a:lnTo>
                <a:lnTo>
                  <a:pt x="2088276" y="20442"/>
                </a:lnTo>
                <a:lnTo>
                  <a:pt x="2108827" y="20442"/>
                </a:lnTo>
                <a:lnTo>
                  <a:pt x="2097785" y="1523"/>
                </a:lnTo>
                <a:close/>
              </a:path>
              <a:path w="2153285" h="238125">
                <a:moveTo>
                  <a:pt x="2108827" y="20442"/>
                </a:moveTo>
                <a:lnTo>
                  <a:pt x="2107326" y="20442"/>
                </a:lnTo>
                <a:lnTo>
                  <a:pt x="2107326" y="55646"/>
                </a:lnTo>
                <a:lnTo>
                  <a:pt x="2133996" y="101345"/>
                </a:lnTo>
                <a:lnTo>
                  <a:pt x="2136647" y="105917"/>
                </a:lnTo>
                <a:lnTo>
                  <a:pt x="2142500" y="107441"/>
                </a:lnTo>
                <a:lnTo>
                  <a:pt x="2147072" y="104774"/>
                </a:lnTo>
                <a:lnTo>
                  <a:pt x="2151522" y="102239"/>
                </a:lnTo>
                <a:lnTo>
                  <a:pt x="2153046" y="96392"/>
                </a:lnTo>
                <a:lnTo>
                  <a:pt x="2150485" y="91820"/>
                </a:lnTo>
                <a:lnTo>
                  <a:pt x="2108827" y="20442"/>
                </a:lnTo>
                <a:close/>
              </a:path>
              <a:path w="2153285" h="238125">
                <a:moveTo>
                  <a:pt x="2107326" y="25145"/>
                </a:moveTo>
                <a:lnTo>
                  <a:pt x="2106046" y="25145"/>
                </a:lnTo>
                <a:lnTo>
                  <a:pt x="2097788" y="39304"/>
                </a:lnTo>
                <a:lnTo>
                  <a:pt x="2107326" y="55646"/>
                </a:lnTo>
                <a:lnTo>
                  <a:pt x="2107326" y="25145"/>
                </a:lnTo>
                <a:close/>
              </a:path>
              <a:path w="2153285" h="238125">
                <a:moveTo>
                  <a:pt x="2107326" y="20442"/>
                </a:moveTo>
                <a:lnTo>
                  <a:pt x="2088276" y="20442"/>
                </a:lnTo>
                <a:lnTo>
                  <a:pt x="2088276" y="55615"/>
                </a:lnTo>
                <a:lnTo>
                  <a:pt x="2097788" y="39304"/>
                </a:lnTo>
                <a:lnTo>
                  <a:pt x="2089525" y="25145"/>
                </a:lnTo>
                <a:lnTo>
                  <a:pt x="2107326" y="25145"/>
                </a:lnTo>
                <a:lnTo>
                  <a:pt x="2107326" y="20442"/>
                </a:lnTo>
                <a:close/>
              </a:path>
              <a:path w="2153285" h="238125">
                <a:moveTo>
                  <a:pt x="2106046" y="25145"/>
                </a:moveTo>
                <a:lnTo>
                  <a:pt x="2089525" y="25145"/>
                </a:lnTo>
                <a:lnTo>
                  <a:pt x="2097788" y="39304"/>
                </a:lnTo>
                <a:lnTo>
                  <a:pt x="2106046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92820" y="3911727"/>
            <a:ext cx="1118235" cy="238125"/>
          </a:xfrm>
          <a:custGeom>
            <a:avLst/>
            <a:gdLst/>
            <a:ahLst/>
            <a:cxnLst/>
            <a:rect l="l" t="t" r="r" b="b"/>
            <a:pathLst>
              <a:path w="1118235" h="238125">
                <a:moveTo>
                  <a:pt x="1068049" y="0"/>
                </a:moveTo>
                <a:lnTo>
                  <a:pt x="4175" y="0"/>
                </a:lnTo>
                <a:lnTo>
                  <a:pt x="0" y="4322"/>
                </a:lnTo>
                <a:lnTo>
                  <a:pt x="0" y="238124"/>
                </a:lnTo>
                <a:lnTo>
                  <a:pt x="19049" y="238124"/>
                </a:lnTo>
                <a:lnTo>
                  <a:pt x="19049" y="19049"/>
                </a:lnTo>
                <a:lnTo>
                  <a:pt x="9509" y="19049"/>
                </a:lnTo>
                <a:lnTo>
                  <a:pt x="19049" y="9524"/>
                </a:lnTo>
                <a:lnTo>
                  <a:pt x="1072255" y="9524"/>
                </a:lnTo>
                <a:lnTo>
                  <a:pt x="1072255" y="4322"/>
                </a:lnTo>
                <a:lnTo>
                  <a:pt x="1068049" y="0"/>
                </a:lnTo>
                <a:close/>
              </a:path>
              <a:path w="1118235" h="238125">
                <a:moveTo>
                  <a:pt x="1018031" y="130682"/>
                </a:moveTo>
                <a:lnTo>
                  <a:pt x="1013581" y="133218"/>
                </a:lnTo>
                <a:lnTo>
                  <a:pt x="1009009" y="135885"/>
                </a:lnTo>
                <a:lnTo>
                  <a:pt x="1007485" y="141731"/>
                </a:lnTo>
                <a:lnTo>
                  <a:pt x="1062715" y="236600"/>
                </a:lnTo>
                <a:lnTo>
                  <a:pt x="1073757" y="217682"/>
                </a:lnTo>
                <a:lnTo>
                  <a:pt x="1053205" y="217682"/>
                </a:lnTo>
                <a:lnTo>
                  <a:pt x="1053205" y="182378"/>
                </a:lnTo>
                <a:lnTo>
                  <a:pt x="1026535" y="136647"/>
                </a:lnTo>
                <a:lnTo>
                  <a:pt x="1023853" y="132206"/>
                </a:lnTo>
                <a:lnTo>
                  <a:pt x="1018031" y="130682"/>
                </a:lnTo>
                <a:close/>
              </a:path>
              <a:path w="1118235" h="238125">
                <a:moveTo>
                  <a:pt x="1053205" y="182378"/>
                </a:moveTo>
                <a:lnTo>
                  <a:pt x="1053205" y="217682"/>
                </a:lnTo>
                <a:lnTo>
                  <a:pt x="1072255" y="217682"/>
                </a:lnTo>
                <a:lnTo>
                  <a:pt x="1072255" y="212847"/>
                </a:lnTo>
                <a:lnTo>
                  <a:pt x="1054607" y="212847"/>
                </a:lnTo>
                <a:lnTo>
                  <a:pt x="1062791" y="198815"/>
                </a:lnTo>
                <a:lnTo>
                  <a:pt x="1053205" y="182378"/>
                </a:lnTo>
                <a:close/>
              </a:path>
              <a:path w="1118235" h="238125">
                <a:moveTo>
                  <a:pt x="1107429" y="130682"/>
                </a:moveTo>
                <a:lnTo>
                  <a:pt x="1101699" y="132206"/>
                </a:lnTo>
                <a:lnTo>
                  <a:pt x="1099047" y="136647"/>
                </a:lnTo>
                <a:lnTo>
                  <a:pt x="1072255" y="182587"/>
                </a:lnTo>
                <a:lnTo>
                  <a:pt x="1072255" y="217682"/>
                </a:lnTo>
                <a:lnTo>
                  <a:pt x="1073757" y="217682"/>
                </a:lnTo>
                <a:lnTo>
                  <a:pt x="1118097" y="141731"/>
                </a:lnTo>
                <a:lnTo>
                  <a:pt x="1116573" y="135885"/>
                </a:lnTo>
                <a:lnTo>
                  <a:pt x="1112001" y="133218"/>
                </a:lnTo>
                <a:lnTo>
                  <a:pt x="1107429" y="130682"/>
                </a:lnTo>
                <a:close/>
              </a:path>
              <a:path w="1118235" h="238125">
                <a:moveTo>
                  <a:pt x="1062791" y="198815"/>
                </a:moveTo>
                <a:lnTo>
                  <a:pt x="1054607" y="212847"/>
                </a:lnTo>
                <a:lnTo>
                  <a:pt x="1070975" y="212847"/>
                </a:lnTo>
                <a:lnTo>
                  <a:pt x="1062791" y="198815"/>
                </a:lnTo>
                <a:close/>
              </a:path>
              <a:path w="1118235" h="238125">
                <a:moveTo>
                  <a:pt x="1072255" y="182587"/>
                </a:moveTo>
                <a:lnTo>
                  <a:pt x="1062791" y="198815"/>
                </a:lnTo>
                <a:lnTo>
                  <a:pt x="1070975" y="212847"/>
                </a:lnTo>
                <a:lnTo>
                  <a:pt x="1072255" y="212847"/>
                </a:lnTo>
                <a:lnTo>
                  <a:pt x="1072255" y="182587"/>
                </a:lnTo>
                <a:close/>
              </a:path>
              <a:path w="1118235" h="238125">
                <a:moveTo>
                  <a:pt x="1053205" y="9524"/>
                </a:moveTo>
                <a:lnTo>
                  <a:pt x="1053205" y="182378"/>
                </a:lnTo>
                <a:lnTo>
                  <a:pt x="1062791" y="198815"/>
                </a:lnTo>
                <a:lnTo>
                  <a:pt x="1072255" y="182587"/>
                </a:lnTo>
                <a:lnTo>
                  <a:pt x="1072255" y="19049"/>
                </a:lnTo>
                <a:lnTo>
                  <a:pt x="1062715" y="19049"/>
                </a:lnTo>
                <a:lnTo>
                  <a:pt x="1053205" y="9524"/>
                </a:lnTo>
                <a:close/>
              </a:path>
              <a:path w="1118235" h="238125">
                <a:moveTo>
                  <a:pt x="19049" y="9524"/>
                </a:moveTo>
                <a:lnTo>
                  <a:pt x="9509" y="19049"/>
                </a:lnTo>
                <a:lnTo>
                  <a:pt x="19049" y="19049"/>
                </a:lnTo>
                <a:lnTo>
                  <a:pt x="19049" y="9524"/>
                </a:lnTo>
                <a:close/>
              </a:path>
              <a:path w="1118235" h="238125">
                <a:moveTo>
                  <a:pt x="1053205" y="9524"/>
                </a:moveTo>
                <a:lnTo>
                  <a:pt x="19049" y="9524"/>
                </a:lnTo>
                <a:lnTo>
                  <a:pt x="19049" y="19049"/>
                </a:lnTo>
                <a:lnTo>
                  <a:pt x="1053205" y="19049"/>
                </a:lnTo>
                <a:lnTo>
                  <a:pt x="1053205" y="9524"/>
                </a:lnTo>
                <a:close/>
              </a:path>
              <a:path w="1118235" h="238125">
                <a:moveTo>
                  <a:pt x="1072255" y="9524"/>
                </a:moveTo>
                <a:lnTo>
                  <a:pt x="1053205" y="9524"/>
                </a:lnTo>
                <a:lnTo>
                  <a:pt x="1062715" y="19049"/>
                </a:lnTo>
                <a:lnTo>
                  <a:pt x="1072255" y="19049"/>
                </a:lnTo>
                <a:lnTo>
                  <a:pt x="1072255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91393" y="4652391"/>
            <a:ext cx="2261235" cy="238125"/>
          </a:xfrm>
          <a:custGeom>
            <a:avLst/>
            <a:gdLst/>
            <a:ahLst/>
            <a:cxnLst/>
            <a:rect l="l" t="t" r="r" b="b"/>
            <a:pathLst>
              <a:path w="2261234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206" y="238124"/>
                </a:lnTo>
                <a:lnTo>
                  <a:pt x="2210958" y="238124"/>
                </a:lnTo>
                <a:lnTo>
                  <a:pt x="2215286" y="233802"/>
                </a:lnTo>
                <a:lnTo>
                  <a:pt x="2215286" y="228599"/>
                </a:lnTo>
                <a:lnTo>
                  <a:pt x="19049" y="228599"/>
                </a:lnTo>
                <a:lnTo>
                  <a:pt x="9540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2261234" h="238125">
                <a:moveTo>
                  <a:pt x="19049" y="219074"/>
                </a:moveTo>
                <a:lnTo>
                  <a:pt x="9540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2261234" h="238125">
                <a:moveTo>
                  <a:pt x="2196236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2196236" y="228599"/>
                </a:lnTo>
                <a:lnTo>
                  <a:pt x="2196236" y="219074"/>
                </a:lnTo>
                <a:close/>
              </a:path>
              <a:path w="2261234" h="238125">
                <a:moveTo>
                  <a:pt x="2205748" y="39304"/>
                </a:moveTo>
                <a:lnTo>
                  <a:pt x="2196236" y="55615"/>
                </a:lnTo>
                <a:lnTo>
                  <a:pt x="2196236" y="228599"/>
                </a:lnTo>
                <a:lnTo>
                  <a:pt x="2205746" y="219074"/>
                </a:lnTo>
                <a:lnTo>
                  <a:pt x="2215286" y="219074"/>
                </a:lnTo>
                <a:lnTo>
                  <a:pt x="2215268" y="55615"/>
                </a:lnTo>
                <a:lnTo>
                  <a:pt x="2205748" y="39304"/>
                </a:lnTo>
                <a:close/>
              </a:path>
              <a:path w="2261234" h="238125">
                <a:moveTo>
                  <a:pt x="2215286" y="219074"/>
                </a:moveTo>
                <a:lnTo>
                  <a:pt x="2205746" y="219074"/>
                </a:lnTo>
                <a:lnTo>
                  <a:pt x="2196236" y="228599"/>
                </a:lnTo>
                <a:lnTo>
                  <a:pt x="2215286" y="228599"/>
                </a:lnTo>
                <a:lnTo>
                  <a:pt x="2215286" y="219074"/>
                </a:lnTo>
                <a:close/>
              </a:path>
              <a:path w="2261234" h="238125">
                <a:moveTo>
                  <a:pt x="2205746" y="1523"/>
                </a:moveTo>
                <a:lnTo>
                  <a:pt x="2174158" y="55646"/>
                </a:lnTo>
                <a:lnTo>
                  <a:pt x="2150363" y="96392"/>
                </a:lnTo>
                <a:lnTo>
                  <a:pt x="2151887" y="102239"/>
                </a:lnTo>
                <a:lnTo>
                  <a:pt x="2156459" y="104774"/>
                </a:lnTo>
                <a:lnTo>
                  <a:pt x="2161031" y="107441"/>
                </a:lnTo>
                <a:lnTo>
                  <a:pt x="2166884" y="105917"/>
                </a:lnTo>
                <a:lnTo>
                  <a:pt x="2169566" y="101345"/>
                </a:lnTo>
                <a:lnTo>
                  <a:pt x="2196218" y="55646"/>
                </a:lnTo>
                <a:lnTo>
                  <a:pt x="2196236" y="20442"/>
                </a:lnTo>
                <a:lnTo>
                  <a:pt x="2216787" y="20442"/>
                </a:lnTo>
                <a:lnTo>
                  <a:pt x="2205746" y="1523"/>
                </a:lnTo>
                <a:close/>
              </a:path>
              <a:path w="2261234" h="238125">
                <a:moveTo>
                  <a:pt x="2216787" y="20442"/>
                </a:moveTo>
                <a:lnTo>
                  <a:pt x="2215286" y="20442"/>
                </a:lnTo>
                <a:lnTo>
                  <a:pt x="2215286" y="55646"/>
                </a:lnTo>
                <a:lnTo>
                  <a:pt x="2241956" y="101345"/>
                </a:lnTo>
                <a:lnTo>
                  <a:pt x="2244608" y="105917"/>
                </a:lnTo>
                <a:lnTo>
                  <a:pt x="2250460" y="107441"/>
                </a:lnTo>
                <a:lnTo>
                  <a:pt x="2255032" y="104774"/>
                </a:lnTo>
                <a:lnTo>
                  <a:pt x="2259482" y="102239"/>
                </a:lnTo>
                <a:lnTo>
                  <a:pt x="2261128" y="96392"/>
                </a:lnTo>
                <a:lnTo>
                  <a:pt x="2237315" y="55615"/>
                </a:lnTo>
                <a:lnTo>
                  <a:pt x="2216787" y="20442"/>
                </a:lnTo>
                <a:close/>
              </a:path>
              <a:path w="2261234" h="238125">
                <a:moveTo>
                  <a:pt x="2215286" y="25145"/>
                </a:moveTo>
                <a:lnTo>
                  <a:pt x="2214006" y="25145"/>
                </a:lnTo>
                <a:lnTo>
                  <a:pt x="2205748" y="39304"/>
                </a:lnTo>
                <a:lnTo>
                  <a:pt x="2215286" y="55646"/>
                </a:lnTo>
                <a:lnTo>
                  <a:pt x="2215286" y="25145"/>
                </a:lnTo>
                <a:close/>
              </a:path>
              <a:path w="2261234" h="238125">
                <a:moveTo>
                  <a:pt x="2215286" y="20442"/>
                </a:moveTo>
                <a:lnTo>
                  <a:pt x="2196236" y="20442"/>
                </a:lnTo>
                <a:lnTo>
                  <a:pt x="2196236" y="55615"/>
                </a:lnTo>
                <a:lnTo>
                  <a:pt x="2205748" y="39304"/>
                </a:lnTo>
                <a:lnTo>
                  <a:pt x="2197486" y="25145"/>
                </a:lnTo>
                <a:lnTo>
                  <a:pt x="2215286" y="25145"/>
                </a:lnTo>
                <a:lnTo>
                  <a:pt x="2215286" y="20442"/>
                </a:lnTo>
                <a:close/>
              </a:path>
              <a:path w="2261234" h="238125">
                <a:moveTo>
                  <a:pt x="2214006" y="25145"/>
                </a:moveTo>
                <a:lnTo>
                  <a:pt x="2197486" y="25145"/>
                </a:lnTo>
                <a:lnTo>
                  <a:pt x="2205748" y="39304"/>
                </a:lnTo>
                <a:lnTo>
                  <a:pt x="2214006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449319" y="5467376"/>
            <a:ext cx="1339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32060" y="5013197"/>
            <a:ext cx="3168650" cy="360045"/>
          </a:xfrm>
          <a:custGeom>
            <a:avLst/>
            <a:gdLst/>
            <a:ahLst/>
            <a:cxnLst/>
            <a:rect l="l" t="t" r="r" b="b"/>
            <a:pathLst>
              <a:path w="3168650" h="360045">
                <a:moveTo>
                  <a:pt x="3168395" y="0"/>
                </a:moveTo>
                <a:lnTo>
                  <a:pt x="3160745" y="43263"/>
                </a:lnTo>
                <a:lnTo>
                  <a:pt x="3139013" y="82725"/>
                </a:lnTo>
                <a:lnTo>
                  <a:pt x="3105033" y="117138"/>
                </a:lnTo>
                <a:lnTo>
                  <a:pt x="3060634" y="145255"/>
                </a:lnTo>
                <a:lnTo>
                  <a:pt x="3007648" y="165827"/>
                </a:lnTo>
                <a:lnTo>
                  <a:pt x="2968458" y="174735"/>
                </a:lnTo>
                <a:lnTo>
                  <a:pt x="2926809" y="179366"/>
                </a:lnTo>
                <a:lnTo>
                  <a:pt x="2905231" y="179963"/>
                </a:lnTo>
                <a:lnTo>
                  <a:pt x="1847209" y="179963"/>
                </a:lnTo>
                <a:lnTo>
                  <a:pt x="1825633" y="180560"/>
                </a:lnTo>
                <a:lnTo>
                  <a:pt x="1783991" y="185197"/>
                </a:lnTo>
                <a:lnTo>
                  <a:pt x="1744816" y="194116"/>
                </a:lnTo>
                <a:lnTo>
                  <a:pt x="1708648" y="206947"/>
                </a:lnTo>
                <a:lnTo>
                  <a:pt x="1661217" y="232713"/>
                </a:lnTo>
                <a:lnTo>
                  <a:pt x="1623593" y="265192"/>
                </a:lnTo>
                <a:lnTo>
                  <a:pt x="1597602" y="303131"/>
                </a:lnTo>
                <a:lnTo>
                  <a:pt x="1585069" y="345277"/>
                </a:lnTo>
                <a:lnTo>
                  <a:pt x="1584197" y="360044"/>
                </a:lnTo>
                <a:lnTo>
                  <a:pt x="1583325" y="345277"/>
                </a:lnTo>
                <a:lnTo>
                  <a:pt x="1570778" y="303131"/>
                </a:lnTo>
                <a:lnTo>
                  <a:pt x="1544764" y="265192"/>
                </a:lnTo>
                <a:lnTo>
                  <a:pt x="1507117" y="232713"/>
                </a:lnTo>
                <a:lnTo>
                  <a:pt x="1459671" y="206947"/>
                </a:lnTo>
                <a:lnTo>
                  <a:pt x="1423502" y="194116"/>
                </a:lnTo>
                <a:lnTo>
                  <a:pt x="1384335" y="185197"/>
                </a:lnTo>
                <a:lnTo>
                  <a:pt x="1342715" y="180560"/>
                </a:lnTo>
                <a:lnTo>
                  <a:pt x="1321155" y="179963"/>
                </a:lnTo>
                <a:lnTo>
                  <a:pt x="263011" y="179963"/>
                </a:lnTo>
                <a:lnTo>
                  <a:pt x="241435" y="179366"/>
                </a:lnTo>
                <a:lnTo>
                  <a:pt x="199793" y="174735"/>
                </a:lnTo>
                <a:lnTo>
                  <a:pt x="160618" y="165827"/>
                </a:lnTo>
                <a:lnTo>
                  <a:pt x="124450" y="153012"/>
                </a:lnTo>
                <a:lnTo>
                  <a:pt x="77019" y="127271"/>
                </a:lnTo>
                <a:lnTo>
                  <a:pt x="39395" y="94819"/>
                </a:lnTo>
                <a:lnTo>
                  <a:pt x="13404" y="56901"/>
                </a:lnTo>
                <a:lnTo>
                  <a:pt x="871" y="1476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63648" y="5013197"/>
            <a:ext cx="3096895" cy="360045"/>
          </a:xfrm>
          <a:custGeom>
            <a:avLst/>
            <a:gdLst/>
            <a:ahLst/>
            <a:cxnLst/>
            <a:rect l="l" t="t" r="r" b="b"/>
            <a:pathLst>
              <a:path w="3096895" h="360045">
                <a:moveTo>
                  <a:pt x="3096386" y="0"/>
                </a:moveTo>
                <a:lnTo>
                  <a:pt x="3088745" y="43263"/>
                </a:lnTo>
                <a:lnTo>
                  <a:pt x="3067037" y="82725"/>
                </a:lnTo>
                <a:lnTo>
                  <a:pt x="3033088" y="117138"/>
                </a:lnTo>
                <a:lnTo>
                  <a:pt x="2988724" y="145255"/>
                </a:lnTo>
                <a:lnTo>
                  <a:pt x="2935768" y="165827"/>
                </a:lnTo>
                <a:lnTo>
                  <a:pt x="2896593" y="174735"/>
                </a:lnTo>
                <a:lnTo>
                  <a:pt x="2854951" y="179366"/>
                </a:lnTo>
                <a:lnTo>
                  <a:pt x="2833375" y="179963"/>
                </a:lnTo>
                <a:lnTo>
                  <a:pt x="1811289" y="179963"/>
                </a:lnTo>
                <a:lnTo>
                  <a:pt x="1789712" y="180560"/>
                </a:lnTo>
                <a:lnTo>
                  <a:pt x="1748069" y="185197"/>
                </a:lnTo>
                <a:lnTo>
                  <a:pt x="1708891" y="194116"/>
                </a:lnTo>
                <a:lnTo>
                  <a:pt x="1672719" y="206947"/>
                </a:lnTo>
                <a:lnTo>
                  <a:pt x="1625281" y="232713"/>
                </a:lnTo>
                <a:lnTo>
                  <a:pt x="1587650" y="265192"/>
                </a:lnTo>
                <a:lnTo>
                  <a:pt x="1561654" y="303131"/>
                </a:lnTo>
                <a:lnTo>
                  <a:pt x="1549118" y="345277"/>
                </a:lnTo>
                <a:lnTo>
                  <a:pt x="1548246" y="360044"/>
                </a:lnTo>
                <a:lnTo>
                  <a:pt x="1547374" y="345277"/>
                </a:lnTo>
                <a:lnTo>
                  <a:pt x="1534829" y="303131"/>
                </a:lnTo>
                <a:lnTo>
                  <a:pt x="1508816" y="265192"/>
                </a:lnTo>
                <a:lnTo>
                  <a:pt x="1471166" y="232713"/>
                </a:lnTo>
                <a:lnTo>
                  <a:pt x="1423708" y="206947"/>
                </a:lnTo>
                <a:lnTo>
                  <a:pt x="1387525" y="194116"/>
                </a:lnTo>
                <a:lnTo>
                  <a:pt x="1348338" y="185197"/>
                </a:lnTo>
                <a:lnTo>
                  <a:pt x="1306690" y="180560"/>
                </a:lnTo>
                <a:lnTo>
                  <a:pt x="1285112" y="179963"/>
                </a:lnTo>
                <a:lnTo>
                  <a:pt x="263139" y="179963"/>
                </a:lnTo>
                <a:lnTo>
                  <a:pt x="241564" y="179366"/>
                </a:lnTo>
                <a:lnTo>
                  <a:pt x="199920" y="174735"/>
                </a:lnTo>
                <a:lnTo>
                  <a:pt x="160734" y="165827"/>
                </a:lnTo>
                <a:lnTo>
                  <a:pt x="124550" y="153012"/>
                </a:lnTo>
                <a:lnTo>
                  <a:pt x="77090" y="127271"/>
                </a:lnTo>
                <a:lnTo>
                  <a:pt x="39435" y="94819"/>
                </a:lnTo>
                <a:lnTo>
                  <a:pt x="13419" y="56901"/>
                </a:lnTo>
                <a:lnTo>
                  <a:pt x="872" y="1476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9622" y="5013197"/>
            <a:ext cx="792480" cy="355600"/>
          </a:xfrm>
          <a:custGeom>
            <a:avLst/>
            <a:gdLst/>
            <a:ahLst/>
            <a:cxnLst/>
            <a:rect l="l" t="t" r="r" b="b"/>
            <a:pathLst>
              <a:path w="792480" h="355600">
                <a:moveTo>
                  <a:pt x="792017" y="0"/>
                </a:moveTo>
                <a:lnTo>
                  <a:pt x="787612" y="52758"/>
                </a:lnTo>
                <a:lnTo>
                  <a:pt x="775269" y="99321"/>
                </a:lnTo>
                <a:lnTo>
                  <a:pt x="756296" y="137361"/>
                </a:lnTo>
                <a:lnTo>
                  <a:pt x="722949" y="170801"/>
                </a:lnTo>
                <a:lnTo>
                  <a:pt x="487848" y="179963"/>
                </a:lnTo>
                <a:lnTo>
                  <a:pt x="477669" y="180863"/>
                </a:lnTo>
                <a:lnTo>
                  <a:pt x="440335" y="201038"/>
                </a:lnTo>
                <a:lnTo>
                  <a:pt x="410730" y="243587"/>
                </a:lnTo>
                <a:lnTo>
                  <a:pt x="395455" y="286860"/>
                </a:lnTo>
                <a:lnTo>
                  <a:pt x="387564" y="337281"/>
                </a:lnTo>
                <a:lnTo>
                  <a:pt x="386799" y="355274"/>
                </a:lnTo>
                <a:lnTo>
                  <a:pt x="386267" y="337632"/>
                </a:lnTo>
                <a:lnTo>
                  <a:pt x="378776" y="287682"/>
                </a:lnTo>
                <a:lnTo>
                  <a:pt x="363520" y="244274"/>
                </a:lnTo>
                <a:lnTo>
                  <a:pt x="341886" y="210073"/>
                </a:lnTo>
                <a:lnTo>
                  <a:pt x="305518" y="183407"/>
                </a:lnTo>
                <a:lnTo>
                  <a:pt x="101014" y="179963"/>
                </a:lnTo>
                <a:lnTo>
                  <a:pt x="90841" y="179062"/>
                </a:lnTo>
                <a:lnTo>
                  <a:pt x="53515" y="158890"/>
                </a:lnTo>
                <a:lnTo>
                  <a:pt x="23908" y="116338"/>
                </a:lnTo>
                <a:lnTo>
                  <a:pt x="8634" y="73053"/>
                </a:lnTo>
                <a:lnTo>
                  <a:pt x="756" y="22604"/>
                </a:lnTo>
                <a:lnTo>
                  <a:pt x="0" y="459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37359" y="5440016"/>
            <a:ext cx="1498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16851" y="5440016"/>
            <a:ext cx="1581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04544" y="4652391"/>
            <a:ext cx="3206750" cy="238125"/>
          </a:xfrm>
          <a:custGeom>
            <a:avLst/>
            <a:gdLst/>
            <a:ahLst/>
            <a:cxnLst/>
            <a:rect l="l" t="t" r="r" b="b"/>
            <a:pathLst>
              <a:path w="3206750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322" y="238124"/>
                </a:lnTo>
                <a:lnTo>
                  <a:pt x="3156325" y="238124"/>
                </a:lnTo>
                <a:lnTo>
                  <a:pt x="3160532" y="233802"/>
                </a:lnTo>
                <a:lnTo>
                  <a:pt x="3160532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3206750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3206750" h="238125">
                <a:moveTo>
                  <a:pt x="3141482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3141482" y="228599"/>
                </a:lnTo>
                <a:lnTo>
                  <a:pt x="3141482" y="219074"/>
                </a:lnTo>
                <a:close/>
              </a:path>
              <a:path w="3206750" h="238125">
                <a:moveTo>
                  <a:pt x="3151068" y="39178"/>
                </a:moveTo>
                <a:lnTo>
                  <a:pt x="3141482" y="55615"/>
                </a:lnTo>
                <a:lnTo>
                  <a:pt x="3141482" y="228599"/>
                </a:lnTo>
                <a:lnTo>
                  <a:pt x="3150991" y="219074"/>
                </a:lnTo>
                <a:lnTo>
                  <a:pt x="3160532" y="219074"/>
                </a:lnTo>
                <a:lnTo>
                  <a:pt x="3160532" y="55406"/>
                </a:lnTo>
                <a:lnTo>
                  <a:pt x="3151068" y="39178"/>
                </a:lnTo>
                <a:close/>
              </a:path>
              <a:path w="3206750" h="238125">
                <a:moveTo>
                  <a:pt x="3160532" y="219074"/>
                </a:moveTo>
                <a:lnTo>
                  <a:pt x="3150991" y="219074"/>
                </a:lnTo>
                <a:lnTo>
                  <a:pt x="3141482" y="228599"/>
                </a:lnTo>
                <a:lnTo>
                  <a:pt x="3160532" y="228599"/>
                </a:lnTo>
                <a:lnTo>
                  <a:pt x="3160532" y="219074"/>
                </a:lnTo>
                <a:close/>
              </a:path>
              <a:path w="3206750" h="238125">
                <a:moveTo>
                  <a:pt x="3150991" y="1523"/>
                </a:moveTo>
                <a:lnTo>
                  <a:pt x="3095762" y="96392"/>
                </a:lnTo>
                <a:lnTo>
                  <a:pt x="3097286" y="102239"/>
                </a:lnTo>
                <a:lnTo>
                  <a:pt x="3101858" y="104774"/>
                </a:lnTo>
                <a:lnTo>
                  <a:pt x="3106308" y="107441"/>
                </a:lnTo>
                <a:lnTo>
                  <a:pt x="3112129" y="105917"/>
                </a:lnTo>
                <a:lnTo>
                  <a:pt x="3114812" y="101345"/>
                </a:lnTo>
                <a:lnTo>
                  <a:pt x="3141482" y="55615"/>
                </a:lnTo>
                <a:lnTo>
                  <a:pt x="3141482" y="20442"/>
                </a:lnTo>
                <a:lnTo>
                  <a:pt x="3162033" y="20442"/>
                </a:lnTo>
                <a:lnTo>
                  <a:pt x="3150991" y="1523"/>
                </a:lnTo>
                <a:close/>
              </a:path>
              <a:path w="3206750" h="238125">
                <a:moveTo>
                  <a:pt x="3162033" y="20442"/>
                </a:moveTo>
                <a:lnTo>
                  <a:pt x="3160532" y="20442"/>
                </a:lnTo>
                <a:lnTo>
                  <a:pt x="3160532" y="55406"/>
                </a:lnTo>
                <a:lnTo>
                  <a:pt x="3189975" y="105917"/>
                </a:lnTo>
                <a:lnTo>
                  <a:pt x="3195706" y="107441"/>
                </a:lnTo>
                <a:lnTo>
                  <a:pt x="3200278" y="104774"/>
                </a:lnTo>
                <a:lnTo>
                  <a:pt x="3204850" y="102239"/>
                </a:lnTo>
                <a:lnTo>
                  <a:pt x="3206374" y="96392"/>
                </a:lnTo>
                <a:lnTo>
                  <a:pt x="3162033" y="20442"/>
                </a:lnTo>
                <a:close/>
              </a:path>
              <a:path w="3206750" h="238125">
                <a:moveTo>
                  <a:pt x="3160532" y="20442"/>
                </a:moveTo>
                <a:lnTo>
                  <a:pt x="3141482" y="20442"/>
                </a:lnTo>
                <a:lnTo>
                  <a:pt x="3141482" y="55615"/>
                </a:lnTo>
                <a:lnTo>
                  <a:pt x="3151068" y="39178"/>
                </a:lnTo>
                <a:lnTo>
                  <a:pt x="3142884" y="25145"/>
                </a:lnTo>
                <a:lnTo>
                  <a:pt x="3160532" y="25145"/>
                </a:lnTo>
                <a:lnTo>
                  <a:pt x="3160532" y="20442"/>
                </a:lnTo>
                <a:close/>
              </a:path>
              <a:path w="3206750" h="238125">
                <a:moveTo>
                  <a:pt x="3160532" y="25145"/>
                </a:moveTo>
                <a:lnTo>
                  <a:pt x="3159251" y="25145"/>
                </a:lnTo>
                <a:lnTo>
                  <a:pt x="3151068" y="39178"/>
                </a:lnTo>
                <a:lnTo>
                  <a:pt x="3160532" y="55406"/>
                </a:lnTo>
                <a:lnTo>
                  <a:pt x="3160532" y="25145"/>
                </a:lnTo>
                <a:close/>
              </a:path>
              <a:path w="3206750" h="238125">
                <a:moveTo>
                  <a:pt x="3159251" y="25145"/>
                </a:moveTo>
                <a:lnTo>
                  <a:pt x="3142884" y="25145"/>
                </a:lnTo>
                <a:lnTo>
                  <a:pt x="3151068" y="39178"/>
                </a:lnTo>
                <a:lnTo>
                  <a:pt x="3159251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12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47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7020305" y="2420871"/>
            <a:ext cx="1152525" cy="504190"/>
          </a:xfrm>
          <a:custGeom>
            <a:avLst/>
            <a:gdLst/>
            <a:ahLst/>
            <a:cxnLst/>
            <a:rect l="l" t="t" r="r" b="b"/>
            <a:pathLst>
              <a:path w="1152525" h="504189">
                <a:moveTo>
                  <a:pt x="0" y="504050"/>
                </a:moveTo>
                <a:lnTo>
                  <a:pt x="1152131" y="504050"/>
                </a:lnTo>
                <a:lnTo>
                  <a:pt x="1152131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66234" y="2577207"/>
            <a:ext cx="8623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oc</a:t>
            </a:r>
            <a:r>
              <a:rPr sz="1600" spc="-20" dirty="0">
                <a:latin typeface="Calibri"/>
                <a:cs typeface="Calibri"/>
              </a:rPr>
              <a:t>k</a:t>
            </a:r>
            <a:r>
              <a:rPr sz="1600" spc="-10" dirty="0">
                <a:latin typeface="Calibri"/>
                <a:cs typeface="Calibri"/>
              </a:rPr>
              <a:t>Price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9219" y="2348877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80" h="648335">
                <a:moveTo>
                  <a:pt x="0" y="648068"/>
                </a:moveTo>
                <a:lnTo>
                  <a:pt x="1008113" y="648068"/>
                </a:lnTo>
                <a:lnTo>
                  <a:pt x="1008113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228" y="2420871"/>
            <a:ext cx="864235" cy="504190"/>
          </a:xfrm>
          <a:custGeom>
            <a:avLst/>
            <a:gdLst/>
            <a:ahLst/>
            <a:cxnLst/>
            <a:rect l="l" t="t" r="r" b="b"/>
            <a:pathLst>
              <a:path w="864235" h="504189">
                <a:moveTo>
                  <a:pt x="0" y="504050"/>
                </a:moveTo>
                <a:lnTo>
                  <a:pt x="864095" y="504050"/>
                </a:lnTo>
                <a:lnTo>
                  <a:pt x="864095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5830" y="2577207"/>
            <a:ext cx="6527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der</a:t>
            </a:r>
            <a:r>
              <a:rPr sz="1600" spc="-10" dirty="0"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7518" y="2420871"/>
            <a:ext cx="955040" cy="504190"/>
          </a:xfrm>
          <a:custGeom>
            <a:avLst/>
            <a:gdLst/>
            <a:ahLst/>
            <a:cxnLst/>
            <a:rect l="l" t="t" r="r" b="b"/>
            <a:pathLst>
              <a:path w="955039" h="504189">
                <a:moveTo>
                  <a:pt x="0" y="504050"/>
                </a:moveTo>
                <a:lnTo>
                  <a:pt x="954475" y="504050"/>
                </a:lnTo>
                <a:lnTo>
                  <a:pt x="954475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70734" y="2577207"/>
            <a:ext cx="7683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cAdd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25495" y="2420871"/>
            <a:ext cx="1152525" cy="504190"/>
          </a:xfrm>
          <a:custGeom>
            <a:avLst/>
            <a:gdLst/>
            <a:ahLst/>
            <a:cxnLst/>
            <a:rect l="l" t="t" r="r" b="b"/>
            <a:pathLst>
              <a:path w="1152525" h="504189">
                <a:moveTo>
                  <a:pt x="0" y="504050"/>
                </a:moveTo>
                <a:lnTo>
                  <a:pt x="1152131" y="504050"/>
                </a:lnTo>
                <a:lnTo>
                  <a:pt x="1152131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12747" y="2577207"/>
            <a:ext cx="9779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cu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omer</a:t>
            </a:r>
            <a:r>
              <a:rPr sz="1600" spc="-10" dirty="0"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32060" y="2420871"/>
            <a:ext cx="936625" cy="504190"/>
          </a:xfrm>
          <a:custGeom>
            <a:avLst/>
            <a:gdLst/>
            <a:ahLst/>
            <a:cxnLst/>
            <a:rect l="l" t="t" r="r" b="b"/>
            <a:pathLst>
              <a:path w="936625" h="504189">
                <a:moveTo>
                  <a:pt x="0" y="504050"/>
                </a:moveTo>
                <a:lnTo>
                  <a:pt x="936104" y="504050"/>
                </a:lnTo>
                <a:lnTo>
                  <a:pt x="936104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54603" y="2577207"/>
            <a:ext cx="6915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oc</a:t>
            </a:r>
            <a:r>
              <a:rPr sz="1600" spc="-20" dirty="0">
                <a:latin typeface="Calibri"/>
                <a:cs typeface="Calibri"/>
              </a:rPr>
              <a:t>k</a:t>
            </a:r>
            <a:r>
              <a:rPr sz="1600" spc="-10" dirty="0">
                <a:latin typeface="Calibri"/>
                <a:cs typeface="Calibri"/>
              </a:rPr>
              <a:t>No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45360" y="2420871"/>
            <a:ext cx="1080135" cy="504190"/>
          </a:xfrm>
          <a:custGeom>
            <a:avLst/>
            <a:gdLst/>
            <a:ahLst/>
            <a:cxnLst/>
            <a:rect l="l" t="t" r="r" b="b"/>
            <a:pathLst>
              <a:path w="1080135" h="504189">
                <a:moveTo>
                  <a:pt x="0" y="504050"/>
                </a:moveTo>
                <a:lnTo>
                  <a:pt x="1080122" y="504050"/>
                </a:lnTo>
                <a:lnTo>
                  <a:pt x="1080122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53312" y="2577207"/>
            <a:ext cx="8655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derD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68161" y="2420871"/>
            <a:ext cx="1152525" cy="504190"/>
          </a:xfrm>
          <a:custGeom>
            <a:avLst/>
            <a:gdLst/>
            <a:ahLst/>
            <a:cxnLst/>
            <a:rect l="l" t="t" r="r" b="b"/>
            <a:pathLst>
              <a:path w="1152525" h="504189">
                <a:moveTo>
                  <a:pt x="0" y="504050"/>
                </a:moveTo>
                <a:lnTo>
                  <a:pt x="1152131" y="504050"/>
                </a:lnTo>
                <a:lnTo>
                  <a:pt x="1152131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60495" y="2577207"/>
            <a:ext cx="96646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oc</a:t>
            </a:r>
            <a:r>
              <a:rPr sz="1600" spc="-20" dirty="0">
                <a:latin typeface="Calibri"/>
                <a:cs typeface="Calibri"/>
              </a:rPr>
              <a:t>kQ</a:t>
            </a:r>
            <a:r>
              <a:rPr sz="1600" spc="-15" dirty="0">
                <a:latin typeface="Calibri"/>
                <a:cs typeface="Calibri"/>
              </a:rPr>
              <a:t>u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60035" y="2348877"/>
            <a:ext cx="1080135" cy="648335"/>
          </a:xfrm>
          <a:custGeom>
            <a:avLst/>
            <a:gdLst/>
            <a:ahLst/>
            <a:cxnLst/>
            <a:rect l="l" t="t" r="r" b="b"/>
            <a:pathLst>
              <a:path w="1080135" h="648335">
                <a:moveTo>
                  <a:pt x="0" y="648068"/>
                </a:moveTo>
                <a:lnTo>
                  <a:pt x="1080122" y="648068"/>
                </a:lnTo>
                <a:lnTo>
                  <a:pt x="1080122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04544" y="2924159"/>
            <a:ext cx="1036955" cy="238760"/>
          </a:xfrm>
          <a:custGeom>
            <a:avLst/>
            <a:gdLst/>
            <a:ahLst/>
            <a:cxnLst/>
            <a:rect l="l" t="t" r="r" b="b"/>
            <a:pathLst>
              <a:path w="1036955" h="238760">
                <a:moveTo>
                  <a:pt x="19049" y="0"/>
                </a:moveTo>
                <a:lnTo>
                  <a:pt x="0" y="0"/>
                </a:lnTo>
                <a:lnTo>
                  <a:pt x="0" y="233812"/>
                </a:lnTo>
                <a:lnTo>
                  <a:pt x="4322" y="238140"/>
                </a:lnTo>
                <a:lnTo>
                  <a:pt x="986921" y="238140"/>
                </a:lnTo>
                <a:lnTo>
                  <a:pt x="991112" y="233812"/>
                </a:lnTo>
                <a:lnTo>
                  <a:pt x="991112" y="228599"/>
                </a:lnTo>
                <a:lnTo>
                  <a:pt x="19049" y="228599"/>
                </a:lnTo>
                <a:lnTo>
                  <a:pt x="9524" y="219090"/>
                </a:lnTo>
                <a:lnTo>
                  <a:pt x="19049" y="219090"/>
                </a:lnTo>
                <a:lnTo>
                  <a:pt x="19049" y="0"/>
                </a:lnTo>
                <a:close/>
              </a:path>
              <a:path w="1036955" h="238760">
                <a:moveTo>
                  <a:pt x="19049" y="219090"/>
                </a:moveTo>
                <a:lnTo>
                  <a:pt x="9524" y="219090"/>
                </a:lnTo>
                <a:lnTo>
                  <a:pt x="19049" y="228599"/>
                </a:lnTo>
                <a:lnTo>
                  <a:pt x="19049" y="219090"/>
                </a:lnTo>
                <a:close/>
              </a:path>
              <a:path w="1036955" h="238760">
                <a:moveTo>
                  <a:pt x="972062" y="219090"/>
                </a:moveTo>
                <a:lnTo>
                  <a:pt x="19049" y="219090"/>
                </a:lnTo>
                <a:lnTo>
                  <a:pt x="19049" y="228599"/>
                </a:lnTo>
                <a:lnTo>
                  <a:pt x="972062" y="228599"/>
                </a:lnTo>
                <a:lnTo>
                  <a:pt x="972062" y="219090"/>
                </a:lnTo>
                <a:close/>
              </a:path>
              <a:path w="1036955" h="238760">
                <a:moveTo>
                  <a:pt x="981646" y="39342"/>
                </a:moveTo>
                <a:lnTo>
                  <a:pt x="972062" y="55774"/>
                </a:lnTo>
                <a:lnTo>
                  <a:pt x="972062" y="228599"/>
                </a:lnTo>
                <a:lnTo>
                  <a:pt x="981587" y="219090"/>
                </a:lnTo>
                <a:lnTo>
                  <a:pt x="991112" y="219090"/>
                </a:lnTo>
                <a:lnTo>
                  <a:pt x="991112" y="55570"/>
                </a:lnTo>
                <a:lnTo>
                  <a:pt x="981646" y="39342"/>
                </a:lnTo>
                <a:close/>
              </a:path>
              <a:path w="1036955" h="238760">
                <a:moveTo>
                  <a:pt x="991112" y="219090"/>
                </a:moveTo>
                <a:lnTo>
                  <a:pt x="981587" y="219090"/>
                </a:lnTo>
                <a:lnTo>
                  <a:pt x="972062" y="228599"/>
                </a:lnTo>
                <a:lnTo>
                  <a:pt x="991112" y="228599"/>
                </a:lnTo>
                <a:lnTo>
                  <a:pt x="991112" y="219090"/>
                </a:lnTo>
                <a:close/>
              </a:path>
              <a:path w="1036955" h="238760">
                <a:moveTo>
                  <a:pt x="981587" y="1523"/>
                </a:moveTo>
                <a:lnTo>
                  <a:pt x="926342" y="96408"/>
                </a:lnTo>
                <a:lnTo>
                  <a:pt x="927866" y="102260"/>
                </a:lnTo>
                <a:lnTo>
                  <a:pt x="932438" y="104912"/>
                </a:lnTo>
                <a:lnTo>
                  <a:pt x="936878" y="107441"/>
                </a:lnTo>
                <a:lnTo>
                  <a:pt x="942725" y="105917"/>
                </a:lnTo>
                <a:lnTo>
                  <a:pt x="945392" y="101498"/>
                </a:lnTo>
                <a:lnTo>
                  <a:pt x="972062" y="55774"/>
                </a:lnTo>
                <a:lnTo>
                  <a:pt x="972062" y="20452"/>
                </a:lnTo>
                <a:lnTo>
                  <a:pt x="992631" y="20452"/>
                </a:lnTo>
                <a:lnTo>
                  <a:pt x="981587" y="1523"/>
                </a:lnTo>
                <a:close/>
              </a:path>
              <a:path w="1036955" h="238760">
                <a:moveTo>
                  <a:pt x="992631" y="20452"/>
                </a:moveTo>
                <a:lnTo>
                  <a:pt x="991112" y="20452"/>
                </a:lnTo>
                <a:lnTo>
                  <a:pt x="991112" y="55570"/>
                </a:lnTo>
                <a:lnTo>
                  <a:pt x="1017900" y="101498"/>
                </a:lnTo>
                <a:lnTo>
                  <a:pt x="1020449" y="105917"/>
                </a:lnTo>
                <a:lnTo>
                  <a:pt x="1026282" y="107441"/>
                </a:lnTo>
                <a:lnTo>
                  <a:pt x="1030854" y="104912"/>
                </a:lnTo>
                <a:lnTo>
                  <a:pt x="1035426" y="102260"/>
                </a:lnTo>
                <a:lnTo>
                  <a:pt x="1036950" y="96408"/>
                </a:lnTo>
                <a:lnTo>
                  <a:pt x="992631" y="20452"/>
                </a:lnTo>
                <a:close/>
              </a:path>
              <a:path w="1036955" h="238760">
                <a:moveTo>
                  <a:pt x="991112" y="20452"/>
                </a:moveTo>
                <a:lnTo>
                  <a:pt x="972062" y="20452"/>
                </a:lnTo>
                <a:lnTo>
                  <a:pt x="972062" y="55774"/>
                </a:lnTo>
                <a:lnTo>
                  <a:pt x="981646" y="39342"/>
                </a:lnTo>
                <a:lnTo>
                  <a:pt x="973454" y="25298"/>
                </a:lnTo>
                <a:lnTo>
                  <a:pt x="991112" y="25298"/>
                </a:lnTo>
                <a:lnTo>
                  <a:pt x="991112" y="20452"/>
                </a:lnTo>
                <a:close/>
              </a:path>
              <a:path w="1036955" h="238760">
                <a:moveTo>
                  <a:pt x="991112" y="25298"/>
                </a:moveTo>
                <a:lnTo>
                  <a:pt x="989837" y="25298"/>
                </a:lnTo>
                <a:lnTo>
                  <a:pt x="981646" y="39342"/>
                </a:lnTo>
                <a:lnTo>
                  <a:pt x="991112" y="55570"/>
                </a:lnTo>
                <a:lnTo>
                  <a:pt x="991112" y="25298"/>
                </a:lnTo>
                <a:close/>
              </a:path>
              <a:path w="1036955" h="238760">
                <a:moveTo>
                  <a:pt x="989837" y="25298"/>
                </a:moveTo>
                <a:lnTo>
                  <a:pt x="973454" y="25298"/>
                </a:lnTo>
                <a:lnTo>
                  <a:pt x="981646" y="39342"/>
                </a:lnTo>
                <a:lnTo>
                  <a:pt x="989837" y="25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04544" y="2924159"/>
            <a:ext cx="2153285" cy="238760"/>
          </a:xfrm>
          <a:custGeom>
            <a:avLst/>
            <a:gdLst/>
            <a:ahLst/>
            <a:cxnLst/>
            <a:rect l="l" t="t" r="r" b="b"/>
            <a:pathLst>
              <a:path w="2153285" h="238760">
                <a:moveTo>
                  <a:pt x="19049" y="0"/>
                </a:moveTo>
                <a:lnTo>
                  <a:pt x="0" y="0"/>
                </a:lnTo>
                <a:lnTo>
                  <a:pt x="0" y="233812"/>
                </a:lnTo>
                <a:lnTo>
                  <a:pt x="4322" y="238140"/>
                </a:lnTo>
                <a:lnTo>
                  <a:pt x="2102998" y="238140"/>
                </a:lnTo>
                <a:lnTo>
                  <a:pt x="2107326" y="233812"/>
                </a:lnTo>
                <a:lnTo>
                  <a:pt x="2107326" y="228599"/>
                </a:lnTo>
                <a:lnTo>
                  <a:pt x="19049" y="228599"/>
                </a:lnTo>
                <a:lnTo>
                  <a:pt x="9524" y="219090"/>
                </a:lnTo>
                <a:lnTo>
                  <a:pt x="19049" y="219090"/>
                </a:lnTo>
                <a:lnTo>
                  <a:pt x="19049" y="0"/>
                </a:lnTo>
                <a:close/>
              </a:path>
              <a:path w="2153285" h="238760">
                <a:moveTo>
                  <a:pt x="19049" y="219090"/>
                </a:moveTo>
                <a:lnTo>
                  <a:pt x="9524" y="219090"/>
                </a:lnTo>
                <a:lnTo>
                  <a:pt x="19049" y="228599"/>
                </a:lnTo>
                <a:lnTo>
                  <a:pt x="19049" y="219090"/>
                </a:lnTo>
                <a:close/>
              </a:path>
              <a:path w="2153285" h="238760">
                <a:moveTo>
                  <a:pt x="2088276" y="219090"/>
                </a:moveTo>
                <a:lnTo>
                  <a:pt x="19049" y="219090"/>
                </a:lnTo>
                <a:lnTo>
                  <a:pt x="19049" y="228599"/>
                </a:lnTo>
                <a:lnTo>
                  <a:pt x="2088276" y="228599"/>
                </a:lnTo>
                <a:lnTo>
                  <a:pt x="2088276" y="219090"/>
                </a:lnTo>
                <a:close/>
              </a:path>
              <a:path w="2153285" h="238760">
                <a:moveTo>
                  <a:pt x="2097788" y="39456"/>
                </a:moveTo>
                <a:lnTo>
                  <a:pt x="2088276" y="55767"/>
                </a:lnTo>
                <a:lnTo>
                  <a:pt x="2088276" y="228599"/>
                </a:lnTo>
                <a:lnTo>
                  <a:pt x="2097785" y="219090"/>
                </a:lnTo>
                <a:lnTo>
                  <a:pt x="2107326" y="219090"/>
                </a:lnTo>
                <a:lnTo>
                  <a:pt x="2107307" y="55767"/>
                </a:lnTo>
                <a:lnTo>
                  <a:pt x="2097788" y="39456"/>
                </a:lnTo>
                <a:close/>
              </a:path>
              <a:path w="2153285" h="238760">
                <a:moveTo>
                  <a:pt x="2107326" y="219090"/>
                </a:moveTo>
                <a:lnTo>
                  <a:pt x="2097785" y="219090"/>
                </a:lnTo>
                <a:lnTo>
                  <a:pt x="2088276" y="228599"/>
                </a:lnTo>
                <a:lnTo>
                  <a:pt x="2107326" y="228599"/>
                </a:lnTo>
                <a:lnTo>
                  <a:pt x="2107326" y="219090"/>
                </a:lnTo>
                <a:close/>
              </a:path>
              <a:path w="2153285" h="238760">
                <a:moveTo>
                  <a:pt x="2097785" y="1523"/>
                </a:moveTo>
                <a:lnTo>
                  <a:pt x="2066114" y="55799"/>
                </a:lnTo>
                <a:lnTo>
                  <a:pt x="2042403" y="96408"/>
                </a:lnTo>
                <a:lnTo>
                  <a:pt x="2043927" y="102260"/>
                </a:lnTo>
                <a:lnTo>
                  <a:pt x="2048499" y="104912"/>
                </a:lnTo>
                <a:lnTo>
                  <a:pt x="2053071" y="107441"/>
                </a:lnTo>
                <a:lnTo>
                  <a:pt x="2058923" y="105917"/>
                </a:lnTo>
                <a:lnTo>
                  <a:pt x="2061606" y="101498"/>
                </a:lnTo>
                <a:lnTo>
                  <a:pt x="2088257" y="55799"/>
                </a:lnTo>
                <a:lnTo>
                  <a:pt x="2088276" y="20452"/>
                </a:lnTo>
                <a:lnTo>
                  <a:pt x="2108831" y="20452"/>
                </a:lnTo>
                <a:lnTo>
                  <a:pt x="2097785" y="1523"/>
                </a:lnTo>
                <a:close/>
              </a:path>
              <a:path w="2153285" h="238760">
                <a:moveTo>
                  <a:pt x="2108831" y="20452"/>
                </a:moveTo>
                <a:lnTo>
                  <a:pt x="2107326" y="20452"/>
                </a:lnTo>
                <a:lnTo>
                  <a:pt x="2107326" y="55799"/>
                </a:lnTo>
                <a:lnTo>
                  <a:pt x="2133996" y="101498"/>
                </a:lnTo>
                <a:lnTo>
                  <a:pt x="2136647" y="105917"/>
                </a:lnTo>
                <a:lnTo>
                  <a:pt x="2142500" y="107441"/>
                </a:lnTo>
                <a:lnTo>
                  <a:pt x="2147072" y="104912"/>
                </a:lnTo>
                <a:lnTo>
                  <a:pt x="2151522" y="102260"/>
                </a:lnTo>
                <a:lnTo>
                  <a:pt x="2153046" y="96408"/>
                </a:lnTo>
                <a:lnTo>
                  <a:pt x="2150485" y="91836"/>
                </a:lnTo>
                <a:lnTo>
                  <a:pt x="2108831" y="20452"/>
                </a:lnTo>
                <a:close/>
              </a:path>
              <a:path w="2153285" h="238760">
                <a:moveTo>
                  <a:pt x="2107326" y="25298"/>
                </a:moveTo>
                <a:lnTo>
                  <a:pt x="2106046" y="25298"/>
                </a:lnTo>
                <a:lnTo>
                  <a:pt x="2097788" y="39456"/>
                </a:lnTo>
                <a:lnTo>
                  <a:pt x="2107326" y="55799"/>
                </a:lnTo>
                <a:lnTo>
                  <a:pt x="2107326" y="25298"/>
                </a:lnTo>
                <a:close/>
              </a:path>
              <a:path w="2153285" h="238760">
                <a:moveTo>
                  <a:pt x="2107326" y="20452"/>
                </a:moveTo>
                <a:lnTo>
                  <a:pt x="2088276" y="20452"/>
                </a:lnTo>
                <a:lnTo>
                  <a:pt x="2088276" y="55767"/>
                </a:lnTo>
                <a:lnTo>
                  <a:pt x="2097788" y="39456"/>
                </a:lnTo>
                <a:lnTo>
                  <a:pt x="2089525" y="25298"/>
                </a:lnTo>
                <a:lnTo>
                  <a:pt x="2107326" y="25298"/>
                </a:lnTo>
                <a:lnTo>
                  <a:pt x="2107326" y="20452"/>
                </a:lnTo>
                <a:close/>
              </a:path>
              <a:path w="2153285" h="238760">
                <a:moveTo>
                  <a:pt x="2106046" y="25298"/>
                </a:moveTo>
                <a:lnTo>
                  <a:pt x="2089525" y="25298"/>
                </a:lnTo>
                <a:lnTo>
                  <a:pt x="2097788" y="39456"/>
                </a:lnTo>
                <a:lnTo>
                  <a:pt x="2106046" y="25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92820" y="2183495"/>
            <a:ext cx="1118235" cy="238760"/>
          </a:xfrm>
          <a:custGeom>
            <a:avLst/>
            <a:gdLst/>
            <a:ahLst/>
            <a:cxnLst/>
            <a:rect l="l" t="t" r="r" b="b"/>
            <a:pathLst>
              <a:path w="1118235" h="238760">
                <a:moveTo>
                  <a:pt x="1068049" y="0"/>
                </a:moveTo>
                <a:lnTo>
                  <a:pt x="4175" y="0"/>
                </a:lnTo>
                <a:lnTo>
                  <a:pt x="0" y="4328"/>
                </a:lnTo>
                <a:lnTo>
                  <a:pt x="0" y="238140"/>
                </a:lnTo>
                <a:lnTo>
                  <a:pt x="19049" y="238140"/>
                </a:lnTo>
                <a:lnTo>
                  <a:pt x="19049" y="19049"/>
                </a:lnTo>
                <a:lnTo>
                  <a:pt x="9509" y="19049"/>
                </a:lnTo>
                <a:lnTo>
                  <a:pt x="19049" y="9540"/>
                </a:lnTo>
                <a:lnTo>
                  <a:pt x="1072255" y="9540"/>
                </a:lnTo>
                <a:lnTo>
                  <a:pt x="1072255" y="4328"/>
                </a:lnTo>
                <a:lnTo>
                  <a:pt x="1068049" y="0"/>
                </a:lnTo>
                <a:close/>
              </a:path>
              <a:path w="1118235" h="238760">
                <a:moveTo>
                  <a:pt x="1018031" y="130698"/>
                </a:moveTo>
                <a:lnTo>
                  <a:pt x="1013581" y="133349"/>
                </a:lnTo>
                <a:lnTo>
                  <a:pt x="1009009" y="135910"/>
                </a:lnTo>
                <a:lnTo>
                  <a:pt x="1007485" y="141731"/>
                </a:lnTo>
                <a:lnTo>
                  <a:pt x="1062715" y="236616"/>
                </a:lnTo>
                <a:lnTo>
                  <a:pt x="1073760" y="217688"/>
                </a:lnTo>
                <a:lnTo>
                  <a:pt x="1053205" y="217688"/>
                </a:lnTo>
                <a:lnTo>
                  <a:pt x="1053205" y="182524"/>
                </a:lnTo>
                <a:lnTo>
                  <a:pt x="1026535" y="136794"/>
                </a:lnTo>
                <a:lnTo>
                  <a:pt x="1023853" y="132222"/>
                </a:lnTo>
                <a:lnTo>
                  <a:pt x="1018031" y="130698"/>
                </a:lnTo>
                <a:close/>
              </a:path>
              <a:path w="1118235" h="238760">
                <a:moveTo>
                  <a:pt x="1053205" y="182524"/>
                </a:moveTo>
                <a:lnTo>
                  <a:pt x="1053205" y="217688"/>
                </a:lnTo>
                <a:lnTo>
                  <a:pt x="1072255" y="217688"/>
                </a:lnTo>
                <a:lnTo>
                  <a:pt x="1072255" y="212994"/>
                </a:lnTo>
                <a:lnTo>
                  <a:pt x="1054607" y="212994"/>
                </a:lnTo>
                <a:lnTo>
                  <a:pt x="1062791" y="198961"/>
                </a:lnTo>
                <a:lnTo>
                  <a:pt x="1053205" y="182524"/>
                </a:lnTo>
                <a:close/>
              </a:path>
              <a:path w="1118235" h="238760">
                <a:moveTo>
                  <a:pt x="1107429" y="130698"/>
                </a:moveTo>
                <a:lnTo>
                  <a:pt x="1101699" y="132222"/>
                </a:lnTo>
                <a:lnTo>
                  <a:pt x="1072255" y="182733"/>
                </a:lnTo>
                <a:lnTo>
                  <a:pt x="1072255" y="217688"/>
                </a:lnTo>
                <a:lnTo>
                  <a:pt x="1073760" y="217688"/>
                </a:lnTo>
                <a:lnTo>
                  <a:pt x="1118097" y="141731"/>
                </a:lnTo>
                <a:lnTo>
                  <a:pt x="1116573" y="135910"/>
                </a:lnTo>
                <a:lnTo>
                  <a:pt x="1112001" y="133349"/>
                </a:lnTo>
                <a:lnTo>
                  <a:pt x="1107429" y="130698"/>
                </a:lnTo>
                <a:close/>
              </a:path>
              <a:path w="1118235" h="238760">
                <a:moveTo>
                  <a:pt x="1062791" y="198961"/>
                </a:moveTo>
                <a:lnTo>
                  <a:pt x="1054607" y="212994"/>
                </a:lnTo>
                <a:lnTo>
                  <a:pt x="1070975" y="212994"/>
                </a:lnTo>
                <a:lnTo>
                  <a:pt x="1062791" y="198961"/>
                </a:lnTo>
                <a:close/>
              </a:path>
              <a:path w="1118235" h="238760">
                <a:moveTo>
                  <a:pt x="1072255" y="182733"/>
                </a:moveTo>
                <a:lnTo>
                  <a:pt x="1062791" y="198961"/>
                </a:lnTo>
                <a:lnTo>
                  <a:pt x="1070975" y="212994"/>
                </a:lnTo>
                <a:lnTo>
                  <a:pt x="1072255" y="212994"/>
                </a:lnTo>
                <a:lnTo>
                  <a:pt x="1072255" y="182733"/>
                </a:lnTo>
                <a:close/>
              </a:path>
              <a:path w="1118235" h="238760">
                <a:moveTo>
                  <a:pt x="1053205" y="9540"/>
                </a:moveTo>
                <a:lnTo>
                  <a:pt x="1053205" y="182524"/>
                </a:lnTo>
                <a:lnTo>
                  <a:pt x="1062791" y="198961"/>
                </a:lnTo>
                <a:lnTo>
                  <a:pt x="1072255" y="182733"/>
                </a:lnTo>
                <a:lnTo>
                  <a:pt x="1072255" y="19049"/>
                </a:lnTo>
                <a:lnTo>
                  <a:pt x="1062715" y="19049"/>
                </a:lnTo>
                <a:lnTo>
                  <a:pt x="1053205" y="9540"/>
                </a:lnTo>
                <a:close/>
              </a:path>
              <a:path w="1118235" h="238760">
                <a:moveTo>
                  <a:pt x="19049" y="9540"/>
                </a:moveTo>
                <a:lnTo>
                  <a:pt x="9509" y="19049"/>
                </a:lnTo>
                <a:lnTo>
                  <a:pt x="19049" y="19049"/>
                </a:lnTo>
                <a:lnTo>
                  <a:pt x="19049" y="9540"/>
                </a:lnTo>
                <a:close/>
              </a:path>
              <a:path w="1118235" h="238760">
                <a:moveTo>
                  <a:pt x="1053205" y="9540"/>
                </a:moveTo>
                <a:lnTo>
                  <a:pt x="19049" y="9540"/>
                </a:lnTo>
                <a:lnTo>
                  <a:pt x="19049" y="19049"/>
                </a:lnTo>
                <a:lnTo>
                  <a:pt x="1053205" y="19049"/>
                </a:lnTo>
                <a:lnTo>
                  <a:pt x="1053205" y="9540"/>
                </a:lnTo>
                <a:close/>
              </a:path>
              <a:path w="1118235" h="238760">
                <a:moveTo>
                  <a:pt x="1072255" y="9540"/>
                </a:moveTo>
                <a:lnTo>
                  <a:pt x="1053205" y="9540"/>
                </a:lnTo>
                <a:lnTo>
                  <a:pt x="1062715" y="19049"/>
                </a:lnTo>
                <a:lnTo>
                  <a:pt x="1072255" y="19049"/>
                </a:lnTo>
                <a:lnTo>
                  <a:pt x="1072255" y="9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91393" y="2924159"/>
            <a:ext cx="2261235" cy="238760"/>
          </a:xfrm>
          <a:custGeom>
            <a:avLst/>
            <a:gdLst/>
            <a:ahLst/>
            <a:cxnLst/>
            <a:rect l="l" t="t" r="r" b="b"/>
            <a:pathLst>
              <a:path w="2261234" h="238760">
                <a:moveTo>
                  <a:pt x="19049" y="0"/>
                </a:moveTo>
                <a:lnTo>
                  <a:pt x="0" y="0"/>
                </a:lnTo>
                <a:lnTo>
                  <a:pt x="0" y="233812"/>
                </a:lnTo>
                <a:lnTo>
                  <a:pt x="4206" y="238140"/>
                </a:lnTo>
                <a:lnTo>
                  <a:pt x="2210958" y="238140"/>
                </a:lnTo>
                <a:lnTo>
                  <a:pt x="2215286" y="233812"/>
                </a:lnTo>
                <a:lnTo>
                  <a:pt x="2215286" y="228599"/>
                </a:lnTo>
                <a:lnTo>
                  <a:pt x="19049" y="228599"/>
                </a:lnTo>
                <a:lnTo>
                  <a:pt x="9540" y="219090"/>
                </a:lnTo>
                <a:lnTo>
                  <a:pt x="19049" y="219090"/>
                </a:lnTo>
                <a:lnTo>
                  <a:pt x="19049" y="0"/>
                </a:lnTo>
                <a:close/>
              </a:path>
              <a:path w="2261234" h="238760">
                <a:moveTo>
                  <a:pt x="19049" y="219090"/>
                </a:moveTo>
                <a:lnTo>
                  <a:pt x="9540" y="219090"/>
                </a:lnTo>
                <a:lnTo>
                  <a:pt x="19049" y="228599"/>
                </a:lnTo>
                <a:lnTo>
                  <a:pt x="19049" y="219090"/>
                </a:lnTo>
                <a:close/>
              </a:path>
              <a:path w="2261234" h="238760">
                <a:moveTo>
                  <a:pt x="2196236" y="219090"/>
                </a:moveTo>
                <a:lnTo>
                  <a:pt x="19049" y="219090"/>
                </a:lnTo>
                <a:lnTo>
                  <a:pt x="19049" y="228599"/>
                </a:lnTo>
                <a:lnTo>
                  <a:pt x="2196236" y="228599"/>
                </a:lnTo>
                <a:lnTo>
                  <a:pt x="2196236" y="219090"/>
                </a:lnTo>
                <a:close/>
              </a:path>
              <a:path w="2261234" h="238760">
                <a:moveTo>
                  <a:pt x="2205748" y="39456"/>
                </a:moveTo>
                <a:lnTo>
                  <a:pt x="2196236" y="55767"/>
                </a:lnTo>
                <a:lnTo>
                  <a:pt x="2196236" y="228599"/>
                </a:lnTo>
                <a:lnTo>
                  <a:pt x="2205746" y="219090"/>
                </a:lnTo>
                <a:lnTo>
                  <a:pt x="2215286" y="219090"/>
                </a:lnTo>
                <a:lnTo>
                  <a:pt x="2215268" y="55767"/>
                </a:lnTo>
                <a:lnTo>
                  <a:pt x="2205748" y="39456"/>
                </a:lnTo>
                <a:close/>
              </a:path>
              <a:path w="2261234" h="238760">
                <a:moveTo>
                  <a:pt x="2215286" y="219090"/>
                </a:moveTo>
                <a:lnTo>
                  <a:pt x="2205746" y="219090"/>
                </a:lnTo>
                <a:lnTo>
                  <a:pt x="2196236" y="228599"/>
                </a:lnTo>
                <a:lnTo>
                  <a:pt x="2215286" y="228599"/>
                </a:lnTo>
                <a:lnTo>
                  <a:pt x="2215286" y="219090"/>
                </a:lnTo>
                <a:close/>
              </a:path>
              <a:path w="2261234" h="238760">
                <a:moveTo>
                  <a:pt x="2205746" y="1523"/>
                </a:moveTo>
                <a:lnTo>
                  <a:pt x="2174074" y="55799"/>
                </a:lnTo>
                <a:lnTo>
                  <a:pt x="2150363" y="96408"/>
                </a:lnTo>
                <a:lnTo>
                  <a:pt x="2151887" y="102260"/>
                </a:lnTo>
                <a:lnTo>
                  <a:pt x="2156459" y="104912"/>
                </a:lnTo>
                <a:lnTo>
                  <a:pt x="2161031" y="107441"/>
                </a:lnTo>
                <a:lnTo>
                  <a:pt x="2166884" y="105917"/>
                </a:lnTo>
                <a:lnTo>
                  <a:pt x="2169566" y="101498"/>
                </a:lnTo>
                <a:lnTo>
                  <a:pt x="2196218" y="55799"/>
                </a:lnTo>
                <a:lnTo>
                  <a:pt x="2196236" y="20452"/>
                </a:lnTo>
                <a:lnTo>
                  <a:pt x="2216791" y="20452"/>
                </a:lnTo>
                <a:lnTo>
                  <a:pt x="2205746" y="1523"/>
                </a:lnTo>
                <a:close/>
              </a:path>
              <a:path w="2261234" h="238760">
                <a:moveTo>
                  <a:pt x="2216791" y="20452"/>
                </a:moveTo>
                <a:lnTo>
                  <a:pt x="2215286" y="20452"/>
                </a:lnTo>
                <a:lnTo>
                  <a:pt x="2215286" y="55799"/>
                </a:lnTo>
                <a:lnTo>
                  <a:pt x="2241956" y="101498"/>
                </a:lnTo>
                <a:lnTo>
                  <a:pt x="2244608" y="105917"/>
                </a:lnTo>
                <a:lnTo>
                  <a:pt x="2250460" y="107441"/>
                </a:lnTo>
                <a:lnTo>
                  <a:pt x="2255032" y="104912"/>
                </a:lnTo>
                <a:lnTo>
                  <a:pt x="2259482" y="102260"/>
                </a:lnTo>
                <a:lnTo>
                  <a:pt x="2261128" y="96408"/>
                </a:lnTo>
                <a:lnTo>
                  <a:pt x="2237399" y="55767"/>
                </a:lnTo>
                <a:lnTo>
                  <a:pt x="2216791" y="20452"/>
                </a:lnTo>
                <a:close/>
              </a:path>
              <a:path w="2261234" h="238760">
                <a:moveTo>
                  <a:pt x="2215286" y="25298"/>
                </a:moveTo>
                <a:lnTo>
                  <a:pt x="2214006" y="25298"/>
                </a:lnTo>
                <a:lnTo>
                  <a:pt x="2205748" y="39456"/>
                </a:lnTo>
                <a:lnTo>
                  <a:pt x="2215286" y="55799"/>
                </a:lnTo>
                <a:lnTo>
                  <a:pt x="2215286" y="25298"/>
                </a:lnTo>
                <a:close/>
              </a:path>
              <a:path w="2261234" h="238760">
                <a:moveTo>
                  <a:pt x="2215286" y="20452"/>
                </a:moveTo>
                <a:lnTo>
                  <a:pt x="2196236" y="20452"/>
                </a:lnTo>
                <a:lnTo>
                  <a:pt x="2196236" y="55767"/>
                </a:lnTo>
                <a:lnTo>
                  <a:pt x="2205748" y="39456"/>
                </a:lnTo>
                <a:lnTo>
                  <a:pt x="2197486" y="25298"/>
                </a:lnTo>
                <a:lnTo>
                  <a:pt x="2215286" y="25298"/>
                </a:lnTo>
                <a:lnTo>
                  <a:pt x="2215286" y="20452"/>
                </a:lnTo>
                <a:close/>
              </a:path>
              <a:path w="2261234" h="238760">
                <a:moveTo>
                  <a:pt x="2214006" y="25298"/>
                </a:moveTo>
                <a:lnTo>
                  <a:pt x="2197486" y="25298"/>
                </a:lnTo>
                <a:lnTo>
                  <a:pt x="2205748" y="39456"/>
                </a:lnTo>
                <a:lnTo>
                  <a:pt x="2214006" y="25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04544" y="2924159"/>
            <a:ext cx="3206750" cy="238760"/>
          </a:xfrm>
          <a:custGeom>
            <a:avLst/>
            <a:gdLst/>
            <a:ahLst/>
            <a:cxnLst/>
            <a:rect l="l" t="t" r="r" b="b"/>
            <a:pathLst>
              <a:path w="3206750" h="238760">
                <a:moveTo>
                  <a:pt x="19049" y="0"/>
                </a:moveTo>
                <a:lnTo>
                  <a:pt x="0" y="0"/>
                </a:lnTo>
                <a:lnTo>
                  <a:pt x="0" y="233812"/>
                </a:lnTo>
                <a:lnTo>
                  <a:pt x="4322" y="238140"/>
                </a:lnTo>
                <a:lnTo>
                  <a:pt x="3156325" y="238140"/>
                </a:lnTo>
                <a:lnTo>
                  <a:pt x="3160532" y="233812"/>
                </a:lnTo>
                <a:lnTo>
                  <a:pt x="3160532" y="228599"/>
                </a:lnTo>
                <a:lnTo>
                  <a:pt x="19049" y="228599"/>
                </a:lnTo>
                <a:lnTo>
                  <a:pt x="9524" y="219090"/>
                </a:lnTo>
                <a:lnTo>
                  <a:pt x="19049" y="219090"/>
                </a:lnTo>
                <a:lnTo>
                  <a:pt x="19049" y="0"/>
                </a:lnTo>
                <a:close/>
              </a:path>
              <a:path w="3206750" h="238760">
                <a:moveTo>
                  <a:pt x="19049" y="219090"/>
                </a:moveTo>
                <a:lnTo>
                  <a:pt x="9524" y="219090"/>
                </a:lnTo>
                <a:lnTo>
                  <a:pt x="19049" y="228599"/>
                </a:lnTo>
                <a:lnTo>
                  <a:pt x="19049" y="219090"/>
                </a:lnTo>
                <a:close/>
              </a:path>
              <a:path w="3206750" h="238760">
                <a:moveTo>
                  <a:pt x="3141482" y="219090"/>
                </a:moveTo>
                <a:lnTo>
                  <a:pt x="19049" y="219090"/>
                </a:lnTo>
                <a:lnTo>
                  <a:pt x="19049" y="228599"/>
                </a:lnTo>
                <a:lnTo>
                  <a:pt x="3141482" y="228599"/>
                </a:lnTo>
                <a:lnTo>
                  <a:pt x="3141482" y="219090"/>
                </a:lnTo>
                <a:close/>
              </a:path>
              <a:path w="3206750" h="238760">
                <a:moveTo>
                  <a:pt x="3151068" y="39331"/>
                </a:moveTo>
                <a:lnTo>
                  <a:pt x="3141482" y="55767"/>
                </a:lnTo>
                <a:lnTo>
                  <a:pt x="3141482" y="228599"/>
                </a:lnTo>
                <a:lnTo>
                  <a:pt x="3150991" y="219090"/>
                </a:lnTo>
                <a:lnTo>
                  <a:pt x="3160532" y="219090"/>
                </a:lnTo>
                <a:lnTo>
                  <a:pt x="3160532" y="55558"/>
                </a:lnTo>
                <a:lnTo>
                  <a:pt x="3151068" y="39331"/>
                </a:lnTo>
                <a:close/>
              </a:path>
              <a:path w="3206750" h="238760">
                <a:moveTo>
                  <a:pt x="3160532" y="219090"/>
                </a:moveTo>
                <a:lnTo>
                  <a:pt x="3150991" y="219090"/>
                </a:lnTo>
                <a:lnTo>
                  <a:pt x="3141482" y="228599"/>
                </a:lnTo>
                <a:lnTo>
                  <a:pt x="3160532" y="228599"/>
                </a:lnTo>
                <a:lnTo>
                  <a:pt x="3160532" y="219090"/>
                </a:lnTo>
                <a:close/>
              </a:path>
              <a:path w="3206750" h="238760">
                <a:moveTo>
                  <a:pt x="3150991" y="1523"/>
                </a:moveTo>
                <a:lnTo>
                  <a:pt x="3095762" y="96408"/>
                </a:lnTo>
                <a:lnTo>
                  <a:pt x="3097286" y="102260"/>
                </a:lnTo>
                <a:lnTo>
                  <a:pt x="3101858" y="104912"/>
                </a:lnTo>
                <a:lnTo>
                  <a:pt x="3106308" y="107441"/>
                </a:lnTo>
                <a:lnTo>
                  <a:pt x="3112129" y="105917"/>
                </a:lnTo>
                <a:lnTo>
                  <a:pt x="3114812" y="101498"/>
                </a:lnTo>
                <a:lnTo>
                  <a:pt x="3141482" y="55767"/>
                </a:lnTo>
                <a:lnTo>
                  <a:pt x="3141482" y="20452"/>
                </a:lnTo>
                <a:lnTo>
                  <a:pt x="3162036" y="20452"/>
                </a:lnTo>
                <a:lnTo>
                  <a:pt x="3150991" y="1523"/>
                </a:lnTo>
                <a:close/>
              </a:path>
              <a:path w="3206750" h="238760">
                <a:moveTo>
                  <a:pt x="3162036" y="20452"/>
                </a:moveTo>
                <a:lnTo>
                  <a:pt x="3160532" y="20452"/>
                </a:lnTo>
                <a:lnTo>
                  <a:pt x="3160532" y="55558"/>
                </a:lnTo>
                <a:lnTo>
                  <a:pt x="3187324" y="101498"/>
                </a:lnTo>
                <a:lnTo>
                  <a:pt x="3189975" y="105917"/>
                </a:lnTo>
                <a:lnTo>
                  <a:pt x="3195706" y="107441"/>
                </a:lnTo>
                <a:lnTo>
                  <a:pt x="3200278" y="104912"/>
                </a:lnTo>
                <a:lnTo>
                  <a:pt x="3204850" y="102260"/>
                </a:lnTo>
                <a:lnTo>
                  <a:pt x="3206374" y="96408"/>
                </a:lnTo>
                <a:lnTo>
                  <a:pt x="3162036" y="20452"/>
                </a:lnTo>
                <a:close/>
              </a:path>
              <a:path w="3206750" h="238760">
                <a:moveTo>
                  <a:pt x="3160532" y="20452"/>
                </a:moveTo>
                <a:lnTo>
                  <a:pt x="3141482" y="20452"/>
                </a:lnTo>
                <a:lnTo>
                  <a:pt x="3141482" y="55767"/>
                </a:lnTo>
                <a:lnTo>
                  <a:pt x="3151068" y="39331"/>
                </a:lnTo>
                <a:lnTo>
                  <a:pt x="3142884" y="25298"/>
                </a:lnTo>
                <a:lnTo>
                  <a:pt x="3160532" y="25298"/>
                </a:lnTo>
                <a:lnTo>
                  <a:pt x="3160532" y="20452"/>
                </a:lnTo>
                <a:close/>
              </a:path>
              <a:path w="3206750" h="238760">
                <a:moveTo>
                  <a:pt x="3160532" y="25298"/>
                </a:moveTo>
                <a:lnTo>
                  <a:pt x="3159251" y="25298"/>
                </a:lnTo>
                <a:lnTo>
                  <a:pt x="3151068" y="39331"/>
                </a:lnTo>
                <a:lnTo>
                  <a:pt x="3160532" y="55558"/>
                </a:lnTo>
                <a:lnTo>
                  <a:pt x="3160532" y="25298"/>
                </a:lnTo>
                <a:close/>
              </a:path>
              <a:path w="3206750" h="238760">
                <a:moveTo>
                  <a:pt x="3159251" y="25298"/>
                </a:moveTo>
                <a:lnTo>
                  <a:pt x="3142884" y="25298"/>
                </a:lnTo>
                <a:lnTo>
                  <a:pt x="3151068" y="39331"/>
                </a:lnTo>
                <a:lnTo>
                  <a:pt x="3159251" y="25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3529" y="4869192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80" h="648335">
                <a:moveTo>
                  <a:pt x="0" y="648068"/>
                </a:moveTo>
                <a:lnTo>
                  <a:pt x="1008113" y="648068"/>
                </a:lnTo>
                <a:lnTo>
                  <a:pt x="1008113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538" y="4941201"/>
            <a:ext cx="864235" cy="504190"/>
          </a:xfrm>
          <a:custGeom>
            <a:avLst/>
            <a:gdLst/>
            <a:ahLst/>
            <a:cxnLst/>
            <a:rect l="l" t="t" r="r" b="b"/>
            <a:pathLst>
              <a:path w="864235" h="504189">
                <a:moveTo>
                  <a:pt x="0" y="504050"/>
                </a:moveTo>
                <a:lnTo>
                  <a:pt x="864095" y="504050"/>
                </a:lnTo>
                <a:lnTo>
                  <a:pt x="864095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00281" y="5097905"/>
            <a:ext cx="6527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der</a:t>
            </a:r>
            <a:r>
              <a:rPr sz="1600" spc="-10" dirty="0"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91880" y="4941201"/>
            <a:ext cx="936625" cy="504190"/>
          </a:xfrm>
          <a:custGeom>
            <a:avLst/>
            <a:gdLst/>
            <a:ahLst/>
            <a:cxnLst/>
            <a:rect l="l" t="t" r="r" b="b"/>
            <a:pathLst>
              <a:path w="936625" h="504189">
                <a:moveTo>
                  <a:pt x="0" y="504050"/>
                </a:moveTo>
                <a:lnTo>
                  <a:pt x="936104" y="504050"/>
                </a:lnTo>
                <a:lnTo>
                  <a:pt x="936104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76322" y="5097905"/>
            <a:ext cx="7683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cAdd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39720" y="4941201"/>
            <a:ext cx="1152525" cy="504190"/>
          </a:xfrm>
          <a:custGeom>
            <a:avLst/>
            <a:gdLst/>
            <a:ahLst/>
            <a:cxnLst/>
            <a:rect l="l" t="t" r="r" b="b"/>
            <a:pathLst>
              <a:path w="1152525" h="504189">
                <a:moveTo>
                  <a:pt x="0" y="504050"/>
                </a:moveTo>
                <a:lnTo>
                  <a:pt x="1152131" y="504050"/>
                </a:lnTo>
                <a:lnTo>
                  <a:pt x="1152131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426972" y="5097905"/>
            <a:ext cx="9779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cu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omer</a:t>
            </a:r>
            <a:r>
              <a:rPr sz="1600" spc="-10" dirty="0"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59634" y="4941201"/>
            <a:ext cx="1080135" cy="504190"/>
          </a:xfrm>
          <a:custGeom>
            <a:avLst/>
            <a:gdLst/>
            <a:ahLst/>
            <a:cxnLst/>
            <a:rect l="l" t="t" r="r" b="b"/>
            <a:pathLst>
              <a:path w="1080135" h="504189">
                <a:moveTo>
                  <a:pt x="0" y="504050"/>
                </a:moveTo>
                <a:lnTo>
                  <a:pt x="1080122" y="504050"/>
                </a:lnTo>
                <a:lnTo>
                  <a:pt x="1080122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67410" y="5097905"/>
            <a:ext cx="8655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derD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18851" y="5444490"/>
            <a:ext cx="1037590" cy="238125"/>
          </a:xfrm>
          <a:custGeom>
            <a:avLst/>
            <a:gdLst/>
            <a:ahLst/>
            <a:cxnLst/>
            <a:rect l="l" t="t" r="r" b="b"/>
            <a:pathLst>
              <a:path w="1037589" h="238125">
                <a:moveTo>
                  <a:pt x="19049" y="0"/>
                </a:moveTo>
                <a:lnTo>
                  <a:pt x="0" y="0"/>
                </a:lnTo>
                <a:lnTo>
                  <a:pt x="0" y="233790"/>
                </a:lnTo>
                <a:lnTo>
                  <a:pt x="4264" y="238064"/>
                </a:lnTo>
                <a:lnTo>
                  <a:pt x="986838" y="238064"/>
                </a:lnTo>
                <a:lnTo>
                  <a:pt x="991148" y="233790"/>
                </a:lnTo>
                <a:lnTo>
                  <a:pt x="991148" y="228539"/>
                </a:lnTo>
                <a:lnTo>
                  <a:pt x="19049" y="228539"/>
                </a:lnTo>
                <a:lnTo>
                  <a:pt x="9524" y="219014"/>
                </a:lnTo>
                <a:lnTo>
                  <a:pt x="19049" y="219014"/>
                </a:lnTo>
                <a:lnTo>
                  <a:pt x="19049" y="0"/>
                </a:lnTo>
                <a:close/>
              </a:path>
              <a:path w="1037589" h="238125">
                <a:moveTo>
                  <a:pt x="19049" y="219014"/>
                </a:moveTo>
                <a:lnTo>
                  <a:pt x="9524" y="219014"/>
                </a:lnTo>
                <a:lnTo>
                  <a:pt x="19049" y="228539"/>
                </a:lnTo>
                <a:lnTo>
                  <a:pt x="19049" y="219014"/>
                </a:lnTo>
                <a:close/>
              </a:path>
              <a:path w="1037589" h="238125">
                <a:moveTo>
                  <a:pt x="972098" y="219014"/>
                </a:moveTo>
                <a:lnTo>
                  <a:pt x="19049" y="219014"/>
                </a:lnTo>
                <a:lnTo>
                  <a:pt x="19049" y="228539"/>
                </a:lnTo>
                <a:lnTo>
                  <a:pt x="972098" y="228539"/>
                </a:lnTo>
                <a:lnTo>
                  <a:pt x="972098" y="219014"/>
                </a:lnTo>
                <a:close/>
              </a:path>
              <a:path w="1037589" h="238125">
                <a:moveTo>
                  <a:pt x="981628" y="39300"/>
                </a:moveTo>
                <a:lnTo>
                  <a:pt x="972106" y="55621"/>
                </a:lnTo>
                <a:lnTo>
                  <a:pt x="972098" y="228539"/>
                </a:lnTo>
                <a:lnTo>
                  <a:pt x="981623" y="219014"/>
                </a:lnTo>
                <a:lnTo>
                  <a:pt x="991148" y="219014"/>
                </a:lnTo>
                <a:lnTo>
                  <a:pt x="991148" y="55621"/>
                </a:lnTo>
                <a:lnTo>
                  <a:pt x="981628" y="39300"/>
                </a:lnTo>
                <a:close/>
              </a:path>
              <a:path w="1037589" h="238125">
                <a:moveTo>
                  <a:pt x="991148" y="219014"/>
                </a:moveTo>
                <a:lnTo>
                  <a:pt x="981623" y="219014"/>
                </a:lnTo>
                <a:lnTo>
                  <a:pt x="972098" y="228539"/>
                </a:lnTo>
                <a:lnTo>
                  <a:pt x="991148" y="228539"/>
                </a:lnTo>
                <a:lnTo>
                  <a:pt x="991148" y="219014"/>
                </a:lnTo>
                <a:close/>
              </a:path>
              <a:path w="1037589" h="238125">
                <a:moveTo>
                  <a:pt x="981623" y="1523"/>
                </a:moveTo>
                <a:lnTo>
                  <a:pt x="926259" y="96392"/>
                </a:lnTo>
                <a:lnTo>
                  <a:pt x="927783" y="102107"/>
                </a:lnTo>
                <a:lnTo>
                  <a:pt x="936927" y="107441"/>
                </a:lnTo>
                <a:lnTo>
                  <a:pt x="942761" y="105917"/>
                </a:lnTo>
                <a:lnTo>
                  <a:pt x="972098" y="55634"/>
                </a:lnTo>
                <a:lnTo>
                  <a:pt x="972098" y="20442"/>
                </a:lnTo>
                <a:lnTo>
                  <a:pt x="992667" y="20442"/>
                </a:lnTo>
                <a:lnTo>
                  <a:pt x="981623" y="1523"/>
                </a:lnTo>
                <a:close/>
              </a:path>
              <a:path w="1037589" h="238125">
                <a:moveTo>
                  <a:pt x="992667" y="20442"/>
                </a:moveTo>
                <a:lnTo>
                  <a:pt x="991148" y="20442"/>
                </a:lnTo>
                <a:lnTo>
                  <a:pt x="991156" y="55634"/>
                </a:lnTo>
                <a:lnTo>
                  <a:pt x="1020485" y="105917"/>
                </a:lnTo>
                <a:lnTo>
                  <a:pt x="1026331" y="107441"/>
                </a:lnTo>
                <a:lnTo>
                  <a:pt x="1035475" y="102107"/>
                </a:lnTo>
                <a:lnTo>
                  <a:pt x="1036999" y="96392"/>
                </a:lnTo>
                <a:lnTo>
                  <a:pt x="992667" y="20442"/>
                </a:lnTo>
                <a:close/>
              </a:path>
              <a:path w="1037589" h="238125">
                <a:moveTo>
                  <a:pt x="991148" y="20442"/>
                </a:moveTo>
                <a:lnTo>
                  <a:pt x="972098" y="20442"/>
                </a:lnTo>
                <a:lnTo>
                  <a:pt x="972098" y="55634"/>
                </a:lnTo>
                <a:lnTo>
                  <a:pt x="981628" y="39300"/>
                </a:lnTo>
                <a:lnTo>
                  <a:pt x="973372" y="25145"/>
                </a:lnTo>
                <a:lnTo>
                  <a:pt x="991148" y="25145"/>
                </a:lnTo>
                <a:lnTo>
                  <a:pt x="991148" y="20442"/>
                </a:lnTo>
                <a:close/>
              </a:path>
              <a:path w="1037589" h="238125">
                <a:moveTo>
                  <a:pt x="991148" y="25145"/>
                </a:moveTo>
                <a:lnTo>
                  <a:pt x="989886" y="25145"/>
                </a:lnTo>
                <a:lnTo>
                  <a:pt x="981628" y="39300"/>
                </a:lnTo>
                <a:lnTo>
                  <a:pt x="991148" y="55621"/>
                </a:lnTo>
                <a:lnTo>
                  <a:pt x="991148" y="25145"/>
                </a:lnTo>
                <a:close/>
              </a:path>
              <a:path w="1037589" h="238125">
                <a:moveTo>
                  <a:pt x="989886" y="25145"/>
                </a:moveTo>
                <a:lnTo>
                  <a:pt x="973372" y="25145"/>
                </a:lnTo>
                <a:lnTo>
                  <a:pt x="981628" y="39300"/>
                </a:lnTo>
                <a:lnTo>
                  <a:pt x="989886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8851" y="5444490"/>
            <a:ext cx="2153285" cy="238125"/>
          </a:xfrm>
          <a:custGeom>
            <a:avLst/>
            <a:gdLst/>
            <a:ahLst/>
            <a:cxnLst/>
            <a:rect l="l" t="t" r="r" b="b"/>
            <a:pathLst>
              <a:path w="2153285" h="238125">
                <a:moveTo>
                  <a:pt x="19049" y="0"/>
                </a:moveTo>
                <a:lnTo>
                  <a:pt x="0" y="0"/>
                </a:lnTo>
                <a:lnTo>
                  <a:pt x="0" y="233790"/>
                </a:lnTo>
                <a:lnTo>
                  <a:pt x="4264" y="238064"/>
                </a:lnTo>
                <a:lnTo>
                  <a:pt x="2103037" y="238064"/>
                </a:lnTo>
                <a:lnTo>
                  <a:pt x="2107228" y="233790"/>
                </a:lnTo>
                <a:lnTo>
                  <a:pt x="2107228" y="228539"/>
                </a:lnTo>
                <a:lnTo>
                  <a:pt x="19049" y="228539"/>
                </a:lnTo>
                <a:lnTo>
                  <a:pt x="9524" y="219014"/>
                </a:lnTo>
                <a:lnTo>
                  <a:pt x="19049" y="219014"/>
                </a:lnTo>
                <a:lnTo>
                  <a:pt x="19049" y="0"/>
                </a:lnTo>
                <a:close/>
              </a:path>
              <a:path w="2153285" h="238125">
                <a:moveTo>
                  <a:pt x="19049" y="219014"/>
                </a:moveTo>
                <a:lnTo>
                  <a:pt x="9524" y="219014"/>
                </a:lnTo>
                <a:lnTo>
                  <a:pt x="19049" y="228539"/>
                </a:lnTo>
                <a:lnTo>
                  <a:pt x="19049" y="219014"/>
                </a:lnTo>
                <a:close/>
              </a:path>
              <a:path w="2153285" h="238125">
                <a:moveTo>
                  <a:pt x="2088178" y="219014"/>
                </a:moveTo>
                <a:lnTo>
                  <a:pt x="19049" y="219014"/>
                </a:lnTo>
                <a:lnTo>
                  <a:pt x="19049" y="228539"/>
                </a:lnTo>
                <a:lnTo>
                  <a:pt x="2088178" y="228539"/>
                </a:lnTo>
                <a:lnTo>
                  <a:pt x="2088178" y="219014"/>
                </a:lnTo>
                <a:close/>
              </a:path>
              <a:path w="2153285" h="238125">
                <a:moveTo>
                  <a:pt x="2097764" y="39187"/>
                </a:moveTo>
                <a:lnTo>
                  <a:pt x="2088178" y="55621"/>
                </a:lnTo>
                <a:lnTo>
                  <a:pt x="2088178" y="228539"/>
                </a:lnTo>
                <a:lnTo>
                  <a:pt x="2097703" y="219014"/>
                </a:lnTo>
                <a:lnTo>
                  <a:pt x="2107228" y="219014"/>
                </a:lnTo>
                <a:lnTo>
                  <a:pt x="2107228" y="55410"/>
                </a:lnTo>
                <a:lnTo>
                  <a:pt x="2097764" y="39187"/>
                </a:lnTo>
                <a:close/>
              </a:path>
              <a:path w="2153285" h="238125">
                <a:moveTo>
                  <a:pt x="2107228" y="219014"/>
                </a:moveTo>
                <a:lnTo>
                  <a:pt x="2097703" y="219014"/>
                </a:lnTo>
                <a:lnTo>
                  <a:pt x="2088178" y="228539"/>
                </a:lnTo>
                <a:lnTo>
                  <a:pt x="2107228" y="228539"/>
                </a:lnTo>
                <a:lnTo>
                  <a:pt x="2107228" y="219014"/>
                </a:lnTo>
                <a:close/>
              </a:path>
              <a:path w="2153285" h="238125">
                <a:moveTo>
                  <a:pt x="2097703" y="1523"/>
                </a:moveTo>
                <a:lnTo>
                  <a:pt x="2042458" y="96392"/>
                </a:lnTo>
                <a:lnTo>
                  <a:pt x="2043982" y="102107"/>
                </a:lnTo>
                <a:lnTo>
                  <a:pt x="2048554" y="104774"/>
                </a:lnTo>
                <a:lnTo>
                  <a:pt x="2052995" y="107441"/>
                </a:lnTo>
                <a:lnTo>
                  <a:pt x="2058841" y="105917"/>
                </a:lnTo>
                <a:lnTo>
                  <a:pt x="2088178" y="55621"/>
                </a:lnTo>
                <a:lnTo>
                  <a:pt x="2088178" y="20442"/>
                </a:lnTo>
                <a:lnTo>
                  <a:pt x="2108747" y="20442"/>
                </a:lnTo>
                <a:lnTo>
                  <a:pt x="2097703" y="1523"/>
                </a:lnTo>
                <a:close/>
              </a:path>
              <a:path w="2153285" h="238125">
                <a:moveTo>
                  <a:pt x="2108747" y="20442"/>
                </a:moveTo>
                <a:lnTo>
                  <a:pt x="2107228" y="20442"/>
                </a:lnTo>
                <a:lnTo>
                  <a:pt x="2107228" y="55410"/>
                </a:lnTo>
                <a:lnTo>
                  <a:pt x="2136696" y="105917"/>
                </a:lnTo>
                <a:lnTo>
                  <a:pt x="2142411" y="107441"/>
                </a:lnTo>
                <a:lnTo>
                  <a:pt x="2151555" y="102107"/>
                </a:lnTo>
                <a:lnTo>
                  <a:pt x="2153079" y="96392"/>
                </a:lnTo>
                <a:lnTo>
                  <a:pt x="2108747" y="20442"/>
                </a:lnTo>
                <a:close/>
              </a:path>
              <a:path w="2153285" h="238125">
                <a:moveTo>
                  <a:pt x="2107228" y="20442"/>
                </a:moveTo>
                <a:lnTo>
                  <a:pt x="2088178" y="20442"/>
                </a:lnTo>
                <a:lnTo>
                  <a:pt x="2088178" y="55621"/>
                </a:lnTo>
                <a:lnTo>
                  <a:pt x="2097764" y="39187"/>
                </a:lnTo>
                <a:lnTo>
                  <a:pt x="2089571" y="25145"/>
                </a:lnTo>
                <a:lnTo>
                  <a:pt x="2107228" y="25145"/>
                </a:lnTo>
                <a:lnTo>
                  <a:pt x="2107228" y="20442"/>
                </a:lnTo>
                <a:close/>
              </a:path>
              <a:path w="2153285" h="238125">
                <a:moveTo>
                  <a:pt x="2107228" y="25145"/>
                </a:moveTo>
                <a:lnTo>
                  <a:pt x="2105954" y="25145"/>
                </a:lnTo>
                <a:lnTo>
                  <a:pt x="2097764" y="39187"/>
                </a:lnTo>
                <a:lnTo>
                  <a:pt x="2107228" y="55410"/>
                </a:lnTo>
                <a:lnTo>
                  <a:pt x="2107228" y="25145"/>
                </a:lnTo>
                <a:close/>
              </a:path>
              <a:path w="2153285" h="238125">
                <a:moveTo>
                  <a:pt x="2105954" y="25145"/>
                </a:moveTo>
                <a:lnTo>
                  <a:pt x="2089571" y="25145"/>
                </a:lnTo>
                <a:lnTo>
                  <a:pt x="2097764" y="39187"/>
                </a:lnTo>
                <a:lnTo>
                  <a:pt x="2105954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07029" y="4703826"/>
            <a:ext cx="1109345" cy="238125"/>
          </a:xfrm>
          <a:custGeom>
            <a:avLst/>
            <a:gdLst/>
            <a:ahLst/>
            <a:cxnLst/>
            <a:rect l="l" t="t" r="r" b="b"/>
            <a:pathLst>
              <a:path w="1109345" h="238125">
                <a:moveTo>
                  <a:pt x="1058936" y="0"/>
                </a:moveTo>
                <a:lnTo>
                  <a:pt x="4322" y="0"/>
                </a:lnTo>
                <a:lnTo>
                  <a:pt x="0" y="4322"/>
                </a:lnTo>
                <a:lnTo>
                  <a:pt x="0" y="238124"/>
                </a:lnTo>
                <a:lnTo>
                  <a:pt x="19049" y="238124"/>
                </a:lnTo>
                <a:lnTo>
                  <a:pt x="19049" y="19049"/>
                </a:lnTo>
                <a:lnTo>
                  <a:pt x="9524" y="19049"/>
                </a:lnTo>
                <a:lnTo>
                  <a:pt x="19049" y="9524"/>
                </a:lnTo>
                <a:lnTo>
                  <a:pt x="1063233" y="9524"/>
                </a:lnTo>
                <a:lnTo>
                  <a:pt x="1063233" y="4322"/>
                </a:lnTo>
                <a:lnTo>
                  <a:pt x="1058936" y="0"/>
                </a:lnTo>
                <a:close/>
              </a:path>
              <a:path w="1109345" h="238125">
                <a:moveTo>
                  <a:pt x="1009009" y="130551"/>
                </a:moveTo>
                <a:lnTo>
                  <a:pt x="999865" y="135885"/>
                </a:lnTo>
                <a:lnTo>
                  <a:pt x="998341" y="141731"/>
                </a:lnTo>
                <a:lnTo>
                  <a:pt x="1022078" y="182378"/>
                </a:lnTo>
                <a:lnTo>
                  <a:pt x="1053724" y="236600"/>
                </a:lnTo>
                <a:lnTo>
                  <a:pt x="1064765" y="217682"/>
                </a:lnTo>
                <a:lnTo>
                  <a:pt x="1044183" y="217682"/>
                </a:lnTo>
                <a:lnTo>
                  <a:pt x="1044183" y="182347"/>
                </a:lnTo>
                <a:lnTo>
                  <a:pt x="1017513" y="136647"/>
                </a:lnTo>
                <a:lnTo>
                  <a:pt x="1014862" y="132206"/>
                </a:lnTo>
                <a:lnTo>
                  <a:pt x="1009009" y="130551"/>
                </a:lnTo>
                <a:close/>
              </a:path>
              <a:path w="1109345" h="238125">
                <a:moveTo>
                  <a:pt x="1044183" y="182347"/>
                </a:moveTo>
                <a:lnTo>
                  <a:pt x="1044183" y="217682"/>
                </a:lnTo>
                <a:lnTo>
                  <a:pt x="1063233" y="217682"/>
                </a:lnTo>
                <a:lnTo>
                  <a:pt x="1063233" y="212847"/>
                </a:lnTo>
                <a:lnTo>
                  <a:pt x="1045463" y="212847"/>
                </a:lnTo>
                <a:lnTo>
                  <a:pt x="1053721" y="198689"/>
                </a:lnTo>
                <a:lnTo>
                  <a:pt x="1044183" y="182347"/>
                </a:lnTo>
                <a:close/>
              </a:path>
              <a:path w="1109345" h="238125">
                <a:moveTo>
                  <a:pt x="1098438" y="130551"/>
                </a:moveTo>
                <a:lnTo>
                  <a:pt x="1092586" y="132206"/>
                </a:lnTo>
                <a:lnTo>
                  <a:pt x="1089903" y="136647"/>
                </a:lnTo>
                <a:lnTo>
                  <a:pt x="1063252" y="182347"/>
                </a:lnTo>
                <a:lnTo>
                  <a:pt x="1063233" y="217682"/>
                </a:lnTo>
                <a:lnTo>
                  <a:pt x="1064765" y="217682"/>
                </a:lnTo>
                <a:lnTo>
                  <a:pt x="1106423" y="146303"/>
                </a:lnTo>
                <a:lnTo>
                  <a:pt x="1108953" y="141731"/>
                </a:lnTo>
                <a:lnTo>
                  <a:pt x="1107429" y="135885"/>
                </a:lnTo>
                <a:lnTo>
                  <a:pt x="1103010" y="133218"/>
                </a:lnTo>
                <a:lnTo>
                  <a:pt x="1098438" y="130551"/>
                </a:lnTo>
                <a:close/>
              </a:path>
              <a:path w="1109345" h="238125">
                <a:moveTo>
                  <a:pt x="1053721" y="198689"/>
                </a:moveTo>
                <a:lnTo>
                  <a:pt x="1045463" y="212847"/>
                </a:lnTo>
                <a:lnTo>
                  <a:pt x="1061984" y="212847"/>
                </a:lnTo>
                <a:lnTo>
                  <a:pt x="1053721" y="198689"/>
                </a:lnTo>
                <a:close/>
              </a:path>
              <a:path w="1109345" h="238125">
                <a:moveTo>
                  <a:pt x="1063233" y="182378"/>
                </a:moveTo>
                <a:lnTo>
                  <a:pt x="1053721" y="198689"/>
                </a:lnTo>
                <a:lnTo>
                  <a:pt x="1061984" y="212847"/>
                </a:lnTo>
                <a:lnTo>
                  <a:pt x="1063233" y="212847"/>
                </a:lnTo>
                <a:lnTo>
                  <a:pt x="1063233" y="182378"/>
                </a:lnTo>
                <a:close/>
              </a:path>
              <a:path w="1109345" h="238125">
                <a:moveTo>
                  <a:pt x="1044183" y="9524"/>
                </a:moveTo>
                <a:lnTo>
                  <a:pt x="1044202" y="182378"/>
                </a:lnTo>
                <a:lnTo>
                  <a:pt x="1053721" y="198689"/>
                </a:lnTo>
                <a:lnTo>
                  <a:pt x="1063233" y="182378"/>
                </a:lnTo>
                <a:lnTo>
                  <a:pt x="1063233" y="19049"/>
                </a:lnTo>
                <a:lnTo>
                  <a:pt x="1053724" y="19049"/>
                </a:lnTo>
                <a:lnTo>
                  <a:pt x="1044183" y="9524"/>
                </a:lnTo>
                <a:close/>
              </a:path>
              <a:path w="1109345" h="238125">
                <a:moveTo>
                  <a:pt x="19049" y="9524"/>
                </a:moveTo>
                <a:lnTo>
                  <a:pt x="9524" y="19049"/>
                </a:lnTo>
                <a:lnTo>
                  <a:pt x="19049" y="19049"/>
                </a:lnTo>
                <a:lnTo>
                  <a:pt x="19049" y="9524"/>
                </a:lnTo>
                <a:close/>
              </a:path>
              <a:path w="1109345" h="238125">
                <a:moveTo>
                  <a:pt x="1044183" y="9524"/>
                </a:moveTo>
                <a:lnTo>
                  <a:pt x="19049" y="9524"/>
                </a:lnTo>
                <a:lnTo>
                  <a:pt x="19049" y="19049"/>
                </a:lnTo>
                <a:lnTo>
                  <a:pt x="1044183" y="19049"/>
                </a:lnTo>
                <a:lnTo>
                  <a:pt x="1044183" y="9524"/>
                </a:lnTo>
                <a:close/>
              </a:path>
              <a:path w="1109345" h="238125">
                <a:moveTo>
                  <a:pt x="1063233" y="9524"/>
                </a:moveTo>
                <a:lnTo>
                  <a:pt x="1044183" y="9524"/>
                </a:lnTo>
                <a:lnTo>
                  <a:pt x="1053724" y="19049"/>
                </a:lnTo>
                <a:lnTo>
                  <a:pt x="1063233" y="19049"/>
                </a:lnTo>
                <a:lnTo>
                  <a:pt x="1063233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8851" y="5444490"/>
            <a:ext cx="3197225" cy="238125"/>
          </a:xfrm>
          <a:custGeom>
            <a:avLst/>
            <a:gdLst/>
            <a:ahLst/>
            <a:cxnLst/>
            <a:rect l="l" t="t" r="r" b="b"/>
            <a:pathLst>
              <a:path w="3197225" h="238125">
                <a:moveTo>
                  <a:pt x="19049" y="0"/>
                </a:moveTo>
                <a:lnTo>
                  <a:pt x="0" y="0"/>
                </a:lnTo>
                <a:lnTo>
                  <a:pt x="0" y="233790"/>
                </a:lnTo>
                <a:lnTo>
                  <a:pt x="4264" y="238064"/>
                </a:lnTo>
                <a:lnTo>
                  <a:pt x="3147114" y="238064"/>
                </a:lnTo>
                <a:lnTo>
                  <a:pt x="3151412" y="233790"/>
                </a:lnTo>
                <a:lnTo>
                  <a:pt x="3151412" y="228539"/>
                </a:lnTo>
                <a:lnTo>
                  <a:pt x="19049" y="228539"/>
                </a:lnTo>
                <a:lnTo>
                  <a:pt x="9524" y="219014"/>
                </a:lnTo>
                <a:lnTo>
                  <a:pt x="19049" y="219014"/>
                </a:lnTo>
                <a:lnTo>
                  <a:pt x="19049" y="0"/>
                </a:lnTo>
                <a:close/>
              </a:path>
              <a:path w="3197225" h="238125">
                <a:moveTo>
                  <a:pt x="19049" y="219014"/>
                </a:moveTo>
                <a:lnTo>
                  <a:pt x="9524" y="219014"/>
                </a:lnTo>
                <a:lnTo>
                  <a:pt x="19049" y="228539"/>
                </a:lnTo>
                <a:lnTo>
                  <a:pt x="19049" y="219014"/>
                </a:lnTo>
                <a:close/>
              </a:path>
              <a:path w="3197225" h="238125">
                <a:moveTo>
                  <a:pt x="3132362" y="219014"/>
                </a:moveTo>
                <a:lnTo>
                  <a:pt x="19049" y="219014"/>
                </a:lnTo>
                <a:lnTo>
                  <a:pt x="19049" y="228539"/>
                </a:lnTo>
                <a:lnTo>
                  <a:pt x="3132362" y="228539"/>
                </a:lnTo>
                <a:lnTo>
                  <a:pt x="3132362" y="219014"/>
                </a:lnTo>
                <a:close/>
              </a:path>
              <a:path w="3197225" h="238125">
                <a:moveTo>
                  <a:pt x="3141899" y="39304"/>
                </a:moveTo>
                <a:lnTo>
                  <a:pt x="3132380" y="55615"/>
                </a:lnTo>
                <a:lnTo>
                  <a:pt x="3132362" y="228539"/>
                </a:lnTo>
                <a:lnTo>
                  <a:pt x="3141902" y="219014"/>
                </a:lnTo>
                <a:lnTo>
                  <a:pt x="3151412" y="219014"/>
                </a:lnTo>
                <a:lnTo>
                  <a:pt x="3151412" y="55615"/>
                </a:lnTo>
                <a:lnTo>
                  <a:pt x="3141899" y="39304"/>
                </a:lnTo>
                <a:close/>
              </a:path>
              <a:path w="3197225" h="238125">
                <a:moveTo>
                  <a:pt x="3151412" y="219014"/>
                </a:moveTo>
                <a:lnTo>
                  <a:pt x="3141902" y="219014"/>
                </a:lnTo>
                <a:lnTo>
                  <a:pt x="3132362" y="228539"/>
                </a:lnTo>
                <a:lnTo>
                  <a:pt x="3151412" y="228539"/>
                </a:lnTo>
                <a:lnTo>
                  <a:pt x="3151412" y="219014"/>
                </a:lnTo>
                <a:close/>
              </a:path>
              <a:path w="3197225" h="238125">
                <a:moveTo>
                  <a:pt x="3141902" y="1523"/>
                </a:moveTo>
                <a:lnTo>
                  <a:pt x="3110315" y="55646"/>
                </a:lnTo>
                <a:lnTo>
                  <a:pt x="3086520" y="96392"/>
                </a:lnTo>
                <a:lnTo>
                  <a:pt x="3088044" y="102107"/>
                </a:lnTo>
                <a:lnTo>
                  <a:pt x="3097188" y="107441"/>
                </a:lnTo>
                <a:lnTo>
                  <a:pt x="3103040" y="105917"/>
                </a:lnTo>
                <a:lnTo>
                  <a:pt x="3105692" y="101345"/>
                </a:lnTo>
                <a:lnTo>
                  <a:pt x="3132362" y="55646"/>
                </a:lnTo>
                <a:lnTo>
                  <a:pt x="3132362" y="20442"/>
                </a:lnTo>
                <a:lnTo>
                  <a:pt x="3152944" y="20442"/>
                </a:lnTo>
                <a:lnTo>
                  <a:pt x="3141902" y="1523"/>
                </a:lnTo>
                <a:close/>
              </a:path>
              <a:path w="3197225" h="238125">
                <a:moveTo>
                  <a:pt x="3152944" y="20442"/>
                </a:moveTo>
                <a:lnTo>
                  <a:pt x="3151412" y="20442"/>
                </a:lnTo>
                <a:lnTo>
                  <a:pt x="3151430" y="55646"/>
                </a:lnTo>
                <a:lnTo>
                  <a:pt x="3178082" y="101345"/>
                </a:lnTo>
                <a:lnTo>
                  <a:pt x="3180764" y="105917"/>
                </a:lnTo>
                <a:lnTo>
                  <a:pt x="3186616" y="107441"/>
                </a:lnTo>
                <a:lnTo>
                  <a:pt x="3191188" y="104774"/>
                </a:lnTo>
                <a:lnTo>
                  <a:pt x="3195608" y="102107"/>
                </a:lnTo>
                <a:lnTo>
                  <a:pt x="3197132" y="96392"/>
                </a:lnTo>
                <a:lnTo>
                  <a:pt x="3194602" y="91820"/>
                </a:lnTo>
                <a:lnTo>
                  <a:pt x="3152944" y="20442"/>
                </a:lnTo>
                <a:close/>
              </a:path>
              <a:path w="3197225" h="238125">
                <a:moveTo>
                  <a:pt x="3151412" y="20442"/>
                </a:moveTo>
                <a:lnTo>
                  <a:pt x="3132362" y="20442"/>
                </a:lnTo>
                <a:lnTo>
                  <a:pt x="3132362" y="55646"/>
                </a:lnTo>
                <a:lnTo>
                  <a:pt x="3141899" y="39304"/>
                </a:lnTo>
                <a:lnTo>
                  <a:pt x="3133642" y="25145"/>
                </a:lnTo>
                <a:lnTo>
                  <a:pt x="3151412" y="25145"/>
                </a:lnTo>
                <a:lnTo>
                  <a:pt x="3151412" y="20442"/>
                </a:lnTo>
                <a:close/>
              </a:path>
              <a:path w="3197225" h="238125">
                <a:moveTo>
                  <a:pt x="3151412" y="25145"/>
                </a:moveTo>
                <a:lnTo>
                  <a:pt x="3150162" y="25145"/>
                </a:lnTo>
                <a:lnTo>
                  <a:pt x="3141899" y="39304"/>
                </a:lnTo>
                <a:lnTo>
                  <a:pt x="3151412" y="55615"/>
                </a:lnTo>
                <a:lnTo>
                  <a:pt x="3151412" y="25145"/>
                </a:lnTo>
                <a:close/>
              </a:path>
              <a:path w="3197225" h="238125">
                <a:moveTo>
                  <a:pt x="3150162" y="25145"/>
                </a:moveTo>
                <a:lnTo>
                  <a:pt x="3133642" y="25145"/>
                </a:lnTo>
                <a:lnTo>
                  <a:pt x="3141899" y="39304"/>
                </a:lnTo>
                <a:lnTo>
                  <a:pt x="3150162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39489" y="5444490"/>
            <a:ext cx="2261235" cy="238125"/>
          </a:xfrm>
          <a:custGeom>
            <a:avLst/>
            <a:gdLst/>
            <a:ahLst/>
            <a:cxnLst/>
            <a:rect l="l" t="t" r="r" b="b"/>
            <a:pathLst>
              <a:path w="2261234" h="238125">
                <a:moveTo>
                  <a:pt x="19049" y="0"/>
                </a:moveTo>
                <a:lnTo>
                  <a:pt x="0" y="0"/>
                </a:lnTo>
                <a:lnTo>
                  <a:pt x="0" y="233790"/>
                </a:lnTo>
                <a:lnTo>
                  <a:pt x="4175" y="238064"/>
                </a:lnTo>
                <a:lnTo>
                  <a:pt x="2210927" y="238064"/>
                </a:lnTo>
                <a:lnTo>
                  <a:pt x="2215255" y="233790"/>
                </a:lnTo>
                <a:lnTo>
                  <a:pt x="2215255" y="228539"/>
                </a:lnTo>
                <a:lnTo>
                  <a:pt x="19049" y="228539"/>
                </a:lnTo>
                <a:lnTo>
                  <a:pt x="9509" y="219014"/>
                </a:lnTo>
                <a:lnTo>
                  <a:pt x="19049" y="219014"/>
                </a:lnTo>
                <a:lnTo>
                  <a:pt x="19049" y="0"/>
                </a:lnTo>
                <a:close/>
              </a:path>
              <a:path w="2261234" h="238125">
                <a:moveTo>
                  <a:pt x="19049" y="219014"/>
                </a:moveTo>
                <a:lnTo>
                  <a:pt x="9509" y="219014"/>
                </a:lnTo>
                <a:lnTo>
                  <a:pt x="19049" y="228539"/>
                </a:lnTo>
                <a:lnTo>
                  <a:pt x="19049" y="219014"/>
                </a:lnTo>
                <a:close/>
              </a:path>
              <a:path w="2261234" h="238125">
                <a:moveTo>
                  <a:pt x="2196205" y="219014"/>
                </a:moveTo>
                <a:lnTo>
                  <a:pt x="19049" y="219014"/>
                </a:lnTo>
                <a:lnTo>
                  <a:pt x="19049" y="228539"/>
                </a:lnTo>
                <a:lnTo>
                  <a:pt x="2196205" y="228539"/>
                </a:lnTo>
                <a:lnTo>
                  <a:pt x="2196205" y="219014"/>
                </a:lnTo>
                <a:close/>
              </a:path>
              <a:path w="2261234" h="238125">
                <a:moveTo>
                  <a:pt x="2205730" y="39283"/>
                </a:moveTo>
                <a:lnTo>
                  <a:pt x="2196205" y="55615"/>
                </a:lnTo>
                <a:lnTo>
                  <a:pt x="2196205" y="228539"/>
                </a:lnTo>
                <a:lnTo>
                  <a:pt x="2205746" y="219014"/>
                </a:lnTo>
                <a:lnTo>
                  <a:pt x="2215255" y="219014"/>
                </a:lnTo>
                <a:lnTo>
                  <a:pt x="2215255" y="55615"/>
                </a:lnTo>
                <a:lnTo>
                  <a:pt x="2205730" y="39283"/>
                </a:lnTo>
                <a:close/>
              </a:path>
              <a:path w="2261234" h="238125">
                <a:moveTo>
                  <a:pt x="2215255" y="219014"/>
                </a:moveTo>
                <a:lnTo>
                  <a:pt x="2205746" y="219014"/>
                </a:lnTo>
                <a:lnTo>
                  <a:pt x="2196205" y="228539"/>
                </a:lnTo>
                <a:lnTo>
                  <a:pt x="2215255" y="228539"/>
                </a:lnTo>
                <a:lnTo>
                  <a:pt x="2215255" y="219014"/>
                </a:lnTo>
                <a:close/>
              </a:path>
              <a:path w="2261234" h="238125">
                <a:moveTo>
                  <a:pt x="2205746" y="1523"/>
                </a:moveTo>
                <a:lnTo>
                  <a:pt x="2153015" y="91820"/>
                </a:lnTo>
                <a:lnTo>
                  <a:pt x="2150363" y="96392"/>
                </a:lnTo>
                <a:lnTo>
                  <a:pt x="2151887" y="102107"/>
                </a:lnTo>
                <a:lnTo>
                  <a:pt x="2161031" y="107441"/>
                </a:lnTo>
                <a:lnTo>
                  <a:pt x="2166884" y="105917"/>
                </a:lnTo>
                <a:lnTo>
                  <a:pt x="2196205" y="55615"/>
                </a:lnTo>
                <a:lnTo>
                  <a:pt x="2196205" y="20442"/>
                </a:lnTo>
                <a:lnTo>
                  <a:pt x="2216787" y="20442"/>
                </a:lnTo>
                <a:lnTo>
                  <a:pt x="2205746" y="1523"/>
                </a:lnTo>
                <a:close/>
              </a:path>
              <a:path w="2261234" h="238125">
                <a:moveTo>
                  <a:pt x="2216787" y="20442"/>
                </a:moveTo>
                <a:lnTo>
                  <a:pt x="2215255" y="20442"/>
                </a:lnTo>
                <a:lnTo>
                  <a:pt x="2215255" y="55615"/>
                </a:lnTo>
                <a:lnTo>
                  <a:pt x="2241925" y="101345"/>
                </a:lnTo>
                <a:lnTo>
                  <a:pt x="2244608" y="105917"/>
                </a:lnTo>
                <a:lnTo>
                  <a:pt x="2250429" y="107441"/>
                </a:lnTo>
                <a:lnTo>
                  <a:pt x="2255001" y="104774"/>
                </a:lnTo>
                <a:lnTo>
                  <a:pt x="2259451" y="102107"/>
                </a:lnTo>
                <a:lnTo>
                  <a:pt x="2260975" y="96392"/>
                </a:lnTo>
                <a:lnTo>
                  <a:pt x="2258446" y="91820"/>
                </a:lnTo>
                <a:lnTo>
                  <a:pt x="2216787" y="20442"/>
                </a:lnTo>
                <a:close/>
              </a:path>
              <a:path w="2261234" h="238125">
                <a:moveTo>
                  <a:pt x="2215255" y="20442"/>
                </a:moveTo>
                <a:lnTo>
                  <a:pt x="2196205" y="20442"/>
                </a:lnTo>
                <a:lnTo>
                  <a:pt x="2196205" y="55615"/>
                </a:lnTo>
                <a:lnTo>
                  <a:pt x="2205730" y="39283"/>
                </a:lnTo>
                <a:lnTo>
                  <a:pt x="2197486" y="25145"/>
                </a:lnTo>
                <a:lnTo>
                  <a:pt x="2215255" y="25145"/>
                </a:lnTo>
                <a:lnTo>
                  <a:pt x="2215255" y="20442"/>
                </a:lnTo>
                <a:close/>
              </a:path>
              <a:path w="2261234" h="238125">
                <a:moveTo>
                  <a:pt x="2215255" y="25145"/>
                </a:moveTo>
                <a:lnTo>
                  <a:pt x="2213975" y="25145"/>
                </a:lnTo>
                <a:lnTo>
                  <a:pt x="2205730" y="39283"/>
                </a:lnTo>
                <a:lnTo>
                  <a:pt x="2215255" y="55615"/>
                </a:lnTo>
                <a:lnTo>
                  <a:pt x="2215255" y="25145"/>
                </a:lnTo>
                <a:close/>
              </a:path>
              <a:path w="2261234" h="238125">
                <a:moveTo>
                  <a:pt x="2213975" y="25145"/>
                </a:moveTo>
                <a:lnTo>
                  <a:pt x="2197486" y="25145"/>
                </a:lnTo>
                <a:lnTo>
                  <a:pt x="2205730" y="39283"/>
                </a:lnTo>
                <a:lnTo>
                  <a:pt x="2213975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95702" y="3708654"/>
            <a:ext cx="1301115" cy="730885"/>
          </a:xfrm>
          <a:custGeom>
            <a:avLst/>
            <a:gdLst/>
            <a:ahLst/>
            <a:cxnLst/>
            <a:rect l="l" t="t" r="r" b="b"/>
            <a:pathLst>
              <a:path w="1301114" h="730885">
                <a:moveTo>
                  <a:pt x="61853" y="632591"/>
                </a:moveTo>
                <a:lnTo>
                  <a:pt x="56006" y="634115"/>
                </a:lnTo>
                <a:lnTo>
                  <a:pt x="53339" y="638555"/>
                </a:lnTo>
                <a:lnTo>
                  <a:pt x="0" y="728471"/>
                </a:lnTo>
                <a:lnTo>
                  <a:pt x="109727" y="730757"/>
                </a:lnTo>
                <a:lnTo>
                  <a:pt x="113096" y="727578"/>
                </a:lnTo>
                <a:lnTo>
                  <a:pt x="21086" y="727578"/>
                </a:lnTo>
                <a:lnTo>
                  <a:pt x="11942" y="710945"/>
                </a:lnTo>
                <a:lnTo>
                  <a:pt x="42740" y="693835"/>
                </a:lnTo>
                <a:lnTo>
                  <a:pt x="69722" y="648330"/>
                </a:lnTo>
                <a:lnTo>
                  <a:pt x="72389" y="643758"/>
                </a:lnTo>
                <a:lnTo>
                  <a:pt x="70865" y="637925"/>
                </a:lnTo>
                <a:lnTo>
                  <a:pt x="66425" y="635258"/>
                </a:lnTo>
                <a:lnTo>
                  <a:pt x="61853" y="632591"/>
                </a:lnTo>
                <a:close/>
              </a:path>
              <a:path w="1301114" h="730885">
                <a:moveTo>
                  <a:pt x="42740" y="693835"/>
                </a:moveTo>
                <a:lnTo>
                  <a:pt x="11942" y="710945"/>
                </a:lnTo>
                <a:lnTo>
                  <a:pt x="21086" y="727578"/>
                </a:lnTo>
                <a:lnTo>
                  <a:pt x="27259" y="724149"/>
                </a:lnTo>
                <a:lnTo>
                  <a:pt x="24764" y="724149"/>
                </a:lnTo>
                <a:lnTo>
                  <a:pt x="16763" y="709802"/>
                </a:lnTo>
                <a:lnTo>
                  <a:pt x="33272" y="709802"/>
                </a:lnTo>
                <a:lnTo>
                  <a:pt x="42740" y="693835"/>
                </a:lnTo>
                <a:close/>
              </a:path>
              <a:path w="1301114" h="730885">
                <a:moveTo>
                  <a:pt x="51820" y="710508"/>
                </a:moveTo>
                <a:lnTo>
                  <a:pt x="21086" y="727578"/>
                </a:lnTo>
                <a:lnTo>
                  <a:pt x="113096" y="727578"/>
                </a:lnTo>
                <a:lnTo>
                  <a:pt x="114168" y="726566"/>
                </a:lnTo>
                <a:lnTo>
                  <a:pt x="114299" y="721364"/>
                </a:lnTo>
                <a:lnTo>
                  <a:pt x="114299" y="716030"/>
                </a:lnTo>
                <a:lnTo>
                  <a:pt x="110240" y="711707"/>
                </a:lnTo>
                <a:lnTo>
                  <a:pt x="51820" y="710508"/>
                </a:lnTo>
                <a:close/>
              </a:path>
              <a:path w="1301114" h="730885">
                <a:moveTo>
                  <a:pt x="16763" y="709802"/>
                </a:moveTo>
                <a:lnTo>
                  <a:pt x="24764" y="724149"/>
                </a:lnTo>
                <a:lnTo>
                  <a:pt x="33077" y="710131"/>
                </a:lnTo>
                <a:lnTo>
                  <a:pt x="16763" y="709802"/>
                </a:lnTo>
                <a:close/>
              </a:path>
              <a:path w="1301114" h="730885">
                <a:moveTo>
                  <a:pt x="33077" y="710131"/>
                </a:moveTo>
                <a:lnTo>
                  <a:pt x="24764" y="724149"/>
                </a:lnTo>
                <a:lnTo>
                  <a:pt x="27259" y="724149"/>
                </a:lnTo>
                <a:lnTo>
                  <a:pt x="51820" y="710508"/>
                </a:lnTo>
                <a:lnTo>
                  <a:pt x="33077" y="710131"/>
                </a:lnTo>
                <a:close/>
              </a:path>
              <a:path w="1301114" h="730885">
                <a:moveTo>
                  <a:pt x="1291605" y="0"/>
                </a:moveTo>
                <a:lnTo>
                  <a:pt x="42740" y="693835"/>
                </a:lnTo>
                <a:lnTo>
                  <a:pt x="33077" y="710131"/>
                </a:lnTo>
                <a:lnTo>
                  <a:pt x="51820" y="710508"/>
                </a:lnTo>
                <a:lnTo>
                  <a:pt x="1300871" y="16763"/>
                </a:lnTo>
                <a:lnTo>
                  <a:pt x="1291605" y="0"/>
                </a:lnTo>
                <a:close/>
              </a:path>
              <a:path w="1301114" h="730885">
                <a:moveTo>
                  <a:pt x="33272" y="709802"/>
                </a:moveTo>
                <a:lnTo>
                  <a:pt x="16763" y="709802"/>
                </a:lnTo>
                <a:lnTo>
                  <a:pt x="33077" y="710131"/>
                </a:lnTo>
                <a:lnTo>
                  <a:pt x="33272" y="709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47699" y="3708654"/>
            <a:ext cx="1301115" cy="730885"/>
          </a:xfrm>
          <a:custGeom>
            <a:avLst/>
            <a:gdLst/>
            <a:ahLst/>
            <a:cxnLst/>
            <a:rect l="l" t="t" r="r" b="b"/>
            <a:pathLst>
              <a:path w="1301115" h="730885">
                <a:moveTo>
                  <a:pt x="1248655" y="710432"/>
                </a:moveTo>
                <a:lnTo>
                  <a:pt x="1190365" y="711707"/>
                </a:lnTo>
                <a:lnTo>
                  <a:pt x="1186312" y="716030"/>
                </a:lnTo>
                <a:lnTo>
                  <a:pt x="1186312" y="721232"/>
                </a:lnTo>
                <a:lnTo>
                  <a:pt x="1186433" y="726566"/>
                </a:lnTo>
                <a:lnTo>
                  <a:pt x="1190884" y="730757"/>
                </a:lnTo>
                <a:lnTo>
                  <a:pt x="1300612" y="728340"/>
                </a:lnTo>
                <a:lnTo>
                  <a:pt x="1300159" y="727578"/>
                </a:lnTo>
                <a:lnTo>
                  <a:pt x="1279519" y="727578"/>
                </a:lnTo>
                <a:lnTo>
                  <a:pt x="1248655" y="710432"/>
                </a:lnTo>
                <a:close/>
              </a:path>
              <a:path w="1301115" h="730885">
                <a:moveTo>
                  <a:pt x="1267526" y="710024"/>
                </a:moveTo>
                <a:lnTo>
                  <a:pt x="1248655" y="710432"/>
                </a:lnTo>
                <a:lnTo>
                  <a:pt x="1279519" y="727578"/>
                </a:lnTo>
                <a:lnTo>
                  <a:pt x="1281470" y="724031"/>
                </a:lnTo>
                <a:lnTo>
                  <a:pt x="1275831" y="724031"/>
                </a:lnTo>
                <a:lnTo>
                  <a:pt x="1267526" y="710024"/>
                </a:lnTo>
                <a:close/>
              </a:path>
              <a:path w="1301115" h="730885">
                <a:moveTo>
                  <a:pt x="1238737" y="632459"/>
                </a:moveTo>
                <a:lnTo>
                  <a:pt x="1229593" y="637793"/>
                </a:lnTo>
                <a:lnTo>
                  <a:pt x="1228222" y="643640"/>
                </a:lnTo>
                <a:lnTo>
                  <a:pt x="1230873" y="648212"/>
                </a:lnTo>
                <a:lnTo>
                  <a:pt x="1257955" y="693883"/>
                </a:lnTo>
                <a:lnTo>
                  <a:pt x="1288663" y="710945"/>
                </a:lnTo>
                <a:lnTo>
                  <a:pt x="1279519" y="727578"/>
                </a:lnTo>
                <a:lnTo>
                  <a:pt x="1300159" y="727578"/>
                </a:lnTo>
                <a:lnTo>
                  <a:pt x="1247272" y="638555"/>
                </a:lnTo>
                <a:lnTo>
                  <a:pt x="1244589" y="633983"/>
                </a:lnTo>
                <a:lnTo>
                  <a:pt x="1238737" y="632459"/>
                </a:lnTo>
                <a:close/>
              </a:path>
              <a:path w="1301115" h="730885">
                <a:moveTo>
                  <a:pt x="1283848" y="709671"/>
                </a:moveTo>
                <a:lnTo>
                  <a:pt x="1267526" y="710024"/>
                </a:lnTo>
                <a:lnTo>
                  <a:pt x="1275831" y="724031"/>
                </a:lnTo>
                <a:lnTo>
                  <a:pt x="1283848" y="709671"/>
                </a:lnTo>
                <a:close/>
              </a:path>
              <a:path w="1301115" h="730885">
                <a:moveTo>
                  <a:pt x="1286370" y="709671"/>
                </a:moveTo>
                <a:lnTo>
                  <a:pt x="1283848" y="709671"/>
                </a:lnTo>
                <a:lnTo>
                  <a:pt x="1275831" y="724031"/>
                </a:lnTo>
                <a:lnTo>
                  <a:pt x="1281470" y="724031"/>
                </a:lnTo>
                <a:lnTo>
                  <a:pt x="1288663" y="710945"/>
                </a:lnTo>
                <a:lnTo>
                  <a:pt x="1286370" y="709671"/>
                </a:lnTo>
                <a:close/>
              </a:path>
              <a:path w="1301115" h="730885">
                <a:moveTo>
                  <a:pt x="9143" y="0"/>
                </a:moveTo>
                <a:lnTo>
                  <a:pt x="0" y="16763"/>
                </a:lnTo>
                <a:lnTo>
                  <a:pt x="1248655" y="710432"/>
                </a:lnTo>
                <a:lnTo>
                  <a:pt x="1267526" y="710024"/>
                </a:lnTo>
                <a:lnTo>
                  <a:pt x="1257955" y="693883"/>
                </a:lnTo>
                <a:lnTo>
                  <a:pt x="9143" y="0"/>
                </a:lnTo>
                <a:close/>
              </a:path>
              <a:path w="1301115" h="730885">
                <a:moveTo>
                  <a:pt x="1257955" y="693883"/>
                </a:moveTo>
                <a:lnTo>
                  <a:pt x="1267526" y="710024"/>
                </a:lnTo>
                <a:lnTo>
                  <a:pt x="1283848" y="709671"/>
                </a:lnTo>
                <a:lnTo>
                  <a:pt x="1286370" y="709671"/>
                </a:lnTo>
                <a:lnTo>
                  <a:pt x="1257955" y="693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634499" y="4859667"/>
          <a:ext cx="4176505" cy="991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93"/>
                <a:gridCol w="864101"/>
                <a:gridCol w="936124"/>
                <a:gridCol w="72022"/>
                <a:gridCol w="1080128"/>
                <a:gridCol w="1152137"/>
              </a:tblGrid>
              <a:tr h="72008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4050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kQ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Price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8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12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84746"/>
            <a:ext cx="6473825" cy="148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ll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2NF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{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ockPri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}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parti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depe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de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{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derI</a:t>
            </a:r>
            <a:r>
              <a:rPr sz="2800" spc="-100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ockN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83101" y="5084445"/>
            <a:ext cx="3305810" cy="238125"/>
          </a:xfrm>
          <a:custGeom>
            <a:avLst/>
            <a:gdLst/>
            <a:ahLst/>
            <a:cxnLst/>
            <a:rect l="l" t="t" r="r" b="b"/>
            <a:pathLst>
              <a:path w="3305809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328" y="238124"/>
                </a:lnTo>
                <a:lnTo>
                  <a:pt x="3255142" y="238124"/>
                </a:lnTo>
                <a:lnTo>
                  <a:pt x="3259470" y="233802"/>
                </a:lnTo>
                <a:lnTo>
                  <a:pt x="3259470" y="228599"/>
                </a:lnTo>
                <a:lnTo>
                  <a:pt x="19049" y="228599"/>
                </a:lnTo>
                <a:lnTo>
                  <a:pt x="9540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3305809" h="238125">
                <a:moveTo>
                  <a:pt x="19049" y="219074"/>
                </a:moveTo>
                <a:lnTo>
                  <a:pt x="9540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3305809" h="238125">
                <a:moveTo>
                  <a:pt x="3240420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3240420" y="228599"/>
                </a:lnTo>
                <a:lnTo>
                  <a:pt x="3240420" y="219074"/>
                </a:lnTo>
                <a:close/>
              </a:path>
              <a:path w="3305809" h="238125">
                <a:moveTo>
                  <a:pt x="3249932" y="39304"/>
                </a:moveTo>
                <a:lnTo>
                  <a:pt x="3240420" y="55615"/>
                </a:lnTo>
                <a:lnTo>
                  <a:pt x="3240420" y="228599"/>
                </a:lnTo>
                <a:lnTo>
                  <a:pt x="3249929" y="219074"/>
                </a:lnTo>
                <a:lnTo>
                  <a:pt x="3259470" y="219074"/>
                </a:lnTo>
                <a:lnTo>
                  <a:pt x="3259451" y="55615"/>
                </a:lnTo>
                <a:lnTo>
                  <a:pt x="3249932" y="39304"/>
                </a:lnTo>
                <a:close/>
              </a:path>
              <a:path w="3305809" h="238125">
                <a:moveTo>
                  <a:pt x="3259470" y="219074"/>
                </a:moveTo>
                <a:lnTo>
                  <a:pt x="3249929" y="219074"/>
                </a:lnTo>
                <a:lnTo>
                  <a:pt x="3240420" y="228599"/>
                </a:lnTo>
                <a:lnTo>
                  <a:pt x="3259470" y="228599"/>
                </a:lnTo>
                <a:lnTo>
                  <a:pt x="3259470" y="219074"/>
                </a:lnTo>
                <a:close/>
              </a:path>
              <a:path w="3305809" h="238125">
                <a:moveTo>
                  <a:pt x="3249929" y="1523"/>
                </a:moveTo>
                <a:lnTo>
                  <a:pt x="3218342" y="55646"/>
                </a:lnTo>
                <a:lnTo>
                  <a:pt x="3194547" y="96392"/>
                </a:lnTo>
                <a:lnTo>
                  <a:pt x="3196071" y="102107"/>
                </a:lnTo>
                <a:lnTo>
                  <a:pt x="3205215" y="107441"/>
                </a:lnTo>
                <a:lnTo>
                  <a:pt x="3211067" y="105917"/>
                </a:lnTo>
                <a:lnTo>
                  <a:pt x="3213750" y="101345"/>
                </a:lnTo>
                <a:lnTo>
                  <a:pt x="3240401" y="55646"/>
                </a:lnTo>
                <a:lnTo>
                  <a:pt x="3240420" y="20442"/>
                </a:lnTo>
                <a:lnTo>
                  <a:pt x="3260971" y="20442"/>
                </a:lnTo>
                <a:lnTo>
                  <a:pt x="3249929" y="1523"/>
                </a:lnTo>
                <a:close/>
              </a:path>
              <a:path w="3305809" h="238125">
                <a:moveTo>
                  <a:pt x="3260971" y="20442"/>
                </a:moveTo>
                <a:lnTo>
                  <a:pt x="3259470" y="20442"/>
                </a:lnTo>
                <a:lnTo>
                  <a:pt x="3259470" y="55646"/>
                </a:lnTo>
                <a:lnTo>
                  <a:pt x="3286140" y="101345"/>
                </a:lnTo>
                <a:lnTo>
                  <a:pt x="3288791" y="105917"/>
                </a:lnTo>
                <a:lnTo>
                  <a:pt x="3294644" y="107441"/>
                </a:lnTo>
                <a:lnTo>
                  <a:pt x="3303788" y="102107"/>
                </a:lnTo>
                <a:lnTo>
                  <a:pt x="3305312" y="96392"/>
                </a:lnTo>
                <a:lnTo>
                  <a:pt x="3281499" y="55615"/>
                </a:lnTo>
                <a:lnTo>
                  <a:pt x="3260971" y="20442"/>
                </a:lnTo>
                <a:close/>
              </a:path>
              <a:path w="3305809" h="238125">
                <a:moveTo>
                  <a:pt x="3259470" y="25145"/>
                </a:moveTo>
                <a:lnTo>
                  <a:pt x="3258190" y="25145"/>
                </a:lnTo>
                <a:lnTo>
                  <a:pt x="3249932" y="39304"/>
                </a:lnTo>
                <a:lnTo>
                  <a:pt x="3259470" y="55646"/>
                </a:lnTo>
                <a:lnTo>
                  <a:pt x="3259470" y="25145"/>
                </a:lnTo>
                <a:close/>
              </a:path>
              <a:path w="3305809" h="238125">
                <a:moveTo>
                  <a:pt x="3259470" y="20442"/>
                </a:moveTo>
                <a:lnTo>
                  <a:pt x="3240420" y="20442"/>
                </a:lnTo>
                <a:lnTo>
                  <a:pt x="3240420" y="55615"/>
                </a:lnTo>
                <a:lnTo>
                  <a:pt x="3249932" y="39304"/>
                </a:lnTo>
                <a:lnTo>
                  <a:pt x="3241669" y="25145"/>
                </a:lnTo>
                <a:lnTo>
                  <a:pt x="3259470" y="25145"/>
                </a:lnTo>
                <a:lnTo>
                  <a:pt x="3259470" y="20442"/>
                </a:lnTo>
                <a:close/>
              </a:path>
              <a:path w="3305809" h="238125">
                <a:moveTo>
                  <a:pt x="3258190" y="25145"/>
                </a:moveTo>
                <a:lnTo>
                  <a:pt x="3241669" y="25145"/>
                </a:lnTo>
                <a:lnTo>
                  <a:pt x="3249932" y="39304"/>
                </a:lnTo>
                <a:lnTo>
                  <a:pt x="3258190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94078" y="4283595"/>
          <a:ext cx="6192770" cy="1512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"/>
                <a:gridCol w="1296161"/>
                <a:gridCol w="1440187"/>
                <a:gridCol w="72001"/>
                <a:gridCol w="1584205"/>
                <a:gridCol w="1728208"/>
              </a:tblGrid>
              <a:tr h="72008"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20077"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derID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ockNo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ockQua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ock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rice</a:t>
                      </a: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8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12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49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84746"/>
            <a:ext cx="7585709" cy="148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ll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2NF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nee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ons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05"/>
              </a:spcBef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ymbol"/>
                <a:cs typeface="Symbol"/>
              </a:rPr>
              <a:t>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ymbol"/>
                <a:cs typeface="Symbol"/>
              </a:rPr>
              <a:t>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83101" y="5084445"/>
            <a:ext cx="3305810" cy="238125"/>
          </a:xfrm>
          <a:custGeom>
            <a:avLst/>
            <a:gdLst/>
            <a:ahLst/>
            <a:cxnLst/>
            <a:rect l="l" t="t" r="r" b="b"/>
            <a:pathLst>
              <a:path w="3305809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328" y="238124"/>
                </a:lnTo>
                <a:lnTo>
                  <a:pt x="3255142" y="238124"/>
                </a:lnTo>
                <a:lnTo>
                  <a:pt x="3259470" y="233802"/>
                </a:lnTo>
                <a:lnTo>
                  <a:pt x="3259470" y="228599"/>
                </a:lnTo>
                <a:lnTo>
                  <a:pt x="19049" y="228599"/>
                </a:lnTo>
                <a:lnTo>
                  <a:pt x="9540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3305809" h="238125">
                <a:moveTo>
                  <a:pt x="19049" y="219074"/>
                </a:moveTo>
                <a:lnTo>
                  <a:pt x="9540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3305809" h="238125">
                <a:moveTo>
                  <a:pt x="3240420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3240420" y="228599"/>
                </a:lnTo>
                <a:lnTo>
                  <a:pt x="3240420" y="219074"/>
                </a:lnTo>
                <a:close/>
              </a:path>
              <a:path w="3305809" h="238125">
                <a:moveTo>
                  <a:pt x="3249932" y="39304"/>
                </a:moveTo>
                <a:lnTo>
                  <a:pt x="3240420" y="55615"/>
                </a:lnTo>
                <a:lnTo>
                  <a:pt x="3240420" y="228599"/>
                </a:lnTo>
                <a:lnTo>
                  <a:pt x="3249929" y="219074"/>
                </a:lnTo>
                <a:lnTo>
                  <a:pt x="3259470" y="219074"/>
                </a:lnTo>
                <a:lnTo>
                  <a:pt x="3259451" y="55615"/>
                </a:lnTo>
                <a:lnTo>
                  <a:pt x="3249932" y="39304"/>
                </a:lnTo>
                <a:close/>
              </a:path>
              <a:path w="3305809" h="238125">
                <a:moveTo>
                  <a:pt x="3259470" y="219074"/>
                </a:moveTo>
                <a:lnTo>
                  <a:pt x="3249929" y="219074"/>
                </a:lnTo>
                <a:lnTo>
                  <a:pt x="3240420" y="228599"/>
                </a:lnTo>
                <a:lnTo>
                  <a:pt x="3259470" y="228599"/>
                </a:lnTo>
                <a:lnTo>
                  <a:pt x="3259470" y="219074"/>
                </a:lnTo>
                <a:close/>
              </a:path>
              <a:path w="3305809" h="238125">
                <a:moveTo>
                  <a:pt x="3249929" y="1523"/>
                </a:moveTo>
                <a:lnTo>
                  <a:pt x="3218342" y="55646"/>
                </a:lnTo>
                <a:lnTo>
                  <a:pt x="3194547" y="96392"/>
                </a:lnTo>
                <a:lnTo>
                  <a:pt x="3196071" y="102107"/>
                </a:lnTo>
                <a:lnTo>
                  <a:pt x="3205215" y="107441"/>
                </a:lnTo>
                <a:lnTo>
                  <a:pt x="3211067" y="105917"/>
                </a:lnTo>
                <a:lnTo>
                  <a:pt x="3213750" y="101345"/>
                </a:lnTo>
                <a:lnTo>
                  <a:pt x="3240401" y="55646"/>
                </a:lnTo>
                <a:lnTo>
                  <a:pt x="3240420" y="20442"/>
                </a:lnTo>
                <a:lnTo>
                  <a:pt x="3260971" y="20442"/>
                </a:lnTo>
                <a:lnTo>
                  <a:pt x="3249929" y="1523"/>
                </a:lnTo>
                <a:close/>
              </a:path>
              <a:path w="3305809" h="238125">
                <a:moveTo>
                  <a:pt x="3260971" y="20442"/>
                </a:moveTo>
                <a:lnTo>
                  <a:pt x="3259470" y="20442"/>
                </a:lnTo>
                <a:lnTo>
                  <a:pt x="3259470" y="55646"/>
                </a:lnTo>
                <a:lnTo>
                  <a:pt x="3286140" y="101345"/>
                </a:lnTo>
                <a:lnTo>
                  <a:pt x="3288791" y="105917"/>
                </a:lnTo>
                <a:lnTo>
                  <a:pt x="3294644" y="107441"/>
                </a:lnTo>
                <a:lnTo>
                  <a:pt x="3303788" y="102107"/>
                </a:lnTo>
                <a:lnTo>
                  <a:pt x="3305312" y="96392"/>
                </a:lnTo>
                <a:lnTo>
                  <a:pt x="3281499" y="55615"/>
                </a:lnTo>
                <a:lnTo>
                  <a:pt x="3260971" y="20442"/>
                </a:lnTo>
                <a:close/>
              </a:path>
              <a:path w="3305809" h="238125">
                <a:moveTo>
                  <a:pt x="3259470" y="25145"/>
                </a:moveTo>
                <a:lnTo>
                  <a:pt x="3258190" y="25145"/>
                </a:lnTo>
                <a:lnTo>
                  <a:pt x="3249932" y="39304"/>
                </a:lnTo>
                <a:lnTo>
                  <a:pt x="3259470" y="55646"/>
                </a:lnTo>
                <a:lnTo>
                  <a:pt x="3259470" y="25145"/>
                </a:lnTo>
                <a:close/>
              </a:path>
              <a:path w="3305809" h="238125">
                <a:moveTo>
                  <a:pt x="3259470" y="20442"/>
                </a:moveTo>
                <a:lnTo>
                  <a:pt x="3240420" y="20442"/>
                </a:lnTo>
                <a:lnTo>
                  <a:pt x="3240420" y="55615"/>
                </a:lnTo>
                <a:lnTo>
                  <a:pt x="3249932" y="39304"/>
                </a:lnTo>
                <a:lnTo>
                  <a:pt x="3241669" y="25145"/>
                </a:lnTo>
                <a:lnTo>
                  <a:pt x="3259470" y="25145"/>
                </a:lnTo>
                <a:lnTo>
                  <a:pt x="3259470" y="20442"/>
                </a:lnTo>
                <a:close/>
              </a:path>
              <a:path w="3305809" h="238125">
                <a:moveTo>
                  <a:pt x="3258190" y="25145"/>
                </a:moveTo>
                <a:lnTo>
                  <a:pt x="3241669" y="25145"/>
                </a:lnTo>
                <a:lnTo>
                  <a:pt x="3249932" y="39304"/>
                </a:lnTo>
                <a:lnTo>
                  <a:pt x="3258190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3783" y="5445252"/>
            <a:ext cx="1296670" cy="360045"/>
          </a:xfrm>
          <a:custGeom>
            <a:avLst/>
            <a:gdLst/>
            <a:ahLst/>
            <a:cxnLst/>
            <a:rect l="l" t="t" r="r" b="b"/>
            <a:pathLst>
              <a:path w="1296670" h="360045">
                <a:moveTo>
                  <a:pt x="1296161" y="0"/>
                </a:moveTo>
                <a:lnTo>
                  <a:pt x="1288520" y="43265"/>
                </a:lnTo>
                <a:lnTo>
                  <a:pt x="1266812" y="82733"/>
                </a:lnTo>
                <a:lnTo>
                  <a:pt x="1232863" y="117154"/>
                </a:lnTo>
                <a:lnTo>
                  <a:pt x="1188499" y="145278"/>
                </a:lnTo>
                <a:lnTo>
                  <a:pt x="1135543" y="165858"/>
                </a:lnTo>
                <a:lnTo>
                  <a:pt x="1096368" y="174770"/>
                </a:lnTo>
                <a:lnTo>
                  <a:pt x="1054726" y="179403"/>
                </a:lnTo>
                <a:lnTo>
                  <a:pt x="1033150" y="179999"/>
                </a:lnTo>
                <a:lnTo>
                  <a:pt x="911108" y="179999"/>
                </a:lnTo>
                <a:lnTo>
                  <a:pt x="889531" y="180596"/>
                </a:lnTo>
                <a:lnTo>
                  <a:pt x="847890" y="185231"/>
                </a:lnTo>
                <a:lnTo>
                  <a:pt x="808714" y="194145"/>
                </a:lnTo>
                <a:lnTo>
                  <a:pt x="772546" y="206968"/>
                </a:lnTo>
                <a:lnTo>
                  <a:pt x="725115" y="232722"/>
                </a:lnTo>
                <a:lnTo>
                  <a:pt x="687491" y="265187"/>
                </a:lnTo>
                <a:lnTo>
                  <a:pt x="661500" y="303111"/>
                </a:lnTo>
                <a:lnTo>
                  <a:pt x="648967" y="345244"/>
                </a:lnTo>
                <a:lnTo>
                  <a:pt x="648096" y="360008"/>
                </a:lnTo>
                <a:lnTo>
                  <a:pt x="647224" y="345244"/>
                </a:lnTo>
                <a:lnTo>
                  <a:pt x="634688" y="303111"/>
                </a:lnTo>
                <a:lnTo>
                  <a:pt x="608692" y="265187"/>
                </a:lnTo>
                <a:lnTo>
                  <a:pt x="571061" y="232722"/>
                </a:lnTo>
                <a:lnTo>
                  <a:pt x="523623" y="206968"/>
                </a:lnTo>
                <a:lnTo>
                  <a:pt x="487451" y="194145"/>
                </a:lnTo>
                <a:lnTo>
                  <a:pt x="448273" y="185231"/>
                </a:lnTo>
                <a:lnTo>
                  <a:pt x="406630" y="180596"/>
                </a:lnTo>
                <a:lnTo>
                  <a:pt x="385053" y="179999"/>
                </a:lnTo>
                <a:lnTo>
                  <a:pt x="263011" y="179999"/>
                </a:lnTo>
                <a:lnTo>
                  <a:pt x="241437" y="179403"/>
                </a:lnTo>
                <a:lnTo>
                  <a:pt x="199798" y="174770"/>
                </a:lnTo>
                <a:lnTo>
                  <a:pt x="160625" y="165858"/>
                </a:lnTo>
                <a:lnTo>
                  <a:pt x="124457" y="153038"/>
                </a:lnTo>
                <a:lnTo>
                  <a:pt x="77024" y="127290"/>
                </a:lnTo>
                <a:lnTo>
                  <a:pt x="39399" y="94829"/>
                </a:lnTo>
                <a:lnTo>
                  <a:pt x="13406" y="56905"/>
                </a:lnTo>
                <a:lnTo>
                  <a:pt x="871" y="1476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91029" y="5895847"/>
            <a:ext cx="2019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0186" y="5445252"/>
            <a:ext cx="1584325" cy="360045"/>
          </a:xfrm>
          <a:custGeom>
            <a:avLst/>
            <a:gdLst/>
            <a:ahLst/>
            <a:cxnLst/>
            <a:rect l="l" t="t" r="r" b="b"/>
            <a:pathLst>
              <a:path w="1584325" h="360045">
                <a:moveTo>
                  <a:pt x="1584197" y="0"/>
                </a:moveTo>
                <a:lnTo>
                  <a:pt x="1576547" y="43265"/>
                </a:lnTo>
                <a:lnTo>
                  <a:pt x="1554815" y="82733"/>
                </a:lnTo>
                <a:lnTo>
                  <a:pt x="1520835" y="117154"/>
                </a:lnTo>
                <a:lnTo>
                  <a:pt x="1476436" y="145278"/>
                </a:lnTo>
                <a:lnTo>
                  <a:pt x="1423450" y="165858"/>
                </a:lnTo>
                <a:lnTo>
                  <a:pt x="1384260" y="174770"/>
                </a:lnTo>
                <a:lnTo>
                  <a:pt x="1342611" y="179403"/>
                </a:lnTo>
                <a:lnTo>
                  <a:pt x="1321033" y="179999"/>
                </a:lnTo>
                <a:lnTo>
                  <a:pt x="1055095" y="179999"/>
                </a:lnTo>
                <a:lnTo>
                  <a:pt x="1033523" y="180596"/>
                </a:lnTo>
                <a:lnTo>
                  <a:pt x="991887" y="185231"/>
                </a:lnTo>
                <a:lnTo>
                  <a:pt x="952715" y="194145"/>
                </a:lnTo>
                <a:lnTo>
                  <a:pt x="916547" y="206968"/>
                </a:lnTo>
                <a:lnTo>
                  <a:pt x="869114" y="232722"/>
                </a:lnTo>
                <a:lnTo>
                  <a:pt x="831486" y="265187"/>
                </a:lnTo>
                <a:lnTo>
                  <a:pt x="805491" y="303111"/>
                </a:lnTo>
                <a:lnTo>
                  <a:pt x="792955" y="345244"/>
                </a:lnTo>
                <a:lnTo>
                  <a:pt x="792083" y="360008"/>
                </a:lnTo>
                <a:lnTo>
                  <a:pt x="791211" y="345244"/>
                </a:lnTo>
                <a:lnTo>
                  <a:pt x="778664" y="303111"/>
                </a:lnTo>
                <a:lnTo>
                  <a:pt x="752651" y="265187"/>
                </a:lnTo>
                <a:lnTo>
                  <a:pt x="715007" y="232722"/>
                </a:lnTo>
                <a:lnTo>
                  <a:pt x="667565" y="206968"/>
                </a:lnTo>
                <a:lnTo>
                  <a:pt x="631400" y="194145"/>
                </a:lnTo>
                <a:lnTo>
                  <a:pt x="592240" y="185231"/>
                </a:lnTo>
                <a:lnTo>
                  <a:pt x="550627" y="180596"/>
                </a:lnTo>
                <a:lnTo>
                  <a:pt x="529071" y="179999"/>
                </a:lnTo>
                <a:lnTo>
                  <a:pt x="263011" y="179999"/>
                </a:lnTo>
                <a:lnTo>
                  <a:pt x="241435" y="179403"/>
                </a:lnTo>
                <a:lnTo>
                  <a:pt x="199793" y="174770"/>
                </a:lnTo>
                <a:lnTo>
                  <a:pt x="160618" y="165858"/>
                </a:lnTo>
                <a:lnTo>
                  <a:pt x="124450" y="153038"/>
                </a:lnTo>
                <a:lnTo>
                  <a:pt x="77019" y="127290"/>
                </a:lnTo>
                <a:lnTo>
                  <a:pt x="39395" y="94829"/>
                </a:lnTo>
                <a:lnTo>
                  <a:pt x="13404" y="56905"/>
                </a:lnTo>
                <a:lnTo>
                  <a:pt x="871" y="1476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37787" y="5895847"/>
            <a:ext cx="1917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47622" y="5445252"/>
            <a:ext cx="1152525" cy="360045"/>
          </a:xfrm>
          <a:custGeom>
            <a:avLst/>
            <a:gdLst/>
            <a:ahLst/>
            <a:cxnLst/>
            <a:rect l="l" t="t" r="r" b="b"/>
            <a:pathLst>
              <a:path w="1152525" h="360045">
                <a:moveTo>
                  <a:pt x="1152143" y="0"/>
                </a:moveTo>
                <a:lnTo>
                  <a:pt x="1144501" y="43265"/>
                </a:lnTo>
                <a:lnTo>
                  <a:pt x="1122791" y="82733"/>
                </a:lnTo>
                <a:lnTo>
                  <a:pt x="1088839" y="117154"/>
                </a:lnTo>
                <a:lnTo>
                  <a:pt x="1044472" y="145278"/>
                </a:lnTo>
                <a:lnTo>
                  <a:pt x="991515" y="165858"/>
                </a:lnTo>
                <a:lnTo>
                  <a:pt x="952339" y="174770"/>
                </a:lnTo>
                <a:lnTo>
                  <a:pt x="910698" y="179403"/>
                </a:lnTo>
                <a:lnTo>
                  <a:pt x="889122" y="179999"/>
                </a:lnTo>
                <a:lnTo>
                  <a:pt x="839093" y="179999"/>
                </a:lnTo>
                <a:lnTo>
                  <a:pt x="817534" y="180596"/>
                </a:lnTo>
                <a:lnTo>
                  <a:pt x="775919" y="185231"/>
                </a:lnTo>
                <a:lnTo>
                  <a:pt x="736756" y="194145"/>
                </a:lnTo>
                <a:lnTo>
                  <a:pt x="700589" y="206968"/>
                </a:lnTo>
                <a:lnTo>
                  <a:pt x="653147" y="232722"/>
                </a:lnTo>
                <a:lnTo>
                  <a:pt x="615502" y="265187"/>
                </a:lnTo>
                <a:lnTo>
                  <a:pt x="589490" y="303111"/>
                </a:lnTo>
                <a:lnTo>
                  <a:pt x="576944" y="345244"/>
                </a:lnTo>
                <a:lnTo>
                  <a:pt x="576071" y="360008"/>
                </a:lnTo>
                <a:lnTo>
                  <a:pt x="575200" y="345244"/>
                </a:lnTo>
                <a:lnTo>
                  <a:pt x="562665" y="303111"/>
                </a:lnTo>
                <a:lnTo>
                  <a:pt x="536672" y="265187"/>
                </a:lnTo>
                <a:lnTo>
                  <a:pt x="499045" y="232722"/>
                </a:lnTo>
                <a:lnTo>
                  <a:pt x="451612" y="206968"/>
                </a:lnTo>
                <a:lnTo>
                  <a:pt x="415443" y="194145"/>
                </a:lnTo>
                <a:lnTo>
                  <a:pt x="376267" y="185231"/>
                </a:lnTo>
                <a:lnTo>
                  <a:pt x="334626" y="180596"/>
                </a:lnTo>
                <a:lnTo>
                  <a:pt x="313050" y="179999"/>
                </a:lnTo>
                <a:lnTo>
                  <a:pt x="263139" y="179999"/>
                </a:lnTo>
                <a:lnTo>
                  <a:pt x="241564" y="179403"/>
                </a:lnTo>
                <a:lnTo>
                  <a:pt x="199920" y="174770"/>
                </a:lnTo>
                <a:lnTo>
                  <a:pt x="160734" y="165858"/>
                </a:lnTo>
                <a:lnTo>
                  <a:pt x="124550" y="153038"/>
                </a:lnTo>
                <a:lnTo>
                  <a:pt x="77090" y="127290"/>
                </a:lnTo>
                <a:lnTo>
                  <a:pt x="39435" y="94829"/>
                </a:lnTo>
                <a:lnTo>
                  <a:pt x="13419" y="56905"/>
                </a:lnTo>
                <a:lnTo>
                  <a:pt x="872" y="1476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9461" y="5895847"/>
            <a:ext cx="187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83964" y="5445252"/>
            <a:ext cx="1512570" cy="360045"/>
          </a:xfrm>
          <a:custGeom>
            <a:avLst/>
            <a:gdLst/>
            <a:ahLst/>
            <a:cxnLst/>
            <a:rect l="l" t="t" r="r" b="b"/>
            <a:pathLst>
              <a:path w="1512570" h="360045">
                <a:moveTo>
                  <a:pt x="1512204" y="0"/>
                </a:moveTo>
                <a:lnTo>
                  <a:pt x="1504560" y="43265"/>
                </a:lnTo>
                <a:lnTo>
                  <a:pt x="1482848" y="82733"/>
                </a:lnTo>
                <a:lnTo>
                  <a:pt x="1448893" y="117154"/>
                </a:lnTo>
                <a:lnTo>
                  <a:pt x="1404521" y="145278"/>
                </a:lnTo>
                <a:lnTo>
                  <a:pt x="1351559" y="165858"/>
                </a:lnTo>
                <a:lnTo>
                  <a:pt x="1312381" y="174770"/>
                </a:lnTo>
                <a:lnTo>
                  <a:pt x="1270738" y="179403"/>
                </a:lnTo>
                <a:lnTo>
                  <a:pt x="1249161" y="179999"/>
                </a:lnTo>
                <a:lnTo>
                  <a:pt x="1019190" y="179999"/>
                </a:lnTo>
                <a:lnTo>
                  <a:pt x="997612" y="180596"/>
                </a:lnTo>
                <a:lnTo>
                  <a:pt x="955962" y="185231"/>
                </a:lnTo>
                <a:lnTo>
                  <a:pt x="916773" y="194145"/>
                </a:lnTo>
                <a:lnTo>
                  <a:pt x="880585" y="206968"/>
                </a:lnTo>
                <a:lnTo>
                  <a:pt x="833121" y="232722"/>
                </a:lnTo>
                <a:lnTo>
                  <a:pt x="795464" y="265187"/>
                </a:lnTo>
                <a:lnTo>
                  <a:pt x="769446" y="303111"/>
                </a:lnTo>
                <a:lnTo>
                  <a:pt x="756898" y="345244"/>
                </a:lnTo>
                <a:lnTo>
                  <a:pt x="756025" y="360008"/>
                </a:lnTo>
                <a:lnTo>
                  <a:pt x="755154" y="345244"/>
                </a:lnTo>
                <a:lnTo>
                  <a:pt x="742621" y="303111"/>
                </a:lnTo>
                <a:lnTo>
                  <a:pt x="716630" y="265187"/>
                </a:lnTo>
                <a:lnTo>
                  <a:pt x="679006" y="232722"/>
                </a:lnTo>
                <a:lnTo>
                  <a:pt x="631575" y="206968"/>
                </a:lnTo>
                <a:lnTo>
                  <a:pt x="595407" y="194145"/>
                </a:lnTo>
                <a:lnTo>
                  <a:pt x="556232" y="185231"/>
                </a:lnTo>
                <a:lnTo>
                  <a:pt x="514590" y="180596"/>
                </a:lnTo>
                <a:lnTo>
                  <a:pt x="493013" y="179999"/>
                </a:lnTo>
                <a:lnTo>
                  <a:pt x="263011" y="179999"/>
                </a:lnTo>
                <a:lnTo>
                  <a:pt x="241439" y="179403"/>
                </a:lnTo>
                <a:lnTo>
                  <a:pt x="199803" y="174770"/>
                </a:lnTo>
                <a:lnTo>
                  <a:pt x="160631" y="165858"/>
                </a:lnTo>
                <a:lnTo>
                  <a:pt x="124463" y="153038"/>
                </a:lnTo>
                <a:lnTo>
                  <a:pt x="77030" y="127290"/>
                </a:lnTo>
                <a:lnTo>
                  <a:pt x="39402" y="94829"/>
                </a:lnTo>
                <a:lnTo>
                  <a:pt x="13407" y="56905"/>
                </a:lnTo>
                <a:lnTo>
                  <a:pt x="871" y="1476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45764" y="5895847"/>
            <a:ext cx="187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94078" y="4283595"/>
          <a:ext cx="6192770" cy="1512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"/>
                <a:gridCol w="1296161"/>
                <a:gridCol w="1440187"/>
                <a:gridCol w="72001"/>
                <a:gridCol w="1584205"/>
                <a:gridCol w="1728208"/>
              </a:tblGrid>
              <a:tr h="72008"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20077"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derID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ockNo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ockQua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ock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rice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8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0">
              <a:lnSpc>
                <a:spcPct val="100000"/>
              </a:lnSpc>
            </a:pPr>
            <a:r>
              <a:rPr dirty="0"/>
              <a:t>Norma</a:t>
            </a:r>
            <a:r>
              <a:rPr spc="-10" dirty="0"/>
              <a:t>l</a:t>
            </a:r>
            <a:r>
              <a:rPr dirty="0"/>
              <a:t>i</a:t>
            </a:r>
            <a:r>
              <a:rPr spc="-5" dirty="0"/>
              <a:t>s</a:t>
            </a:r>
            <a:r>
              <a:rPr spc="-35" dirty="0"/>
              <a:t>a</a:t>
            </a:r>
            <a:r>
              <a:rPr dirty="0"/>
              <a:t>ti</a:t>
            </a:r>
            <a:r>
              <a:rPr spc="-5" dirty="0"/>
              <a:t>o</a:t>
            </a:r>
            <a:r>
              <a:rPr dirty="0"/>
              <a:t>n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5" dirty="0"/>
              <a:t>t</a:t>
            </a:r>
            <a:r>
              <a:rPr dirty="0"/>
              <a:t>o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1NF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84746"/>
            <a:ext cx="8016875" cy="945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29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n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ert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1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spc="-320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sp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2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-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om</a:t>
            </a:r>
            <a:r>
              <a:rPr sz="3200" dirty="0">
                <a:latin typeface="Calibri"/>
                <a:cs typeface="Calibri"/>
              </a:rPr>
              <a:t>ic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-5" dirty="0">
                <a:latin typeface="Calibri"/>
                <a:cs typeface="Calibri"/>
              </a:rPr>
              <a:t>ues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09" y="3288560"/>
            <a:ext cx="133286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Unno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5823" y="2568215"/>
            <a:ext cx="39497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1NF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4037" y="3574282"/>
          <a:ext cx="3600398" cy="2219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068"/>
                <a:gridCol w="648080"/>
                <a:gridCol w="1008125"/>
                <a:gridCol w="1008125"/>
              </a:tblGrid>
              <a:tr h="370841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16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586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8516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738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1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3364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066553" y="2854193"/>
          <a:ext cx="3240387" cy="3332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1"/>
                <a:gridCol w="648096"/>
                <a:gridCol w="1008125"/>
                <a:gridCol w="648065"/>
              </a:tblGrid>
              <a:tr h="37085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16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564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8376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2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738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3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31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320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12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483101" y="2894594"/>
            <a:ext cx="3305810" cy="238125"/>
          </a:xfrm>
          <a:custGeom>
            <a:avLst/>
            <a:gdLst/>
            <a:ahLst/>
            <a:cxnLst/>
            <a:rect l="l" t="t" r="r" b="b"/>
            <a:pathLst>
              <a:path w="3305809" h="238125">
                <a:moveTo>
                  <a:pt x="19049" y="0"/>
                </a:moveTo>
                <a:lnTo>
                  <a:pt x="0" y="0"/>
                </a:lnTo>
                <a:lnTo>
                  <a:pt x="0" y="233781"/>
                </a:lnTo>
                <a:lnTo>
                  <a:pt x="4328" y="238109"/>
                </a:lnTo>
                <a:lnTo>
                  <a:pt x="3255142" y="238109"/>
                </a:lnTo>
                <a:lnTo>
                  <a:pt x="3259470" y="233781"/>
                </a:lnTo>
                <a:lnTo>
                  <a:pt x="3259470" y="228599"/>
                </a:lnTo>
                <a:lnTo>
                  <a:pt x="19049" y="228599"/>
                </a:lnTo>
                <a:lnTo>
                  <a:pt x="9540" y="219059"/>
                </a:lnTo>
                <a:lnTo>
                  <a:pt x="19049" y="219059"/>
                </a:lnTo>
                <a:lnTo>
                  <a:pt x="19049" y="0"/>
                </a:lnTo>
                <a:close/>
              </a:path>
              <a:path w="3305809" h="238125">
                <a:moveTo>
                  <a:pt x="19049" y="219059"/>
                </a:moveTo>
                <a:lnTo>
                  <a:pt x="9540" y="219059"/>
                </a:lnTo>
                <a:lnTo>
                  <a:pt x="19049" y="228599"/>
                </a:lnTo>
                <a:lnTo>
                  <a:pt x="19049" y="219059"/>
                </a:lnTo>
                <a:close/>
              </a:path>
              <a:path w="3305809" h="238125">
                <a:moveTo>
                  <a:pt x="3240420" y="219059"/>
                </a:moveTo>
                <a:lnTo>
                  <a:pt x="19049" y="219059"/>
                </a:lnTo>
                <a:lnTo>
                  <a:pt x="19049" y="228599"/>
                </a:lnTo>
                <a:lnTo>
                  <a:pt x="3240420" y="228599"/>
                </a:lnTo>
                <a:lnTo>
                  <a:pt x="3240420" y="219059"/>
                </a:lnTo>
                <a:close/>
              </a:path>
              <a:path w="3305809" h="238125">
                <a:moveTo>
                  <a:pt x="3249932" y="39304"/>
                </a:moveTo>
                <a:lnTo>
                  <a:pt x="3240420" y="55615"/>
                </a:lnTo>
                <a:lnTo>
                  <a:pt x="3240420" y="228599"/>
                </a:lnTo>
                <a:lnTo>
                  <a:pt x="3249929" y="219059"/>
                </a:lnTo>
                <a:lnTo>
                  <a:pt x="3259470" y="219059"/>
                </a:lnTo>
                <a:lnTo>
                  <a:pt x="3259451" y="55615"/>
                </a:lnTo>
                <a:lnTo>
                  <a:pt x="3249932" y="39304"/>
                </a:lnTo>
                <a:close/>
              </a:path>
              <a:path w="3305809" h="238125">
                <a:moveTo>
                  <a:pt x="3259470" y="219059"/>
                </a:moveTo>
                <a:lnTo>
                  <a:pt x="3249929" y="219059"/>
                </a:lnTo>
                <a:lnTo>
                  <a:pt x="3240420" y="228599"/>
                </a:lnTo>
                <a:lnTo>
                  <a:pt x="3259470" y="228599"/>
                </a:lnTo>
                <a:lnTo>
                  <a:pt x="3259470" y="219059"/>
                </a:lnTo>
                <a:close/>
              </a:path>
              <a:path w="3305809" h="238125">
                <a:moveTo>
                  <a:pt x="3249929" y="1523"/>
                </a:moveTo>
                <a:lnTo>
                  <a:pt x="3218336" y="55646"/>
                </a:lnTo>
                <a:lnTo>
                  <a:pt x="3194547" y="96377"/>
                </a:lnTo>
                <a:lnTo>
                  <a:pt x="3196071" y="102229"/>
                </a:lnTo>
                <a:lnTo>
                  <a:pt x="3200643" y="104759"/>
                </a:lnTo>
                <a:lnTo>
                  <a:pt x="3205215" y="107441"/>
                </a:lnTo>
                <a:lnTo>
                  <a:pt x="3211067" y="105917"/>
                </a:lnTo>
                <a:lnTo>
                  <a:pt x="3213750" y="101345"/>
                </a:lnTo>
                <a:lnTo>
                  <a:pt x="3240401" y="55646"/>
                </a:lnTo>
                <a:lnTo>
                  <a:pt x="3240420" y="20421"/>
                </a:lnTo>
                <a:lnTo>
                  <a:pt x="3260960" y="20421"/>
                </a:lnTo>
                <a:lnTo>
                  <a:pt x="3249929" y="1523"/>
                </a:lnTo>
                <a:close/>
              </a:path>
              <a:path w="3305809" h="238125">
                <a:moveTo>
                  <a:pt x="3260960" y="20421"/>
                </a:moveTo>
                <a:lnTo>
                  <a:pt x="3259470" y="20421"/>
                </a:lnTo>
                <a:lnTo>
                  <a:pt x="3259470" y="55646"/>
                </a:lnTo>
                <a:lnTo>
                  <a:pt x="3286140" y="101345"/>
                </a:lnTo>
                <a:lnTo>
                  <a:pt x="3288791" y="105917"/>
                </a:lnTo>
                <a:lnTo>
                  <a:pt x="3294644" y="107441"/>
                </a:lnTo>
                <a:lnTo>
                  <a:pt x="3299216" y="104759"/>
                </a:lnTo>
                <a:lnTo>
                  <a:pt x="3303788" y="102229"/>
                </a:lnTo>
                <a:lnTo>
                  <a:pt x="3305312" y="96377"/>
                </a:lnTo>
                <a:lnTo>
                  <a:pt x="3281504" y="55615"/>
                </a:lnTo>
                <a:lnTo>
                  <a:pt x="3260960" y="20421"/>
                </a:lnTo>
                <a:close/>
              </a:path>
              <a:path w="3305809" h="238125">
                <a:moveTo>
                  <a:pt x="3259470" y="25145"/>
                </a:moveTo>
                <a:lnTo>
                  <a:pt x="3258190" y="25145"/>
                </a:lnTo>
                <a:lnTo>
                  <a:pt x="3249932" y="39304"/>
                </a:lnTo>
                <a:lnTo>
                  <a:pt x="3259470" y="55646"/>
                </a:lnTo>
                <a:lnTo>
                  <a:pt x="3259470" y="25145"/>
                </a:lnTo>
                <a:close/>
              </a:path>
              <a:path w="3305809" h="238125">
                <a:moveTo>
                  <a:pt x="3259470" y="20421"/>
                </a:moveTo>
                <a:lnTo>
                  <a:pt x="3240420" y="20421"/>
                </a:lnTo>
                <a:lnTo>
                  <a:pt x="3240420" y="55615"/>
                </a:lnTo>
                <a:lnTo>
                  <a:pt x="3249932" y="39304"/>
                </a:lnTo>
                <a:lnTo>
                  <a:pt x="3241669" y="25145"/>
                </a:lnTo>
                <a:lnTo>
                  <a:pt x="3259470" y="25145"/>
                </a:lnTo>
                <a:lnTo>
                  <a:pt x="3259470" y="20421"/>
                </a:lnTo>
                <a:close/>
              </a:path>
              <a:path w="3305809" h="238125">
                <a:moveTo>
                  <a:pt x="3258190" y="25145"/>
                </a:moveTo>
                <a:lnTo>
                  <a:pt x="3241669" y="25145"/>
                </a:lnTo>
                <a:lnTo>
                  <a:pt x="3249932" y="39304"/>
                </a:lnTo>
                <a:lnTo>
                  <a:pt x="3258190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91467" y="5660456"/>
            <a:ext cx="1649095" cy="238125"/>
          </a:xfrm>
          <a:custGeom>
            <a:avLst/>
            <a:gdLst/>
            <a:ahLst/>
            <a:cxnLst/>
            <a:rect l="l" t="t" r="r" b="b"/>
            <a:pathLst>
              <a:path w="1649095" h="238125">
                <a:moveTo>
                  <a:pt x="19049" y="0"/>
                </a:moveTo>
                <a:lnTo>
                  <a:pt x="0" y="0"/>
                </a:lnTo>
                <a:lnTo>
                  <a:pt x="0" y="233851"/>
                </a:lnTo>
                <a:lnTo>
                  <a:pt x="4297" y="238124"/>
                </a:lnTo>
                <a:lnTo>
                  <a:pt x="1598919" y="238124"/>
                </a:lnTo>
                <a:lnTo>
                  <a:pt x="1603247" y="233851"/>
                </a:lnTo>
                <a:lnTo>
                  <a:pt x="1603247" y="228599"/>
                </a:lnTo>
                <a:lnTo>
                  <a:pt x="19049" y="228599"/>
                </a:lnTo>
                <a:lnTo>
                  <a:pt x="9509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1649095" h="238125">
                <a:moveTo>
                  <a:pt x="19049" y="219074"/>
                </a:moveTo>
                <a:lnTo>
                  <a:pt x="9509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1649095" h="238125">
                <a:moveTo>
                  <a:pt x="1584197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1584197" y="228599"/>
                </a:lnTo>
                <a:lnTo>
                  <a:pt x="1584197" y="219074"/>
                </a:lnTo>
                <a:close/>
              </a:path>
              <a:path w="1649095" h="238125">
                <a:moveTo>
                  <a:pt x="1593710" y="39402"/>
                </a:moveTo>
                <a:lnTo>
                  <a:pt x="1584197" y="55713"/>
                </a:lnTo>
                <a:lnTo>
                  <a:pt x="1584197" y="228599"/>
                </a:lnTo>
                <a:lnTo>
                  <a:pt x="1593707" y="219074"/>
                </a:lnTo>
                <a:lnTo>
                  <a:pt x="1603247" y="219074"/>
                </a:lnTo>
                <a:lnTo>
                  <a:pt x="1603228" y="55713"/>
                </a:lnTo>
                <a:lnTo>
                  <a:pt x="1593710" y="39402"/>
                </a:lnTo>
                <a:close/>
              </a:path>
              <a:path w="1649095" h="238125">
                <a:moveTo>
                  <a:pt x="1603247" y="219074"/>
                </a:moveTo>
                <a:lnTo>
                  <a:pt x="1593707" y="219074"/>
                </a:lnTo>
                <a:lnTo>
                  <a:pt x="1584197" y="228599"/>
                </a:lnTo>
                <a:lnTo>
                  <a:pt x="1603247" y="228599"/>
                </a:lnTo>
                <a:lnTo>
                  <a:pt x="1603247" y="219074"/>
                </a:lnTo>
                <a:close/>
              </a:path>
              <a:path w="1649095" h="238125">
                <a:moveTo>
                  <a:pt x="1593707" y="1548"/>
                </a:moveTo>
                <a:lnTo>
                  <a:pt x="1541007" y="91845"/>
                </a:lnTo>
                <a:lnTo>
                  <a:pt x="1538325" y="96392"/>
                </a:lnTo>
                <a:lnTo>
                  <a:pt x="1539849" y="102217"/>
                </a:lnTo>
                <a:lnTo>
                  <a:pt x="1548993" y="107527"/>
                </a:lnTo>
                <a:lnTo>
                  <a:pt x="1554845" y="105991"/>
                </a:lnTo>
                <a:lnTo>
                  <a:pt x="1557527" y="101443"/>
                </a:lnTo>
                <a:lnTo>
                  <a:pt x="1584178" y="55745"/>
                </a:lnTo>
                <a:lnTo>
                  <a:pt x="1584197" y="20442"/>
                </a:lnTo>
                <a:lnTo>
                  <a:pt x="1604735" y="20442"/>
                </a:lnTo>
                <a:lnTo>
                  <a:pt x="1593707" y="1548"/>
                </a:lnTo>
                <a:close/>
              </a:path>
              <a:path w="1649095" h="238125">
                <a:moveTo>
                  <a:pt x="1604735" y="20442"/>
                </a:moveTo>
                <a:lnTo>
                  <a:pt x="1603247" y="20442"/>
                </a:lnTo>
                <a:lnTo>
                  <a:pt x="1603247" y="55745"/>
                </a:lnTo>
                <a:lnTo>
                  <a:pt x="1632569" y="105991"/>
                </a:lnTo>
                <a:lnTo>
                  <a:pt x="1638421" y="107527"/>
                </a:lnTo>
                <a:lnTo>
                  <a:pt x="1642993" y="104872"/>
                </a:lnTo>
                <a:lnTo>
                  <a:pt x="1647443" y="102217"/>
                </a:lnTo>
                <a:lnTo>
                  <a:pt x="1649089" y="96392"/>
                </a:lnTo>
                <a:lnTo>
                  <a:pt x="1646407" y="91845"/>
                </a:lnTo>
                <a:lnTo>
                  <a:pt x="1604735" y="20442"/>
                </a:lnTo>
                <a:close/>
              </a:path>
              <a:path w="1649095" h="238125">
                <a:moveTo>
                  <a:pt x="1603247" y="25243"/>
                </a:moveTo>
                <a:lnTo>
                  <a:pt x="1601967" y="25243"/>
                </a:lnTo>
                <a:lnTo>
                  <a:pt x="1593710" y="39402"/>
                </a:lnTo>
                <a:lnTo>
                  <a:pt x="1603247" y="55745"/>
                </a:lnTo>
                <a:lnTo>
                  <a:pt x="1603247" y="25243"/>
                </a:lnTo>
                <a:close/>
              </a:path>
              <a:path w="1649095" h="238125">
                <a:moveTo>
                  <a:pt x="1603247" y="20442"/>
                </a:moveTo>
                <a:lnTo>
                  <a:pt x="1584197" y="20442"/>
                </a:lnTo>
                <a:lnTo>
                  <a:pt x="1584197" y="55713"/>
                </a:lnTo>
                <a:lnTo>
                  <a:pt x="1593710" y="39402"/>
                </a:lnTo>
                <a:lnTo>
                  <a:pt x="1585447" y="25243"/>
                </a:lnTo>
                <a:lnTo>
                  <a:pt x="1603247" y="25243"/>
                </a:lnTo>
                <a:lnTo>
                  <a:pt x="1603247" y="20442"/>
                </a:lnTo>
                <a:close/>
              </a:path>
              <a:path w="1649095" h="238125">
                <a:moveTo>
                  <a:pt x="1601967" y="25243"/>
                </a:moveTo>
                <a:lnTo>
                  <a:pt x="1585447" y="25243"/>
                </a:lnTo>
                <a:lnTo>
                  <a:pt x="1593710" y="39402"/>
                </a:lnTo>
                <a:lnTo>
                  <a:pt x="1601967" y="25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7756" y="3708654"/>
            <a:ext cx="1301115" cy="730885"/>
          </a:xfrm>
          <a:custGeom>
            <a:avLst/>
            <a:gdLst/>
            <a:ahLst/>
            <a:cxnLst/>
            <a:rect l="l" t="t" r="r" b="b"/>
            <a:pathLst>
              <a:path w="1301114" h="730885">
                <a:moveTo>
                  <a:pt x="61853" y="632591"/>
                </a:moveTo>
                <a:lnTo>
                  <a:pt x="56006" y="634115"/>
                </a:lnTo>
                <a:lnTo>
                  <a:pt x="53339" y="638555"/>
                </a:lnTo>
                <a:lnTo>
                  <a:pt x="0" y="728471"/>
                </a:lnTo>
                <a:lnTo>
                  <a:pt x="109727" y="730757"/>
                </a:lnTo>
                <a:lnTo>
                  <a:pt x="113096" y="727578"/>
                </a:lnTo>
                <a:lnTo>
                  <a:pt x="21086" y="727578"/>
                </a:lnTo>
                <a:lnTo>
                  <a:pt x="11942" y="710945"/>
                </a:lnTo>
                <a:lnTo>
                  <a:pt x="42740" y="693835"/>
                </a:lnTo>
                <a:lnTo>
                  <a:pt x="69722" y="648330"/>
                </a:lnTo>
                <a:lnTo>
                  <a:pt x="72389" y="643758"/>
                </a:lnTo>
                <a:lnTo>
                  <a:pt x="70865" y="637925"/>
                </a:lnTo>
                <a:lnTo>
                  <a:pt x="66425" y="635258"/>
                </a:lnTo>
                <a:lnTo>
                  <a:pt x="61853" y="632591"/>
                </a:lnTo>
                <a:close/>
              </a:path>
              <a:path w="1301114" h="730885">
                <a:moveTo>
                  <a:pt x="42740" y="693835"/>
                </a:moveTo>
                <a:lnTo>
                  <a:pt x="11942" y="710945"/>
                </a:lnTo>
                <a:lnTo>
                  <a:pt x="21086" y="727578"/>
                </a:lnTo>
                <a:lnTo>
                  <a:pt x="27259" y="724149"/>
                </a:lnTo>
                <a:lnTo>
                  <a:pt x="24764" y="724149"/>
                </a:lnTo>
                <a:lnTo>
                  <a:pt x="16763" y="709802"/>
                </a:lnTo>
                <a:lnTo>
                  <a:pt x="33272" y="709802"/>
                </a:lnTo>
                <a:lnTo>
                  <a:pt x="42740" y="693835"/>
                </a:lnTo>
                <a:close/>
              </a:path>
              <a:path w="1301114" h="730885">
                <a:moveTo>
                  <a:pt x="51817" y="710508"/>
                </a:moveTo>
                <a:lnTo>
                  <a:pt x="21086" y="727578"/>
                </a:lnTo>
                <a:lnTo>
                  <a:pt x="113096" y="727578"/>
                </a:lnTo>
                <a:lnTo>
                  <a:pt x="114168" y="726566"/>
                </a:lnTo>
                <a:lnTo>
                  <a:pt x="114168" y="721364"/>
                </a:lnTo>
                <a:lnTo>
                  <a:pt x="114299" y="716030"/>
                </a:lnTo>
                <a:lnTo>
                  <a:pt x="110108" y="711707"/>
                </a:lnTo>
                <a:lnTo>
                  <a:pt x="51817" y="710508"/>
                </a:lnTo>
                <a:close/>
              </a:path>
              <a:path w="1301114" h="730885">
                <a:moveTo>
                  <a:pt x="16763" y="709802"/>
                </a:moveTo>
                <a:lnTo>
                  <a:pt x="24764" y="724149"/>
                </a:lnTo>
                <a:lnTo>
                  <a:pt x="33077" y="710131"/>
                </a:lnTo>
                <a:lnTo>
                  <a:pt x="16763" y="709802"/>
                </a:lnTo>
                <a:close/>
              </a:path>
              <a:path w="1301114" h="730885">
                <a:moveTo>
                  <a:pt x="33077" y="710131"/>
                </a:moveTo>
                <a:lnTo>
                  <a:pt x="24764" y="724149"/>
                </a:lnTo>
                <a:lnTo>
                  <a:pt x="27259" y="724149"/>
                </a:lnTo>
                <a:lnTo>
                  <a:pt x="51817" y="710508"/>
                </a:lnTo>
                <a:lnTo>
                  <a:pt x="33077" y="710131"/>
                </a:lnTo>
                <a:close/>
              </a:path>
              <a:path w="1301114" h="730885">
                <a:moveTo>
                  <a:pt x="1291605" y="0"/>
                </a:moveTo>
                <a:lnTo>
                  <a:pt x="42740" y="693835"/>
                </a:lnTo>
                <a:lnTo>
                  <a:pt x="33077" y="710131"/>
                </a:lnTo>
                <a:lnTo>
                  <a:pt x="51817" y="710508"/>
                </a:lnTo>
                <a:lnTo>
                  <a:pt x="1300749" y="16763"/>
                </a:lnTo>
                <a:lnTo>
                  <a:pt x="1291605" y="0"/>
                </a:lnTo>
                <a:close/>
              </a:path>
              <a:path w="1301114" h="730885">
                <a:moveTo>
                  <a:pt x="33272" y="709802"/>
                </a:moveTo>
                <a:lnTo>
                  <a:pt x="16763" y="709802"/>
                </a:lnTo>
                <a:lnTo>
                  <a:pt x="33077" y="710131"/>
                </a:lnTo>
                <a:lnTo>
                  <a:pt x="33272" y="709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5371" y="3708654"/>
            <a:ext cx="1301115" cy="730885"/>
          </a:xfrm>
          <a:custGeom>
            <a:avLst/>
            <a:gdLst/>
            <a:ahLst/>
            <a:cxnLst/>
            <a:rect l="l" t="t" r="r" b="b"/>
            <a:pathLst>
              <a:path w="1301115" h="730885">
                <a:moveTo>
                  <a:pt x="1248688" y="710434"/>
                </a:moveTo>
                <a:lnTo>
                  <a:pt x="1190518" y="711707"/>
                </a:lnTo>
                <a:lnTo>
                  <a:pt x="1186433" y="716030"/>
                </a:lnTo>
                <a:lnTo>
                  <a:pt x="1186433" y="721232"/>
                </a:lnTo>
                <a:lnTo>
                  <a:pt x="1186586" y="726566"/>
                </a:lnTo>
                <a:lnTo>
                  <a:pt x="1191005" y="730757"/>
                </a:lnTo>
                <a:lnTo>
                  <a:pt x="1300733" y="728340"/>
                </a:lnTo>
                <a:lnTo>
                  <a:pt x="1300281" y="727578"/>
                </a:lnTo>
                <a:lnTo>
                  <a:pt x="1279550" y="727578"/>
                </a:lnTo>
                <a:lnTo>
                  <a:pt x="1248688" y="710434"/>
                </a:lnTo>
                <a:close/>
              </a:path>
              <a:path w="1301115" h="730885">
                <a:moveTo>
                  <a:pt x="1267678" y="710024"/>
                </a:moveTo>
                <a:lnTo>
                  <a:pt x="1248688" y="710434"/>
                </a:lnTo>
                <a:lnTo>
                  <a:pt x="1279550" y="727578"/>
                </a:lnTo>
                <a:lnTo>
                  <a:pt x="1281526" y="724031"/>
                </a:lnTo>
                <a:lnTo>
                  <a:pt x="1275984" y="724031"/>
                </a:lnTo>
                <a:lnTo>
                  <a:pt x="1267678" y="710024"/>
                </a:lnTo>
                <a:close/>
              </a:path>
              <a:path w="1301115" h="730885">
                <a:moveTo>
                  <a:pt x="1238890" y="632459"/>
                </a:moveTo>
                <a:lnTo>
                  <a:pt x="1229746" y="637793"/>
                </a:lnTo>
                <a:lnTo>
                  <a:pt x="1228343" y="643640"/>
                </a:lnTo>
                <a:lnTo>
                  <a:pt x="1231026" y="648212"/>
                </a:lnTo>
                <a:lnTo>
                  <a:pt x="1258107" y="693883"/>
                </a:lnTo>
                <a:lnTo>
                  <a:pt x="1288816" y="710945"/>
                </a:lnTo>
                <a:lnTo>
                  <a:pt x="1279550" y="727578"/>
                </a:lnTo>
                <a:lnTo>
                  <a:pt x="1300281" y="727578"/>
                </a:lnTo>
                <a:lnTo>
                  <a:pt x="1247393" y="638555"/>
                </a:lnTo>
                <a:lnTo>
                  <a:pt x="1244742" y="633983"/>
                </a:lnTo>
                <a:lnTo>
                  <a:pt x="1238890" y="632459"/>
                </a:lnTo>
                <a:close/>
              </a:path>
              <a:path w="1301115" h="730885">
                <a:moveTo>
                  <a:pt x="1283969" y="709671"/>
                </a:moveTo>
                <a:lnTo>
                  <a:pt x="1267678" y="710024"/>
                </a:lnTo>
                <a:lnTo>
                  <a:pt x="1275984" y="724031"/>
                </a:lnTo>
                <a:lnTo>
                  <a:pt x="1283969" y="709671"/>
                </a:lnTo>
                <a:close/>
              </a:path>
              <a:path w="1301115" h="730885">
                <a:moveTo>
                  <a:pt x="1286523" y="709671"/>
                </a:moveTo>
                <a:lnTo>
                  <a:pt x="1283969" y="709671"/>
                </a:lnTo>
                <a:lnTo>
                  <a:pt x="1275984" y="724031"/>
                </a:lnTo>
                <a:lnTo>
                  <a:pt x="1281526" y="724031"/>
                </a:lnTo>
                <a:lnTo>
                  <a:pt x="1288816" y="710945"/>
                </a:lnTo>
                <a:lnTo>
                  <a:pt x="1286523" y="709671"/>
                </a:lnTo>
                <a:close/>
              </a:path>
              <a:path w="1301115" h="730885">
                <a:moveTo>
                  <a:pt x="9296" y="0"/>
                </a:moveTo>
                <a:lnTo>
                  <a:pt x="0" y="16763"/>
                </a:lnTo>
                <a:lnTo>
                  <a:pt x="1248688" y="710434"/>
                </a:lnTo>
                <a:lnTo>
                  <a:pt x="1267678" y="710024"/>
                </a:lnTo>
                <a:lnTo>
                  <a:pt x="1258107" y="693883"/>
                </a:lnTo>
                <a:lnTo>
                  <a:pt x="9296" y="0"/>
                </a:lnTo>
                <a:close/>
              </a:path>
              <a:path w="1301115" h="730885">
                <a:moveTo>
                  <a:pt x="1258107" y="693883"/>
                </a:moveTo>
                <a:lnTo>
                  <a:pt x="1267678" y="710024"/>
                </a:lnTo>
                <a:lnTo>
                  <a:pt x="1283969" y="709671"/>
                </a:lnTo>
                <a:lnTo>
                  <a:pt x="1286523" y="709671"/>
                </a:lnTo>
                <a:lnTo>
                  <a:pt x="1258107" y="693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27218" y="646490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94078" y="2093729"/>
          <a:ext cx="6192770" cy="1291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"/>
                <a:gridCol w="1296161"/>
                <a:gridCol w="1440187"/>
                <a:gridCol w="72001"/>
                <a:gridCol w="1584205"/>
                <a:gridCol w="1728208"/>
              </a:tblGrid>
              <a:tr h="72024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20077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derID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ockNo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ockQua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ock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rice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1993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6013" y="4859630"/>
          <a:ext cx="4464510" cy="1451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96"/>
                <a:gridCol w="1296137"/>
                <a:gridCol w="1440163"/>
                <a:gridCol w="72062"/>
                <a:gridCol w="1584152"/>
              </a:tblGrid>
              <a:tr h="72021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77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ockNo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ockQu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1996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498607" y="4859630"/>
          <a:ext cx="3240387" cy="1451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93"/>
                <a:gridCol w="1440179"/>
                <a:gridCol w="72024"/>
                <a:gridCol w="1656191"/>
              </a:tblGrid>
              <a:tr h="72021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77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ockNo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ockPr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1996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12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51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84746"/>
            <a:ext cx="7913370" cy="1013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3200" dirty="0">
                <a:latin typeface="Calibri"/>
                <a:cs typeface="Calibri"/>
              </a:rPr>
              <a:t>This 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aďase</a:t>
            </a:r>
            <a:r>
              <a:rPr sz="3200" dirty="0">
                <a:latin typeface="Calibri"/>
                <a:cs typeface="Calibri"/>
              </a:rPr>
              <a:t> is </a:t>
            </a:r>
            <a:r>
              <a:rPr lang="en-US" sz="3200" dirty="0"/>
              <a:t>is now in 2NF, but it isn’t in 3NF </a:t>
            </a: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20" dirty="0" smtClean="0">
                <a:latin typeface="Calibri"/>
                <a:cs typeface="Calibri"/>
              </a:rPr>
              <a:t>A</a:t>
            </a:r>
            <a:r>
              <a:rPr sz="2800" spc="-60" dirty="0" smtClean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ans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fu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de</a:t>
            </a:r>
            <a:r>
              <a:rPr sz="2800" spc="-2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en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ency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91467" y="6164509"/>
            <a:ext cx="1649095" cy="238125"/>
          </a:xfrm>
          <a:custGeom>
            <a:avLst/>
            <a:gdLst/>
            <a:ahLst/>
            <a:cxnLst/>
            <a:rect l="l" t="t" r="r" b="b"/>
            <a:pathLst>
              <a:path w="1649095" h="238125">
                <a:moveTo>
                  <a:pt x="19049" y="0"/>
                </a:moveTo>
                <a:lnTo>
                  <a:pt x="0" y="0"/>
                </a:lnTo>
                <a:lnTo>
                  <a:pt x="0" y="233848"/>
                </a:lnTo>
                <a:lnTo>
                  <a:pt x="4297" y="238124"/>
                </a:lnTo>
                <a:lnTo>
                  <a:pt x="1598919" y="238124"/>
                </a:lnTo>
                <a:lnTo>
                  <a:pt x="1603247" y="233848"/>
                </a:lnTo>
                <a:lnTo>
                  <a:pt x="1603247" y="228599"/>
                </a:lnTo>
                <a:lnTo>
                  <a:pt x="19049" y="228599"/>
                </a:lnTo>
                <a:lnTo>
                  <a:pt x="9509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1649095" h="238125">
                <a:moveTo>
                  <a:pt x="19049" y="219074"/>
                </a:moveTo>
                <a:lnTo>
                  <a:pt x="9509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1649095" h="238125">
                <a:moveTo>
                  <a:pt x="1584197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1584197" y="228599"/>
                </a:lnTo>
                <a:lnTo>
                  <a:pt x="1584197" y="219074"/>
                </a:lnTo>
                <a:close/>
              </a:path>
              <a:path w="1649095" h="238125">
                <a:moveTo>
                  <a:pt x="1593710" y="39399"/>
                </a:moveTo>
                <a:lnTo>
                  <a:pt x="1584197" y="55710"/>
                </a:lnTo>
                <a:lnTo>
                  <a:pt x="1584197" y="228599"/>
                </a:lnTo>
                <a:lnTo>
                  <a:pt x="1593707" y="219074"/>
                </a:lnTo>
                <a:lnTo>
                  <a:pt x="1603247" y="219074"/>
                </a:lnTo>
                <a:lnTo>
                  <a:pt x="1603228" y="55710"/>
                </a:lnTo>
                <a:lnTo>
                  <a:pt x="1593710" y="39399"/>
                </a:lnTo>
                <a:close/>
              </a:path>
              <a:path w="1649095" h="238125">
                <a:moveTo>
                  <a:pt x="1603247" y="219074"/>
                </a:moveTo>
                <a:lnTo>
                  <a:pt x="1593707" y="219074"/>
                </a:lnTo>
                <a:lnTo>
                  <a:pt x="1584197" y="228599"/>
                </a:lnTo>
                <a:lnTo>
                  <a:pt x="1603247" y="228599"/>
                </a:lnTo>
                <a:lnTo>
                  <a:pt x="1603247" y="219074"/>
                </a:lnTo>
                <a:close/>
              </a:path>
              <a:path w="1649095" h="238125">
                <a:moveTo>
                  <a:pt x="1593707" y="1545"/>
                </a:moveTo>
                <a:lnTo>
                  <a:pt x="1541007" y="91842"/>
                </a:lnTo>
                <a:lnTo>
                  <a:pt x="1538325" y="96392"/>
                </a:lnTo>
                <a:lnTo>
                  <a:pt x="1539849" y="102226"/>
                </a:lnTo>
                <a:lnTo>
                  <a:pt x="1548993" y="107524"/>
                </a:lnTo>
                <a:lnTo>
                  <a:pt x="1554845" y="105988"/>
                </a:lnTo>
                <a:lnTo>
                  <a:pt x="1557527" y="101440"/>
                </a:lnTo>
                <a:lnTo>
                  <a:pt x="1584178" y="55742"/>
                </a:lnTo>
                <a:lnTo>
                  <a:pt x="1584197" y="20442"/>
                </a:lnTo>
                <a:lnTo>
                  <a:pt x="1604736" y="20442"/>
                </a:lnTo>
                <a:lnTo>
                  <a:pt x="1593707" y="1545"/>
                </a:lnTo>
                <a:close/>
              </a:path>
              <a:path w="1649095" h="238125">
                <a:moveTo>
                  <a:pt x="1604736" y="20442"/>
                </a:moveTo>
                <a:lnTo>
                  <a:pt x="1603247" y="20442"/>
                </a:lnTo>
                <a:lnTo>
                  <a:pt x="1603247" y="55742"/>
                </a:lnTo>
                <a:lnTo>
                  <a:pt x="1632569" y="105988"/>
                </a:lnTo>
                <a:lnTo>
                  <a:pt x="1638421" y="107524"/>
                </a:lnTo>
                <a:lnTo>
                  <a:pt x="1642993" y="104869"/>
                </a:lnTo>
                <a:lnTo>
                  <a:pt x="1647443" y="102226"/>
                </a:lnTo>
                <a:lnTo>
                  <a:pt x="1649089" y="96392"/>
                </a:lnTo>
                <a:lnTo>
                  <a:pt x="1646407" y="91842"/>
                </a:lnTo>
                <a:lnTo>
                  <a:pt x="1604736" y="20442"/>
                </a:lnTo>
                <a:close/>
              </a:path>
              <a:path w="1649095" h="238125">
                <a:moveTo>
                  <a:pt x="1603247" y="25240"/>
                </a:moveTo>
                <a:lnTo>
                  <a:pt x="1601967" y="25240"/>
                </a:lnTo>
                <a:lnTo>
                  <a:pt x="1593710" y="39399"/>
                </a:lnTo>
                <a:lnTo>
                  <a:pt x="1603247" y="55742"/>
                </a:lnTo>
                <a:lnTo>
                  <a:pt x="1603247" y="25240"/>
                </a:lnTo>
                <a:close/>
              </a:path>
              <a:path w="1649095" h="238125">
                <a:moveTo>
                  <a:pt x="1603247" y="20442"/>
                </a:moveTo>
                <a:lnTo>
                  <a:pt x="1584197" y="20442"/>
                </a:lnTo>
                <a:lnTo>
                  <a:pt x="1584197" y="55710"/>
                </a:lnTo>
                <a:lnTo>
                  <a:pt x="1593710" y="39399"/>
                </a:lnTo>
                <a:lnTo>
                  <a:pt x="1585447" y="25240"/>
                </a:lnTo>
                <a:lnTo>
                  <a:pt x="1603247" y="25240"/>
                </a:lnTo>
                <a:lnTo>
                  <a:pt x="1603247" y="20442"/>
                </a:lnTo>
                <a:close/>
              </a:path>
              <a:path w="1649095" h="238125">
                <a:moveTo>
                  <a:pt x="1601967" y="25240"/>
                </a:moveTo>
                <a:lnTo>
                  <a:pt x="1585447" y="25240"/>
                </a:lnTo>
                <a:lnTo>
                  <a:pt x="1593710" y="39399"/>
                </a:lnTo>
                <a:lnTo>
                  <a:pt x="1601967" y="2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5612" y="3501021"/>
            <a:ext cx="1440180" cy="864235"/>
          </a:xfrm>
          <a:custGeom>
            <a:avLst/>
            <a:gdLst/>
            <a:ahLst/>
            <a:cxnLst/>
            <a:rect l="l" t="t" r="r" b="b"/>
            <a:pathLst>
              <a:path w="1440180" h="864235">
                <a:moveTo>
                  <a:pt x="0" y="864095"/>
                </a:moveTo>
                <a:lnTo>
                  <a:pt x="1440179" y="864095"/>
                </a:lnTo>
                <a:lnTo>
                  <a:pt x="144017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7622" y="3573030"/>
            <a:ext cx="1296670" cy="720090"/>
          </a:xfrm>
          <a:custGeom>
            <a:avLst/>
            <a:gdLst/>
            <a:ahLst/>
            <a:cxnLst/>
            <a:rect l="l" t="t" r="r" b="b"/>
            <a:pathLst>
              <a:path w="1296670" h="720089">
                <a:moveTo>
                  <a:pt x="0" y="720077"/>
                </a:moveTo>
                <a:lnTo>
                  <a:pt x="1296161" y="720077"/>
                </a:lnTo>
                <a:lnTo>
                  <a:pt x="1296161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10691" y="3794503"/>
            <a:ext cx="970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56197" y="3573030"/>
            <a:ext cx="1404620" cy="720090"/>
          </a:xfrm>
          <a:custGeom>
            <a:avLst/>
            <a:gdLst/>
            <a:ahLst/>
            <a:cxnLst/>
            <a:rect l="l" t="t" r="r" b="b"/>
            <a:pathLst>
              <a:path w="1404620" h="720089">
                <a:moveTo>
                  <a:pt x="0" y="720077"/>
                </a:moveTo>
                <a:lnTo>
                  <a:pt x="1404116" y="720077"/>
                </a:lnTo>
                <a:lnTo>
                  <a:pt x="1404116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86251" y="3794503"/>
            <a:ext cx="11442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dd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27982" y="3573030"/>
            <a:ext cx="1728470" cy="720090"/>
          </a:xfrm>
          <a:custGeom>
            <a:avLst/>
            <a:gdLst/>
            <a:ahLst/>
            <a:cxnLst/>
            <a:rect l="l" t="t" r="r" b="b"/>
            <a:pathLst>
              <a:path w="1728470" h="720089">
                <a:moveTo>
                  <a:pt x="0" y="720077"/>
                </a:moveTo>
                <a:lnTo>
                  <a:pt x="1728215" y="720077"/>
                </a:lnTo>
                <a:lnTo>
                  <a:pt x="1728215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64129" y="3794503"/>
            <a:ext cx="14554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cu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omerID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43783" y="3573030"/>
            <a:ext cx="1584325" cy="720090"/>
          </a:xfrm>
          <a:custGeom>
            <a:avLst/>
            <a:gdLst/>
            <a:ahLst/>
            <a:cxnLst/>
            <a:rect l="l" t="t" r="r" b="b"/>
            <a:pathLst>
              <a:path w="1584325" h="720089">
                <a:moveTo>
                  <a:pt x="0" y="720077"/>
                </a:moveTo>
                <a:lnTo>
                  <a:pt x="1584197" y="720077"/>
                </a:lnTo>
                <a:lnTo>
                  <a:pt x="1584197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92376" y="3794503"/>
            <a:ext cx="1287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5" dirty="0">
                <a:latin typeface="Calibri"/>
                <a:cs typeface="Calibri"/>
              </a:rPr>
              <a:t>rD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87070" y="4292346"/>
            <a:ext cx="1504950" cy="238125"/>
          </a:xfrm>
          <a:custGeom>
            <a:avLst/>
            <a:gdLst/>
            <a:ahLst/>
            <a:cxnLst/>
            <a:rect l="l" t="t" r="r" b="b"/>
            <a:pathLst>
              <a:path w="1504950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190" y="238124"/>
                </a:lnTo>
                <a:lnTo>
                  <a:pt x="1454923" y="238124"/>
                </a:lnTo>
                <a:lnTo>
                  <a:pt x="1459098" y="233802"/>
                </a:lnTo>
                <a:lnTo>
                  <a:pt x="1459098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1504950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1504950" h="238125">
                <a:moveTo>
                  <a:pt x="1440048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1440048" y="228599"/>
                </a:lnTo>
                <a:lnTo>
                  <a:pt x="1440048" y="219074"/>
                </a:lnTo>
                <a:close/>
              </a:path>
              <a:path w="1504950" h="238125">
                <a:moveTo>
                  <a:pt x="1449634" y="39178"/>
                </a:moveTo>
                <a:lnTo>
                  <a:pt x="1440048" y="55615"/>
                </a:lnTo>
                <a:lnTo>
                  <a:pt x="1440048" y="228599"/>
                </a:lnTo>
                <a:lnTo>
                  <a:pt x="1449589" y="219074"/>
                </a:lnTo>
                <a:lnTo>
                  <a:pt x="1459098" y="219074"/>
                </a:lnTo>
                <a:lnTo>
                  <a:pt x="1459098" y="55406"/>
                </a:lnTo>
                <a:lnTo>
                  <a:pt x="1449634" y="39178"/>
                </a:lnTo>
                <a:close/>
              </a:path>
              <a:path w="1504950" h="238125">
                <a:moveTo>
                  <a:pt x="1459098" y="219074"/>
                </a:moveTo>
                <a:lnTo>
                  <a:pt x="1449589" y="219074"/>
                </a:lnTo>
                <a:lnTo>
                  <a:pt x="1440048" y="228599"/>
                </a:lnTo>
                <a:lnTo>
                  <a:pt x="1459098" y="228599"/>
                </a:lnTo>
                <a:lnTo>
                  <a:pt x="1459098" y="219074"/>
                </a:lnTo>
                <a:close/>
              </a:path>
              <a:path w="1504950" h="238125">
                <a:moveTo>
                  <a:pt x="1449589" y="1523"/>
                </a:moveTo>
                <a:lnTo>
                  <a:pt x="1397011" y="91820"/>
                </a:lnTo>
                <a:lnTo>
                  <a:pt x="1394328" y="96392"/>
                </a:lnTo>
                <a:lnTo>
                  <a:pt x="1395852" y="102239"/>
                </a:lnTo>
                <a:lnTo>
                  <a:pt x="1400424" y="104774"/>
                </a:lnTo>
                <a:lnTo>
                  <a:pt x="1404874" y="107441"/>
                </a:lnTo>
                <a:lnTo>
                  <a:pt x="1410727" y="105917"/>
                </a:lnTo>
                <a:lnTo>
                  <a:pt x="1440048" y="55615"/>
                </a:lnTo>
                <a:lnTo>
                  <a:pt x="1440048" y="20442"/>
                </a:lnTo>
                <a:lnTo>
                  <a:pt x="1460630" y="20442"/>
                </a:lnTo>
                <a:lnTo>
                  <a:pt x="1449589" y="1523"/>
                </a:lnTo>
                <a:close/>
              </a:path>
              <a:path w="1504950" h="238125">
                <a:moveTo>
                  <a:pt x="1460630" y="20442"/>
                </a:moveTo>
                <a:lnTo>
                  <a:pt x="1459098" y="20442"/>
                </a:lnTo>
                <a:lnTo>
                  <a:pt x="1459098" y="55406"/>
                </a:lnTo>
                <a:lnTo>
                  <a:pt x="1485890" y="101345"/>
                </a:lnTo>
                <a:lnTo>
                  <a:pt x="1488451" y="105917"/>
                </a:lnTo>
                <a:lnTo>
                  <a:pt x="1494272" y="107441"/>
                </a:lnTo>
                <a:lnTo>
                  <a:pt x="1498844" y="104774"/>
                </a:lnTo>
                <a:lnTo>
                  <a:pt x="1503416" y="102239"/>
                </a:lnTo>
                <a:lnTo>
                  <a:pt x="1504940" y="96392"/>
                </a:lnTo>
                <a:lnTo>
                  <a:pt x="1502289" y="91820"/>
                </a:lnTo>
                <a:lnTo>
                  <a:pt x="1460630" y="20442"/>
                </a:lnTo>
                <a:close/>
              </a:path>
              <a:path w="1504950" h="238125">
                <a:moveTo>
                  <a:pt x="1459098" y="20442"/>
                </a:moveTo>
                <a:lnTo>
                  <a:pt x="1440048" y="20442"/>
                </a:lnTo>
                <a:lnTo>
                  <a:pt x="1440048" y="55615"/>
                </a:lnTo>
                <a:lnTo>
                  <a:pt x="1449634" y="39178"/>
                </a:lnTo>
                <a:lnTo>
                  <a:pt x="1441450" y="25145"/>
                </a:lnTo>
                <a:lnTo>
                  <a:pt x="1459098" y="25145"/>
                </a:lnTo>
                <a:lnTo>
                  <a:pt x="1459098" y="20442"/>
                </a:lnTo>
                <a:close/>
              </a:path>
              <a:path w="1504950" h="238125">
                <a:moveTo>
                  <a:pt x="1459098" y="25145"/>
                </a:moveTo>
                <a:lnTo>
                  <a:pt x="1457818" y="25145"/>
                </a:lnTo>
                <a:lnTo>
                  <a:pt x="1449634" y="39178"/>
                </a:lnTo>
                <a:lnTo>
                  <a:pt x="1459098" y="55406"/>
                </a:lnTo>
                <a:lnTo>
                  <a:pt x="1459098" y="25145"/>
                </a:lnTo>
                <a:close/>
              </a:path>
              <a:path w="1504950" h="238125">
                <a:moveTo>
                  <a:pt x="1457818" y="25145"/>
                </a:moveTo>
                <a:lnTo>
                  <a:pt x="1441450" y="25145"/>
                </a:lnTo>
                <a:lnTo>
                  <a:pt x="1449634" y="39178"/>
                </a:lnTo>
                <a:lnTo>
                  <a:pt x="1457818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87070" y="4292346"/>
            <a:ext cx="3161665" cy="238125"/>
          </a:xfrm>
          <a:custGeom>
            <a:avLst/>
            <a:gdLst/>
            <a:ahLst/>
            <a:cxnLst/>
            <a:rect l="l" t="t" r="r" b="b"/>
            <a:pathLst>
              <a:path w="3161665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190" y="238124"/>
                </a:lnTo>
                <a:lnTo>
                  <a:pt x="3111114" y="238124"/>
                </a:lnTo>
                <a:lnTo>
                  <a:pt x="3115321" y="233802"/>
                </a:lnTo>
                <a:lnTo>
                  <a:pt x="3115321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3161665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3161665" h="238125">
                <a:moveTo>
                  <a:pt x="3096271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3096271" y="228599"/>
                </a:lnTo>
                <a:lnTo>
                  <a:pt x="3096271" y="219074"/>
                </a:lnTo>
                <a:close/>
              </a:path>
              <a:path w="3161665" h="238125">
                <a:moveTo>
                  <a:pt x="3105783" y="39304"/>
                </a:moveTo>
                <a:lnTo>
                  <a:pt x="3096271" y="55615"/>
                </a:lnTo>
                <a:lnTo>
                  <a:pt x="3096271" y="228599"/>
                </a:lnTo>
                <a:lnTo>
                  <a:pt x="3105780" y="219074"/>
                </a:lnTo>
                <a:lnTo>
                  <a:pt x="3115321" y="219074"/>
                </a:lnTo>
                <a:lnTo>
                  <a:pt x="3115302" y="55615"/>
                </a:lnTo>
                <a:lnTo>
                  <a:pt x="3105783" y="39304"/>
                </a:lnTo>
                <a:close/>
              </a:path>
              <a:path w="3161665" h="238125">
                <a:moveTo>
                  <a:pt x="3115321" y="219074"/>
                </a:moveTo>
                <a:lnTo>
                  <a:pt x="3105780" y="219074"/>
                </a:lnTo>
                <a:lnTo>
                  <a:pt x="3096271" y="228599"/>
                </a:lnTo>
                <a:lnTo>
                  <a:pt x="3115321" y="228599"/>
                </a:lnTo>
                <a:lnTo>
                  <a:pt x="3115321" y="219074"/>
                </a:lnTo>
                <a:close/>
              </a:path>
              <a:path w="3161665" h="238125">
                <a:moveTo>
                  <a:pt x="3105780" y="1523"/>
                </a:moveTo>
                <a:lnTo>
                  <a:pt x="3053080" y="91820"/>
                </a:lnTo>
                <a:lnTo>
                  <a:pt x="3050551" y="96392"/>
                </a:lnTo>
                <a:lnTo>
                  <a:pt x="3052075" y="102239"/>
                </a:lnTo>
                <a:lnTo>
                  <a:pt x="3061066" y="107441"/>
                </a:lnTo>
                <a:lnTo>
                  <a:pt x="3066918" y="105917"/>
                </a:lnTo>
                <a:lnTo>
                  <a:pt x="3069601" y="101345"/>
                </a:lnTo>
                <a:lnTo>
                  <a:pt x="3096252" y="55646"/>
                </a:lnTo>
                <a:lnTo>
                  <a:pt x="3096271" y="20442"/>
                </a:lnTo>
                <a:lnTo>
                  <a:pt x="3116822" y="20442"/>
                </a:lnTo>
                <a:lnTo>
                  <a:pt x="3105780" y="1523"/>
                </a:lnTo>
                <a:close/>
              </a:path>
              <a:path w="3161665" h="238125">
                <a:moveTo>
                  <a:pt x="3116822" y="20442"/>
                </a:moveTo>
                <a:lnTo>
                  <a:pt x="3115321" y="20442"/>
                </a:lnTo>
                <a:lnTo>
                  <a:pt x="3115321" y="55646"/>
                </a:lnTo>
                <a:lnTo>
                  <a:pt x="3141991" y="101345"/>
                </a:lnTo>
                <a:lnTo>
                  <a:pt x="3144642" y="105917"/>
                </a:lnTo>
                <a:lnTo>
                  <a:pt x="3150495" y="107441"/>
                </a:lnTo>
                <a:lnTo>
                  <a:pt x="3155067" y="104774"/>
                </a:lnTo>
                <a:lnTo>
                  <a:pt x="3159639" y="102239"/>
                </a:lnTo>
                <a:lnTo>
                  <a:pt x="3161163" y="96392"/>
                </a:lnTo>
                <a:lnTo>
                  <a:pt x="3137350" y="55615"/>
                </a:lnTo>
                <a:lnTo>
                  <a:pt x="3116822" y="20442"/>
                </a:lnTo>
                <a:close/>
              </a:path>
              <a:path w="3161665" h="238125">
                <a:moveTo>
                  <a:pt x="3115321" y="25145"/>
                </a:moveTo>
                <a:lnTo>
                  <a:pt x="3114040" y="25145"/>
                </a:lnTo>
                <a:lnTo>
                  <a:pt x="3105783" y="39304"/>
                </a:lnTo>
                <a:lnTo>
                  <a:pt x="3115321" y="55646"/>
                </a:lnTo>
                <a:lnTo>
                  <a:pt x="3115321" y="25145"/>
                </a:lnTo>
                <a:close/>
              </a:path>
              <a:path w="3161665" h="238125">
                <a:moveTo>
                  <a:pt x="3115321" y="20442"/>
                </a:moveTo>
                <a:lnTo>
                  <a:pt x="3096271" y="20442"/>
                </a:lnTo>
                <a:lnTo>
                  <a:pt x="3096271" y="55615"/>
                </a:lnTo>
                <a:lnTo>
                  <a:pt x="3105783" y="39304"/>
                </a:lnTo>
                <a:lnTo>
                  <a:pt x="3097520" y="25145"/>
                </a:lnTo>
                <a:lnTo>
                  <a:pt x="3115321" y="25145"/>
                </a:lnTo>
                <a:lnTo>
                  <a:pt x="3115321" y="20442"/>
                </a:lnTo>
                <a:close/>
              </a:path>
              <a:path w="3161665" h="238125">
                <a:moveTo>
                  <a:pt x="3114040" y="25145"/>
                </a:moveTo>
                <a:lnTo>
                  <a:pt x="3097520" y="25145"/>
                </a:lnTo>
                <a:lnTo>
                  <a:pt x="3105783" y="39304"/>
                </a:lnTo>
                <a:lnTo>
                  <a:pt x="3114040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3342" y="3335639"/>
            <a:ext cx="1631314" cy="238760"/>
          </a:xfrm>
          <a:custGeom>
            <a:avLst/>
            <a:gdLst/>
            <a:ahLst/>
            <a:cxnLst/>
            <a:rect l="l" t="t" r="r" b="b"/>
            <a:pathLst>
              <a:path w="1631315" h="238760">
                <a:moveTo>
                  <a:pt x="1580997" y="0"/>
                </a:moveTo>
                <a:lnTo>
                  <a:pt x="4297" y="0"/>
                </a:lnTo>
                <a:lnTo>
                  <a:pt x="0" y="4328"/>
                </a:lnTo>
                <a:lnTo>
                  <a:pt x="0" y="238140"/>
                </a:lnTo>
                <a:lnTo>
                  <a:pt x="19049" y="238140"/>
                </a:lnTo>
                <a:lnTo>
                  <a:pt x="19049" y="19049"/>
                </a:lnTo>
                <a:lnTo>
                  <a:pt x="9509" y="19049"/>
                </a:lnTo>
                <a:lnTo>
                  <a:pt x="19049" y="9540"/>
                </a:lnTo>
                <a:lnTo>
                  <a:pt x="1585203" y="9540"/>
                </a:lnTo>
                <a:lnTo>
                  <a:pt x="1585203" y="4328"/>
                </a:lnTo>
                <a:lnTo>
                  <a:pt x="1580997" y="0"/>
                </a:lnTo>
                <a:close/>
              </a:path>
              <a:path w="1631315" h="238760">
                <a:moveTo>
                  <a:pt x="1530979" y="130698"/>
                </a:moveTo>
                <a:lnTo>
                  <a:pt x="1526407" y="133228"/>
                </a:lnTo>
                <a:lnTo>
                  <a:pt x="1521957" y="135910"/>
                </a:lnTo>
                <a:lnTo>
                  <a:pt x="1520433" y="141731"/>
                </a:lnTo>
                <a:lnTo>
                  <a:pt x="1522963" y="146303"/>
                </a:lnTo>
                <a:lnTo>
                  <a:pt x="1575663" y="236616"/>
                </a:lnTo>
                <a:lnTo>
                  <a:pt x="1586715" y="217688"/>
                </a:lnTo>
                <a:lnTo>
                  <a:pt x="1566153" y="217688"/>
                </a:lnTo>
                <a:lnTo>
                  <a:pt x="1566153" y="182402"/>
                </a:lnTo>
                <a:lnTo>
                  <a:pt x="1539483" y="136672"/>
                </a:lnTo>
                <a:lnTo>
                  <a:pt x="1536801" y="132222"/>
                </a:lnTo>
                <a:lnTo>
                  <a:pt x="1530979" y="130698"/>
                </a:lnTo>
                <a:close/>
              </a:path>
              <a:path w="1631315" h="238760">
                <a:moveTo>
                  <a:pt x="1566153" y="182402"/>
                </a:moveTo>
                <a:lnTo>
                  <a:pt x="1566153" y="217688"/>
                </a:lnTo>
                <a:lnTo>
                  <a:pt x="1585203" y="217688"/>
                </a:lnTo>
                <a:lnTo>
                  <a:pt x="1585203" y="212872"/>
                </a:lnTo>
                <a:lnTo>
                  <a:pt x="1567433" y="212872"/>
                </a:lnTo>
                <a:lnTo>
                  <a:pt x="1575678" y="198735"/>
                </a:lnTo>
                <a:lnTo>
                  <a:pt x="1566153" y="182402"/>
                </a:lnTo>
                <a:close/>
              </a:path>
              <a:path w="1631315" h="238760">
                <a:moveTo>
                  <a:pt x="1620377" y="130698"/>
                </a:moveTo>
                <a:lnTo>
                  <a:pt x="1614525" y="132222"/>
                </a:lnTo>
                <a:lnTo>
                  <a:pt x="1611873" y="136672"/>
                </a:lnTo>
                <a:lnTo>
                  <a:pt x="1585203" y="182402"/>
                </a:lnTo>
                <a:lnTo>
                  <a:pt x="1585203" y="217688"/>
                </a:lnTo>
                <a:lnTo>
                  <a:pt x="1586715" y="217688"/>
                </a:lnTo>
                <a:lnTo>
                  <a:pt x="1628393" y="146303"/>
                </a:lnTo>
                <a:lnTo>
                  <a:pt x="1631045" y="141731"/>
                </a:lnTo>
                <a:lnTo>
                  <a:pt x="1629521" y="135910"/>
                </a:lnTo>
                <a:lnTo>
                  <a:pt x="1624949" y="133228"/>
                </a:lnTo>
                <a:lnTo>
                  <a:pt x="1620377" y="130698"/>
                </a:lnTo>
                <a:close/>
              </a:path>
              <a:path w="1631315" h="238760">
                <a:moveTo>
                  <a:pt x="1575678" y="198735"/>
                </a:moveTo>
                <a:lnTo>
                  <a:pt x="1567433" y="212872"/>
                </a:lnTo>
                <a:lnTo>
                  <a:pt x="1583923" y="212872"/>
                </a:lnTo>
                <a:lnTo>
                  <a:pt x="1575678" y="198735"/>
                </a:lnTo>
                <a:close/>
              </a:path>
              <a:path w="1631315" h="238760">
                <a:moveTo>
                  <a:pt x="1585203" y="182402"/>
                </a:moveTo>
                <a:lnTo>
                  <a:pt x="1575678" y="198735"/>
                </a:lnTo>
                <a:lnTo>
                  <a:pt x="1583923" y="212872"/>
                </a:lnTo>
                <a:lnTo>
                  <a:pt x="1585203" y="212872"/>
                </a:lnTo>
                <a:lnTo>
                  <a:pt x="1585203" y="182402"/>
                </a:lnTo>
                <a:close/>
              </a:path>
              <a:path w="1631315" h="238760">
                <a:moveTo>
                  <a:pt x="1566153" y="9540"/>
                </a:moveTo>
                <a:lnTo>
                  <a:pt x="1566153" y="182402"/>
                </a:lnTo>
                <a:lnTo>
                  <a:pt x="1575678" y="198735"/>
                </a:lnTo>
                <a:lnTo>
                  <a:pt x="1585203" y="182402"/>
                </a:lnTo>
                <a:lnTo>
                  <a:pt x="1585203" y="19049"/>
                </a:lnTo>
                <a:lnTo>
                  <a:pt x="1575663" y="19049"/>
                </a:lnTo>
                <a:lnTo>
                  <a:pt x="1566153" y="9540"/>
                </a:lnTo>
                <a:close/>
              </a:path>
              <a:path w="1631315" h="238760">
                <a:moveTo>
                  <a:pt x="19049" y="9540"/>
                </a:moveTo>
                <a:lnTo>
                  <a:pt x="9509" y="19049"/>
                </a:lnTo>
                <a:lnTo>
                  <a:pt x="19049" y="19049"/>
                </a:lnTo>
                <a:lnTo>
                  <a:pt x="19049" y="9540"/>
                </a:lnTo>
                <a:close/>
              </a:path>
              <a:path w="1631315" h="238760">
                <a:moveTo>
                  <a:pt x="1566153" y="9540"/>
                </a:moveTo>
                <a:lnTo>
                  <a:pt x="19049" y="9540"/>
                </a:lnTo>
                <a:lnTo>
                  <a:pt x="19049" y="19049"/>
                </a:lnTo>
                <a:lnTo>
                  <a:pt x="1566153" y="19049"/>
                </a:lnTo>
                <a:lnTo>
                  <a:pt x="1566153" y="9540"/>
                </a:lnTo>
                <a:close/>
              </a:path>
              <a:path w="1631315" h="238760">
                <a:moveTo>
                  <a:pt x="1585203" y="9540"/>
                </a:moveTo>
                <a:lnTo>
                  <a:pt x="1566153" y="9540"/>
                </a:lnTo>
                <a:lnTo>
                  <a:pt x="1575663" y="19049"/>
                </a:lnTo>
                <a:lnTo>
                  <a:pt x="1585203" y="19049"/>
                </a:lnTo>
                <a:lnTo>
                  <a:pt x="1585203" y="9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7070" y="4292346"/>
            <a:ext cx="4727575" cy="238125"/>
          </a:xfrm>
          <a:custGeom>
            <a:avLst/>
            <a:gdLst/>
            <a:ahLst/>
            <a:cxnLst/>
            <a:rect l="l" t="t" r="r" b="b"/>
            <a:pathLst>
              <a:path w="4727575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190" y="238124"/>
                </a:lnTo>
                <a:lnTo>
                  <a:pt x="4677268" y="238124"/>
                </a:lnTo>
                <a:lnTo>
                  <a:pt x="4681474" y="233802"/>
                </a:lnTo>
                <a:lnTo>
                  <a:pt x="4681474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4727575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4727575" h="238125">
                <a:moveTo>
                  <a:pt x="4662424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4662424" y="228599"/>
                </a:lnTo>
                <a:lnTo>
                  <a:pt x="4662424" y="219074"/>
                </a:lnTo>
                <a:close/>
              </a:path>
              <a:path w="4727575" h="238125">
                <a:moveTo>
                  <a:pt x="4671949" y="39283"/>
                </a:moveTo>
                <a:lnTo>
                  <a:pt x="4662424" y="55615"/>
                </a:lnTo>
                <a:lnTo>
                  <a:pt x="4662424" y="228599"/>
                </a:lnTo>
                <a:lnTo>
                  <a:pt x="4671934" y="219074"/>
                </a:lnTo>
                <a:lnTo>
                  <a:pt x="4681474" y="219074"/>
                </a:lnTo>
                <a:lnTo>
                  <a:pt x="4681474" y="55615"/>
                </a:lnTo>
                <a:lnTo>
                  <a:pt x="4671949" y="39283"/>
                </a:lnTo>
                <a:close/>
              </a:path>
              <a:path w="4727575" h="238125">
                <a:moveTo>
                  <a:pt x="4681474" y="219074"/>
                </a:moveTo>
                <a:lnTo>
                  <a:pt x="4671934" y="219074"/>
                </a:lnTo>
                <a:lnTo>
                  <a:pt x="4662424" y="228599"/>
                </a:lnTo>
                <a:lnTo>
                  <a:pt x="4681474" y="228599"/>
                </a:lnTo>
                <a:lnTo>
                  <a:pt x="4681474" y="219074"/>
                </a:lnTo>
                <a:close/>
              </a:path>
              <a:path w="4727575" h="238125">
                <a:moveTo>
                  <a:pt x="4671934" y="1523"/>
                </a:moveTo>
                <a:lnTo>
                  <a:pt x="4619234" y="91820"/>
                </a:lnTo>
                <a:lnTo>
                  <a:pt x="4616704" y="96392"/>
                </a:lnTo>
                <a:lnTo>
                  <a:pt x="4618228" y="102239"/>
                </a:lnTo>
                <a:lnTo>
                  <a:pt x="4622678" y="104774"/>
                </a:lnTo>
                <a:lnTo>
                  <a:pt x="4627250" y="107441"/>
                </a:lnTo>
                <a:lnTo>
                  <a:pt x="4633072" y="105917"/>
                </a:lnTo>
                <a:lnTo>
                  <a:pt x="4635754" y="101345"/>
                </a:lnTo>
                <a:lnTo>
                  <a:pt x="4662424" y="55615"/>
                </a:lnTo>
                <a:lnTo>
                  <a:pt x="4662424" y="20442"/>
                </a:lnTo>
                <a:lnTo>
                  <a:pt x="4682982" y="20442"/>
                </a:lnTo>
                <a:lnTo>
                  <a:pt x="4671934" y="1523"/>
                </a:lnTo>
                <a:close/>
              </a:path>
              <a:path w="4727575" h="238125">
                <a:moveTo>
                  <a:pt x="4682982" y="20442"/>
                </a:moveTo>
                <a:lnTo>
                  <a:pt x="4681474" y="20442"/>
                </a:lnTo>
                <a:lnTo>
                  <a:pt x="4681474" y="55615"/>
                </a:lnTo>
                <a:lnTo>
                  <a:pt x="4710796" y="105917"/>
                </a:lnTo>
                <a:lnTo>
                  <a:pt x="4716648" y="107441"/>
                </a:lnTo>
                <a:lnTo>
                  <a:pt x="4721220" y="104774"/>
                </a:lnTo>
                <a:lnTo>
                  <a:pt x="4725792" y="102239"/>
                </a:lnTo>
                <a:lnTo>
                  <a:pt x="4727316" y="96392"/>
                </a:lnTo>
                <a:lnTo>
                  <a:pt x="4724665" y="91820"/>
                </a:lnTo>
                <a:lnTo>
                  <a:pt x="4682982" y="20442"/>
                </a:lnTo>
                <a:close/>
              </a:path>
              <a:path w="4727575" h="238125">
                <a:moveTo>
                  <a:pt x="4681474" y="20442"/>
                </a:moveTo>
                <a:lnTo>
                  <a:pt x="4662424" y="20442"/>
                </a:lnTo>
                <a:lnTo>
                  <a:pt x="4662424" y="55615"/>
                </a:lnTo>
                <a:lnTo>
                  <a:pt x="4671949" y="39283"/>
                </a:lnTo>
                <a:lnTo>
                  <a:pt x="4663705" y="25145"/>
                </a:lnTo>
                <a:lnTo>
                  <a:pt x="4681474" y="25145"/>
                </a:lnTo>
                <a:lnTo>
                  <a:pt x="4681474" y="20442"/>
                </a:lnTo>
                <a:close/>
              </a:path>
              <a:path w="4727575" h="238125">
                <a:moveTo>
                  <a:pt x="4681474" y="25145"/>
                </a:moveTo>
                <a:lnTo>
                  <a:pt x="4680194" y="25145"/>
                </a:lnTo>
                <a:lnTo>
                  <a:pt x="4671949" y="39283"/>
                </a:lnTo>
                <a:lnTo>
                  <a:pt x="4681474" y="55615"/>
                </a:lnTo>
                <a:lnTo>
                  <a:pt x="4681474" y="25145"/>
                </a:lnTo>
                <a:close/>
              </a:path>
              <a:path w="4727575" h="238125">
                <a:moveTo>
                  <a:pt x="4680194" y="25145"/>
                </a:moveTo>
                <a:lnTo>
                  <a:pt x="4663705" y="25145"/>
                </a:lnTo>
                <a:lnTo>
                  <a:pt x="4671949" y="39283"/>
                </a:lnTo>
                <a:lnTo>
                  <a:pt x="4680194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6013" y="5363693"/>
          <a:ext cx="4464510" cy="1512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96"/>
                <a:gridCol w="1296137"/>
                <a:gridCol w="1440163"/>
                <a:gridCol w="72062"/>
                <a:gridCol w="1584152"/>
              </a:tblGrid>
              <a:tr h="72008"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77"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ockNo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ockQu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8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498607" y="5363693"/>
          <a:ext cx="3240387" cy="1451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93"/>
                <a:gridCol w="1440179"/>
                <a:gridCol w="72024"/>
                <a:gridCol w="1656191"/>
              </a:tblGrid>
              <a:tr h="72008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77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ockNo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ockPr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8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12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84746"/>
            <a:ext cx="7792084" cy="139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3NF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{</a:t>
            </a:r>
            <a:r>
              <a:rPr sz="2800" spc="-15" dirty="0">
                <a:latin typeface="Calibri"/>
                <a:cs typeface="Calibri"/>
              </a:rPr>
              <a:t>cAdd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2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}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ans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de</a:t>
            </a:r>
            <a:r>
              <a:rPr sz="2800" spc="-2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en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Calibri"/>
                <a:cs typeface="Calibri"/>
              </a:rPr>
              <a:t>{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der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{</a:t>
            </a:r>
            <a:r>
              <a:rPr sz="2800" spc="-15" dirty="0">
                <a:latin typeface="Calibri"/>
                <a:cs typeface="Calibri"/>
              </a:rPr>
              <a:t>cu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omerI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5612" y="3861066"/>
            <a:ext cx="1440180" cy="864235"/>
          </a:xfrm>
          <a:custGeom>
            <a:avLst/>
            <a:gdLst/>
            <a:ahLst/>
            <a:cxnLst/>
            <a:rect l="l" t="t" r="r" b="b"/>
            <a:pathLst>
              <a:path w="1440180" h="864235">
                <a:moveTo>
                  <a:pt x="0" y="864095"/>
                </a:moveTo>
                <a:lnTo>
                  <a:pt x="1440179" y="864095"/>
                </a:lnTo>
                <a:lnTo>
                  <a:pt x="144017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622" y="3933075"/>
            <a:ext cx="1296670" cy="720090"/>
          </a:xfrm>
          <a:custGeom>
            <a:avLst/>
            <a:gdLst/>
            <a:ahLst/>
            <a:cxnLst/>
            <a:rect l="l" t="t" r="r" b="b"/>
            <a:pathLst>
              <a:path w="1296670" h="720089">
                <a:moveTo>
                  <a:pt x="0" y="720077"/>
                </a:moveTo>
                <a:lnTo>
                  <a:pt x="1296161" y="720077"/>
                </a:lnTo>
                <a:lnTo>
                  <a:pt x="1296161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10691" y="4154802"/>
            <a:ext cx="970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56197" y="3933075"/>
            <a:ext cx="1404620" cy="720090"/>
          </a:xfrm>
          <a:custGeom>
            <a:avLst/>
            <a:gdLst/>
            <a:ahLst/>
            <a:cxnLst/>
            <a:rect l="l" t="t" r="r" b="b"/>
            <a:pathLst>
              <a:path w="1404620" h="720089">
                <a:moveTo>
                  <a:pt x="0" y="720077"/>
                </a:moveTo>
                <a:lnTo>
                  <a:pt x="1404116" y="720077"/>
                </a:lnTo>
                <a:lnTo>
                  <a:pt x="1404116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6251" y="4154802"/>
            <a:ext cx="11442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dd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27982" y="3933075"/>
            <a:ext cx="1728470" cy="720090"/>
          </a:xfrm>
          <a:custGeom>
            <a:avLst/>
            <a:gdLst/>
            <a:ahLst/>
            <a:cxnLst/>
            <a:rect l="l" t="t" r="r" b="b"/>
            <a:pathLst>
              <a:path w="1728470" h="720089">
                <a:moveTo>
                  <a:pt x="0" y="720077"/>
                </a:moveTo>
                <a:lnTo>
                  <a:pt x="1728215" y="720077"/>
                </a:lnTo>
                <a:lnTo>
                  <a:pt x="1728215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64129" y="4154802"/>
            <a:ext cx="14554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cu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omerID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43783" y="3933075"/>
            <a:ext cx="1584325" cy="720090"/>
          </a:xfrm>
          <a:custGeom>
            <a:avLst/>
            <a:gdLst/>
            <a:ahLst/>
            <a:cxnLst/>
            <a:rect l="l" t="t" r="r" b="b"/>
            <a:pathLst>
              <a:path w="1584325" h="720089">
                <a:moveTo>
                  <a:pt x="0" y="720077"/>
                </a:moveTo>
                <a:lnTo>
                  <a:pt x="1584197" y="720077"/>
                </a:lnTo>
                <a:lnTo>
                  <a:pt x="1584197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92376" y="4154802"/>
            <a:ext cx="1287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5" dirty="0">
                <a:latin typeface="Calibri"/>
                <a:cs typeface="Calibri"/>
              </a:rPr>
              <a:t>rD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87070" y="4652391"/>
            <a:ext cx="1504950" cy="238125"/>
          </a:xfrm>
          <a:custGeom>
            <a:avLst/>
            <a:gdLst/>
            <a:ahLst/>
            <a:cxnLst/>
            <a:rect l="l" t="t" r="r" b="b"/>
            <a:pathLst>
              <a:path w="1504950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190" y="238124"/>
                </a:lnTo>
                <a:lnTo>
                  <a:pt x="1454923" y="238124"/>
                </a:lnTo>
                <a:lnTo>
                  <a:pt x="1459098" y="233802"/>
                </a:lnTo>
                <a:lnTo>
                  <a:pt x="1459098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1504950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1504950" h="238125">
                <a:moveTo>
                  <a:pt x="1440048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1440048" y="228599"/>
                </a:lnTo>
                <a:lnTo>
                  <a:pt x="1440048" y="219074"/>
                </a:lnTo>
                <a:close/>
              </a:path>
              <a:path w="1504950" h="238125">
                <a:moveTo>
                  <a:pt x="1449634" y="39178"/>
                </a:moveTo>
                <a:lnTo>
                  <a:pt x="1440048" y="55615"/>
                </a:lnTo>
                <a:lnTo>
                  <a:pt x="1440048" y="228599"/>
                </a:lnTo>
                <a:lnTo>
                  <a:pt x="1449589" y="219074"/>
                </a:lnTo>
                <a:lnTo>
                  <a:pt x="1459098" y="219074"/>
                </a:lnTo>
                <a:lnTo>
                  <a:pt x="1459098" y="55406"/>
                </a:lnTo>
                <a:lnTo>
                  <a:pt x="1449634" y="39178"/>
                </a:lnTo>
                <a:close/>
              </a:path>
              <a:path w="1504950" h="238125">
                <a:moveTo>
                  <a:pt x="1459098" y="219074"/>
                </a:moveTo>
                <a:lnTo>
                  <a:pt x="1449589" y="219074"/>
                </a:lnTo>
                <a:lnTo>
                  <a:pt x="1440048" y="228599"/>
                </a:lnTo>
                <a:lnTo>
                  <a:pt x="1459098" y="228599"/>
                </a:lnTo>
                <a:lnTo>
                  <a:pt x="1459098" y="219074"/>
                </a:lnTo>
                <a:close/>
              </a:path>
              <a:path w="1504950" h="238125">
                <a:moveTo>
                  <a:pt x="1449589" y="1523"/>
                </a:moveTo>
                <a:lnTo>
                  <a:pt x="1397011" y="91820"/>
                </a:lnTo>
                <a:lnTo>
                  <a:pt x="1394328" y="96392"/>
                </a:lnTo>
                <a:lnTo>
                  <a:pt x="1395852" y="102239"/>
                </a:lnTo>
                <a:lnTo>
                  <a:pt x="1400424" y="104774"/>
                </a:lnTo>
                <a:lnTo>
                  <a:pt x="1404874" y="107441"/>
                </a:lnTo>
                <a:lnTo>
                  <a:pt x="1410727" y="105917"/>
                </a:lnTo>
                <a:lnTo>
                  <a:pt x="1440048" y="55615"/>
                </a:lnTo>
                <a:lnTo>
                  <a:pt x="1440048" y="20442"/>
                </a:lnTo>
                <a:lnTo>
                  <a:pt x="1460630" y="20442"/>
                </a:lnTo>
                <a:lnTo>
                  <a:pt x="1449589" y="1523"/>
                </a:lnTo>
                <a:close/>
              </a:path>
              <a:path w="1504950" h="238125">
                <a:moveTo>
                  <a:pt x="1460630" y="20442"/>
                </a:moveTo>
                <a:lnTo>
                  <a:pt x="1459098" y="20442"/>
                </a:lnTo>
                <a:lnTo>
                  <a:pt x="1459098" y="55406"/>
                </a:lnTo>
                <a:lnTo>
                  <a:pt x="1485890" y="101345"/>
                </a:lnTo>
                <a:lnTo>
                  <a:pt x="1488451" y="105917"/>
                </a:lnTo>
                <a:lnTo>
                  <a:pt x="1494272" y="107441"/>
                </a:lnTo>
                <a:lnTo>
                  <a:pt x="1498844" y="104774"/>
                </a:lnTo>
                <a:lnTo>
                  <a:pt x="1503416" y="102239"/>
                </a:lnTo>
                <a:lnTo>
                  <a:pt x="1504940" y="96392"/>
                </a:lnTo>
                <a:lnTo>
                  <a:pt x="1502289" y="91820"/>
                </a:lnTo>
                <a:lnTo>
                  <a:pt x="1460630" y="20442"/>
                </a:lnTo>
                <a:close/>
              </a:path>
              <a:path w="1504950" h="238125">
                <a:moveTo>
                  <a:pt x="1459098" y="20442"/>
                </a:moveTo>
                <a:lnTo>
                  <a:pt x="1440048" y="20442"/>
                </a:lnTo>
                <a:lnTo>
                  <a:pt x="1440048" y="55615"/>
                </a:lnTo>
                <a:lnTo>
                  <a:pt x="1449634" y="39178"/>
                </a:lnTo>
                <a:lnTo>
                  <a:pt x="1441450" y="25145"/>
                </a:lnTo>
                <a:lnTo>
                  <a:pt x="1459098" y="25145"/>
                </a:lnTo>
                <a:lnTo>
                  <a:pt x="1459098" y="20442"/>
                </a:lnTo>
                <a:close/>
              </a:path>
              <a:path w="1504950" h="238125">
                <a:moveTo>
                  <a:pt x="1459098" y="25145"/>
                </a:moveTo>
                <a:lnTo>
                  <a:pt x="1457818" y="25145"/>
                </a:lnTo>
                <a:lnTo>
                  <a:pt x="1449634" y="39178"/>
                </a:lnTo>
                <a:lnTo>
                  <a:pt x="1459098" y="55406"/>
                </a:lnTo>
                <a:lnTo>
                  <a:pt x="1459098" y="25145"/>
                </a:lnTo>
                <a:close/>
              </a:path>
              <a:path w="1504950" h="238125">
                <a:moveTo>
                  <a:pt x="1457818" y="25145"/>
                </a:moveTo>
                <a:lnTo>
                  <a:pt x="1441450" y="25145"/>
                </a:lnTo>
                <a:lnTo>
                  <a:pt x="1449634" y="39178"/>
                </a:lnTo>
                <a:lnTo>
                  <a:pt x="1457818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87070" y="4652391"/>
            <a:ext cx="3161665" cy="238125"/>
          </a:xfrm>
          <a:custGeom>
            <a:avLst/>
            <a:gdLst/>
            <a:ahLst/>
            <a:cxnLst/>
            <a:rect l="l" t="t" r="r" b="b"/>
            <a:pathLst>
              <a:path w="3161665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190" y="238124"/>
                </a:lnTo>
                <a:lnTo>
                  <a:pt x="3111114" y="238124"/>
                </a:lnTo>
                <a:lnTo>
                  <a:pt x="3115321" y="233802"/>
                </a:lnTo>
                <a:lnTo>
                  <a:pt x="3115321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3161665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3161665" h="238125">
                <a:moveTo>
                  <a:pt x="3096271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3096271" y="228599"/>
                </a:lnTo>
                <a:lnTo>
                  <a:pt x="3096271" y="219074"/>
                </a:lnTo>
                <a:close/>
              </a:path>
              <a:path w="3161665" h="238125">
                <a:moveTo>
                  <a:pt x="3105783" y="39304"/>
                </a:moveTo>
                <a:lnTo>
                  <a:pt x="3096271" y="55615"/>
                </a:lnTo>
                <a:lnTo>
                  <a:pt x="3096271" y="228599"/>
                </a:lnTo>
                <a:lnTo>
                  <a:pt x="3105780" y="219074"/>
                </a:lnTo>
                <a:lnTo>
                  <a:pt x="3115321" y="219074"/>
                </a:lnTo>
                <a:lnTo>
                  <a:pt x="3115302" y="55615"/>
                </a:lnTo>
                <a:lnTo>
                  <a:pt x="3105783" y="39304"/>
                </a:lnTo>
                <a:close/>
              </a:path>
              <a:path w="3161665" h="238125">
                <a:moveTo>
                  <a:pt x="3115321" y="219074"/>
                </a:moveTo>
                <a:lnTo>
                  <a:pt x="3105780" y="219074"/>
                </a:lnTo>
                <a:lnTo>
                  <a:pt x="3096271" y="228599"/>
                </a:lnTo>
                <a:lnTo>
                  <a:pt x="3115321" y="228599"/>
                </a:lnTo>
                <a:lnTo>
                  <a:pt x="3115321" y="219074"/>
                </a:lnTo>
                <a:close/>
              </a:path>
              <a:path w="3161665" h="238125">
                <a:moveTo>
                  <a:pt x="3105780" y="1523"/>
                </a:moveTo>
                <a:lnTo>
                  <a:pt x="3053080" y="91820"/>
                </a:lnTo>
                <a:lnTo>
                  <a:pt x="3050551" y="96392"/>
                </a:lnTo>
                <a:lnTo>
                  <a:pt x="3052075" y="102239"/>
                </a:lnTo>
                <a:lnTo>
                  <a:pt x="3061066" y="107441"/>
                </a:lnTo>
                <a:lnTo>
                  <a:pt x="3066918" y="105917"/>
                </a:lnTo>
                <a:lnTo>
                  <a:pt x="3069601" y="101345"/>
                </a:lnTo>
                <a:lnTo>
                  <a:pt x="3096252" y="55646"/>
                </a:lnTo>
                <a:lnTo>
                  <a:pt x="3096271" y="20442"/>
                </a:lnTo>
                <a:lnTo>
                  <a:pt x="3116822" y="20442"/>
                </a:lnTo>
                <a:lnTo>
                  <a:pt x="3105780" y="1523"/>
                </a:lnTo>
                <a:close/>
              </a:path>
              <a:path w="3161665" h="238125">
                <a:moveTo>
                  <a:pt x="3116822" y="20442"/>
                </a:moveTo>
                <a:lnTo>
                  <a:pt x="3115321" y="20442"/>
                </a:lnTo>
                <a:lnTo>
                  <a:pt x="3115321" y="55646"/>
                </a:lnTo>
                <a:lnTo>
                  <a:pt x="3141991" y="101345"/>
                </a:lnTo>
                <a:lnTo>
                  <a:pt x="3144642" y="105917"/>
                </a:lnTo>
                <a:lnTo>
                  <a:pt x="3150495" y="107441"/>
                </a:lnTo>
                <a:lnTo>
                  <a:pt x="3155067" y="104774"/>
                </a:lnTo>
                <a:lnTo>
                  <a:pt x="3159639" y="102239"/>
                </a:lnTo>
                <a:lnTo>
                  <a:pt x="3161163" y="96392"/>
                </a:lnTo>
                <a:lnTo>
                  <a:pt x="3137350" y="55615"/>
                </a:lnTo>
                <a:lnTo>
                  <a:pt x="3116822" y="20442"/>
                </a:lnTo>
                <a:close/>
              </a:path>
              <a:path w="3161665" h="238125">
                <a:moveTo>
                  <a:pt x="3115321" y="25145"/>
                </a:moveTo>
                <a:lnTo>
                  <a:pt x="3114040" y="25145"/>
                </a:lnTo>
                <a:lnTo>
                  <a:pt x="3105783" y="39304"/>
                </a:lnTo>
                <a:lnTo>
                  <a:pt x="3115321" y="55646"/>
                </a:lnTo>
                <a:lnTo>
                  <a:pt x="3115321" y="25145"/>
                </a:lnTo>
                <a:close/>
              </a:path>
              <a:path w="3161665" h="238125">
                <a:moveTo>
                  <a:pt x="3115321" y="20442"/>
                </a:moveTo>
                <a:lnTo>
                  <a:pt x="3096271" y="20442"/>
                </a:lnTo>
                <a:lnTo>
                  <a:pt x="3096271" y="55615"/>
                </a:lnTo>
                <a:lnTo>
                  <a:pt x="3105783" y="39304"/>
                </a:lnTo>
                <a:lnTo>
                  <a:pt x="3097520" y="25145"/>
                </a:lnTo>
                <a:lnTo>
                  <a:pt x="3115321" y="25145"/>
                </a:lnTo>
                <a:lnTo>
                  <a:pt x="3115321" y="20442"/>
                </a:lnTo>
                <a:close/>
              </a:path>
              <a:path w="3161665" h="238125">
                <a:moveTo>
                  <a:pt x="3114040" y="25145"/>
                </a:moveTo>
                <a:lnTo>
                  <a:pt x="3097520" y="25145"/>
                </a:lnTo>
                <a:lnTo>
                  <a:pt x="3105783" y="39304"/>
                </a:lnTo>
                <a:lnTo>
                  <a:pt x="3114040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3342" y="3695700"/>
            <a:ext cx="1631314" cy="238125"/>
          </a:xfrm>
          <a:custGeom>
            <a:avLst/>
            <a:gdLst/>
            <a:ahLst/>
            <a:cxnLst/>
            <a:rect l="l" t="t" r="r" b="b"/>
            <a:pathLst>
              <a:path w="1631315" h="238125">
                <a:moveTo>
                  <a:pt x="1580997" y="0"/>
                </a:moveTo>
                <a:lnTo>
                  <a:pt x="4297" y="0"/>
                </a:lnTo>
                <a:lnTo>
                  <a:pt x="0" y="4328"/>
                </a:lnTo>
                <a:lnTo>
                  <a:pt x="0" y="238124"/>
                </a:lnTo>
                <a:lnTo>
                  <a:pt x="19049" y="238124"/>
                </a:lnTo>
                <a:lnTo>
                  <a:pt x="19049" y="19049"/>
                </a:lnTo>
                <a:lnTo>
                  <a:pt x="9509" y="19049"/>
                </a:lnTo>
                <a:lnTo>
                  <a:pt x="19049" y="9509"/>
                </a:lnTo>
                <a:lnTo>
                  <a:pt x="1585203" y="9509"/>
                </a:lnTo>
                <a:lnTo>
                  <a:pt x="1585203" y="4328"/>
                </a:lnTo>
                <a:lnTo>
                  <a:pt x="1580997" y="0"/>
                </a:lnTo>
                <a:close/>
              </a:path>
              <a:path w="1631315" h="238125">
                <a:moveTo>
                  <a:pt x="1530979" y="130682"/>
                </a:moveTo>
                <a:lnTo>
                  <a:pt x="1526407" y="133218"/>
                </a:lnTo>
                <a:lnTo>
                  <a:pt x="1521957" y="135885"/>
                </a:lnTo>
                <a:lnTo>
                  <a:pt x="1520433" y="141731"/>
                </a:lnTo>
                <a:lnTo>
                  <a:pt x="1522963" y="146303"/>
                </a:lnTo>
                <a:lnTo>
                  <a:pt x="1575663" y="236600"/>
                </a:lnTo>
                <a:lnTo>
                  <a:pt x="1586711" y="217682"/>
                </a:lnTo>
                <a:lnTo>
                  <a:pt x="1566153" y="217682"/>
                </a:lnTo>
                <a:lnTo>
                  <a:pt x="1566153" y="182378"/>
                </a:lnTo>
                <a:lnTo>
                  <a:pt x="1539483" y="136647"/>
                </a:lnTo>
                <a:lnTo>
                  <a:pt x="1536801" y="132206"/>
                </a:lnTo>
                <a:lnTo>
                  <a:pt x="1530979" y="130682"/>
                </a:lnTo>
                <a:close/>
              </a:path>
              <a:path w="1631315" h="238125">
                <a:moveTo>
                  <a:pt x="1566153" y="182378"/>
                </a:moveTo>
                <a:lnTo>
                  <a:pt x="1566153" y="217682"/>
                </a:lnTo>
                <a:lnTo>
                  <a:pt x="1585203" y="217682"/>
                </a:lnTo>
                <a:lnTo>
                  <a:pt x="1585203" y="212847"/>
                </a:lnTo>
                <a:lnTo>
                  <a:pt x="1567433" y="212847"/>
                </a:lnTo>
                <a:lnTo>
                  <a:pt x="1575678" y="198710"/>
                </a:lnTo>
                <a:lnTo>
                  <a:pt x="1566153" y="182378"/>
                </a:lnTo>
                <a:close/>
              </a:path>
              <a:path w="1631315" h="238125">
                <a:moveTo>
                  <a:pt x="1620377" y="130682"/>
                </a:moveTo>
                <a:lnTo>
                  <a:pt x="1614525" y="132206"/>
                </a:lnTo>
                <a:lnTo>
                  <a:pt x="1611873" y="136647"/>
                </a:lnTo>
                <a:lnTo>
                  <a:pt x="1585203" y="182378"/>
                </a:lnTo>
                <a:lnTo>
                  <a:pt x="1585203" y="217682"/>
                </a:lnTo>
                <a:lnTo>
                  <a:pt x="1586711" y="217682"/>
                </a:lnTo>
                <a:lnTo>
                  <a:pt x="1628393" y="146303"/>
                </a:lnTo>
                <a:lnTo>
                  <a:pt x="1631045" y="141731"/>
                </a:lnTo>
                <a:lnTo>
                  <a:pt x="1629521" y="135885"/>
                </a:lnTo>
                <a:lnTo>
                  <a:pt x="1624949" y="133218"/>
                </a:lnTo>
                <a:lnTo>
                  <a:pt x="1620377" y="130682"/>
                </a:lnTo>
                <a:close/>
              </a:path>
              <a:path w="1631315" h="238125">
                <a:moveTo>
                  <a:pt x="1575678" y="198710"/>
                </a:moveTo>
                <a:lnTo>
                  <a:pt x="1567433" y="212847"/>
                </a:lnTo>
                <a:lnTo>
                  <a:pt x="1583923" y="212847"/>
                </a:lnTo>
                <a:lnTo>
                  <a:pt x="1575678" y="198710"/>
                </a:lnTo>
                <a:close/>
              </a:path>
              <a:path w="1631315" h="238125">
                <a:moveTo>
                  <a:pt x="1585203" y="182378"/>
                </a:moveTo>
                <a:lnTo>
                  <a:pt x="1575678" y="198710"/>
                </a:lnTo>
                <a:lnTo>
                  <a:pt x="1583923" y="212847"/>
                </a:lnTo>
                <a:lnTo>
                  <a:pt x="1585203" y="212847"/>
                </a:lnTo>
                <a:lnTo>
                  <a:pt x="1585203" y="182378"/>
                </a:lnTo>
                <a:close/>
              </a:path>
              <a:path w="1631315" h="238125">
                <a:moveTo>
                  <a:pt x="1566153" y="9509"/>
                </a:moveTo>
                <a:lnTo>
                  <a:pt x="1566153" y="182378"/>
                </a:lnTo>
                <a:lnTo>
                  <a:pt x="1575678" y="198710"/>
                </a:lnTo>
                <a:lnTo>
                  <a:pt x="1585203" y="182378"/>
                </a:lnTo>
                <a:lnTo>
                  <a:pt x="1585203" y="19049"/>
                </a:lnTo>
                <a:lnTo>
                  <a:pt x="1575663" y="19049"/>
                </a:lnTo>
                <a:lnTo>
                  <a:pt x="1566153" y="9509"/>
                </a:lnTo>
                <a:close/>
              </a:path>
              <a:path w="1631315" h="238125">
                <a:moveTo>
                  <a:pt x="19049" y="9509"/>
                </a:moveTo>
                <a:lnTo>
                  <a:pt x="9509" y="19049"/>
                </a:lnTo>
                <a:lnTo>
                  <a:pt x="19049" y="19049"/>
                </a:lnTo>
                <a:lnTo>
                  <a:pt x="19049" y="9509"/>
                </a:lnTo>
                <a:close/>
              </a:path>
              <a:path w="1631315" h="238125">
                <a:moveTo>
                  <a:pt x="1566153" y="9509"/>
                </a:moveTo>
                <a:lnTo>
                  <a:pt x="19049" y="9509"/>
                </a:lnTo>
                <a:lnTo>
                  <a:pt x="19049" y="19049"/>
                </a:lnTo>
                <a:lnTo>
                  <a:pt x="1566153" y="19049"/>
                </a:lnTo>
                <a:lnTo>
                  <a:pt x="1566153" y="9509"/>
                </a:lnTo>
                <a:close/>
              </a:path>
              <a:path w="1631315" h="238125">
                <a:moveTo>
                  <a:pt x="1585203" y="9509"/>
                </a:moveTo>
                <a:lnTo>
                  <a:pt x="1566153" y="9509"/>
                </a:lnTo>
                <a:lnTo>
                  <a:pt x="1575663" y="19049"/>
                </a:lnTo>
                <a:lnTo>
                  <a:pt x="1585203" y="19049"/>
                </a:lnTo>
                <a:lnTo>
                  <a:pt x="1585203" y="9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87070" y="4652391"/>
            <a:ext cx="4727575" cy="238125"/>
          </a:xfrm>
          <a:custGeom>
            <a:avLst/>
            <a:gdLst/>
            <a:ahLst/>
            <a:cxnLst/>
            <a:rect l="l" t="t" r="r" b="b"/>
            <a:pathLst>
              <a:path w="4727575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190" y="238124"/>
                </a:lnTo>
                <a:lnTo>
                  <a:pt x="4677268" y="238124"/>
                </a:lnTo>
                <a:lnTo>
                  <a:pt x="4681474" y="233802"/>
                </a:lnTo>
                <a:lnTo>
                  <a:pt x="4681474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4727575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4727575" h="238125">
                <a:moveTo>
                  <a:pt x="4662424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4662424" y="228599"/>
                </a:lnTo>
                <a:lnTo>
                  <a:pt x="4662424" y="219074"/>
                </a:lnTo>
                <a:close/>
              </a:path>
              <a:path w="4727575" h="238125">
                <a:moveTo>
                  <a:pt x="4671949" y="39283"/>
                </a:moveTo>
                <a:lnTo>
                  <a:pt x="4662424" y="55615"/>
                </a:lnTo>
                <a:lnTo>
                  <a:pt x="4662424" y="228599"/>
                </a:lnTo>
                <a:lnTo>
                  <a:pt x="4671934" y="219074"/>
                </a:lnTo>
                <a:lnTo>
                  <a:pt x="4681474" y="219074"/>
                </a:lnTo>
                <a:lnTo>
                  <a:pt x="4681474" y="55615"/>
                </a:lnTo>
                <a:lnTo>
                  <a:pt x="4671949" y="39283"/>
                </a:lnTo>
                <a:close/>
              </a:path>
              <a:path w="4727575" h="238125">
                <a:moveTo>
                  <a:pt x="4681474" y="219074"/>
                </a:moveTo>
                <a:lnTo>
                  <a:pt x="4671934" y="219074"/>
                </a:lnTo>
                <a:lnTo>
                  <a:pt x="4662424" y="228599"/>
                </a:lnTo>
                <a:lnTo>
                  <a:pt x="4681474" y="228599"/>
                </a:lnTo>
                <a:lnTo>
                  <a:pt x="4681474" y="219074"/>
                </a:lnTo>
                <a:close/>
              </a:path>
              <a:path w="4727575" h="238125">
                <a:moveTo>
                  <a:pt x="4671934" y="1523"/>
                </a:moveTo>
                <a:lnTo>
                  <a:pt x="4619234" y="91820"/>
                </a:lnTo>
                <a:lnTo>
                  <a:pt x="4616704" y="96392"/>
                </a:lnTo>
                <a:lnTo>
                  <a:pt x="4618228" y="102239"/>
                </a:lnTo>
                <a:lnTo>
                  <a:pt x="4622678" y="104774"/>
                </a:lnTo>
                <a:lnTo>
                  <a:pt x="4627250" y="107441"/>
                </a:lnTo>
                <a:lnTo>
                  <a:pt x="4633072" y="105917"/>
                </a:lnTo>
                <a:lnTo>
                  <a:pt x="4635754" y="101345"/>
                </a:lnTo>
                <a:lnTo>
                  <a:pt x="4662424" y="55615"/>
                </a:lnTo>
                <a:lnTo>
                  <a:pt x="4662424" y="20442"/>
                </a:lnTo>
                <a:lnTo>
                  <a:pt x="4682982" y="20442"/>
                </a:lnTo>
                <a:lnTo>
                  <a:pt x="4671934" y="1523"/>
                </a:lnTo>
                <a:close/>
              </a:path>
              <a:path w="4727575" h="238125">
                <a:moveTo>
                  <a:pt x="4682982" y="20442"/>
                </a:moveTo>
                <a:lnTo>
                  <a:pt x="4681474" y="20442"/>
                </a:lnTo>
                <a:lnTo>
                  <a:pt x="4681474" y="55615"/>
                </a:lnTo>
                <a:lnTo>
                  <a:pt x="4710796" y="105917"/>
                </a:lnTo>
                <a:lnTo>
                  <a:pt x="4716648" y="107441"/>
                </a:lnTo>
                <a:lnTo>
                  <a:pt x="4721220" y="104774"/>
                </a:lnTo>
                <a:lnTo>
                  <a:pt x="4725792" y="102239"/>
                </a:lnTo>
                <a:lnTo>
                  <a:pt x="4727316" y="96392"/>
                </a:lnTo>
                <a:lnTo>
                  <a:pt x="4724665" y="91820"/>
                </a:lnTo>
                <a:lnTo>
                  <a:pt x="4682982" y="20442"/>
                </a:lnTo>
                <a:close/>
              </a:path>
              <a:path w="4727575" h="238125">
                <a:moveTo>
                  <a:pt x="4681474" y="20442"/>
                </a:moveTo>
                <a:lnTo>
                  <a:pt x="4662424" y="20442"/>
                </a:lnTo>
                <a:lnTo>
                  <a:pt x="4662424" y="55615"/>
                </a:lnTo>
                <a:lnTo>
                  <a:pt x="4671949" y="39283"/>
                </a:lnTo>
                <a:lnTo>
                  <a:pt x="4663705" y="25145"/>
                </a:lnTo>
                <a:lnTo>
                  <a:pt x="4681474" y="25145"/>
                </a:lnTo>
                <a:lnTo>
                  <a:pt x="4681474" y="20442"/>
                </a:lnTo>
                <a:close/>
              </a:path>
              <a:path w="4727575" h="238125">
                <a:moveTo>
                  <a:pt x="4681474" y="25145"/>
                </a:moveTo>
                <a:lnTo>
                  <a:pt x="4680194" y="25145"/>
                </a:lnTo>
                <a:lnTo>
                  <a:pt x="4671949" y="39283"/>
                </a:lnTo>
                <a:lnTo>
                  <a:pt x="4681474" y="55615"/>
                </a:lnTo>
                <a:lnTo>
                  <a:pt x="4681474" y="25145"/>
                </a:lnTo>
                <a:close/>
              </a:path>
              <a:path w="4727575" h="238125">
                <a:moveTo>
                  <a:pt x="4680194" y="25145"/>
                </a:moveTo>
                <a:lnTo>
                  <a:pt x="4663705" y="25145"/>
                </a:lnTo>
                <a:lnTo>
                  <a:pt x="4671949" y="39283"/>
                </a:lnTo>
                <a:lnTo>
                  <a:pt x="4680194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12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83590"/>
            <a:ext cx="7480934" cy="146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829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29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10" dirty="0">
                <a:latin typeface="Calibri"/>
                <a:cs typeface="Calibri"/>
              </a:rPr>
              <a:t>T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ans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1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829"/>
              </a:lnSpc>
            </a:pPr>
            <a:r>
              <a:rPr sz="3200" dirty="0">
                <a:latin typeface="Calibri"/>
                <a:cs typeface="Calibri"/>
              </a:rPr>
              <a:t>whe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othe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bu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es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ymbol"/>
                <a:cs typeface="Symbol"/>
              </a:rPr>
              <a:t>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ymbol"/>
                <a:cs typeface="Symbol"/>
              </a:rPr>
              <a:t>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ymbol"/>
                <a:cs typeface="Symbol"/>
              </a:rPr>
              <a:t>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5612" y="3861066"/>
            <a:ext cx="1440180" cy="864235"/>
          </a:xfrm>
          <a:custGeom>
            <a:avLst/>
            <a:gdLst/>
            <a:ahLst/>
            <a:cxnLst/>
            <a:rect l="l" t="t" r="r" b="b"/>
            <a:pathLst>
              <a:path w="1440180" h="864235">
                <a:moveTo>
                  <a:pt x="0" y="864095"/>
                </a:moveTo>
                <a:lnTo>
                  <a:pt x="1440179" y="864095"/>
                </a:lnTo>
                <a:lnTo>
                  <a:pt x="144017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622" y="3933075"/>
            <a:ext cx="1296670" cy="720090"/>
          </a:xfrm>
          <a:custGeom>
            <a:avLst/>
            <a:gdLst/>
            <a:ahLst/>
            <a:cxnLst/>
            <a:rect l="l" t="t" r="r" b="b"/>
            <a:pathLst>
              <a:path w="1296670" h="720089">
                <a:moveTo>
                  <a:pt x="0" y="720077"/>
                </a:moveTo>
                <a:lnTo>
                  <a:pt x="1296161" y="720077"/>
                </a:lnTo>
                <a:lnTo>
                  <a:pt x="1296161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10691" y="4154802"/>
            <a:ext cx="970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56197" y="3933075"/>
            <a:ext cx="1404620" cy="720090"/>
          </a:xfrm>
          <a:custGeom>
            <a:avLst/>
            <a:gdLst/>
            <a:ahLst/>
            <a:cxnLst/>
            <a:rect l="l" t="t" r="r" b="b"/>
            <a:pathLst>
              <a:path w="1404620" h="720089">
                <a:moveTo>
                  <a:pt x="0" y="720077"/>
                </a:moveTo>
                <a:lnTo>
                  <a:pt x="1404116" y="720077"/>
                </a:lnTo>
                <a:lnTo>
                  <a:pt x="1404116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6251" y="4154802"/>
            <a:ext cx="11442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dd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27982" y="3933075"/>
            <a:ext cx="1728470" cy="720090"/>
          </a:xfrm>
          <a:custGeom>
            <a:avLst/>
            <a:gdLst/>
            <a:ahLst/>
            <a:cxnLst/>
            <a:rect l="l" t="t" r="r" b="b"/>
            <a:pathLst>
              <a:path w="1728470" h="720089">
                <a:moveTo>
                  <a:pt x="0" y="720077"/>
                </a:moveTo>
                <a:lnTo>
                  <a:pt x="1728215" y="720077"/>
                </a:lnTo>
                <a:lnTo>
                  <a:pt x="1728215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64129" y="4154802"/>
            <a:ext cx="14554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cu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omerID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43783" y="3933075"/>
            <a:ext cx="1584325" cy="720090"/>
          </a:xfrm>
          <a:custGeom>
            <a:avLst/>
            <a:gdLst/>
            <a:ahLst/>
            <a:cxnLst/>
            <a:rect l="l" t="t" r="r" b="b"/>
            <a:pathLst>
              <a:path w="1584325" h="720089">
                <a:moveTo>
                  <a:pt x="0" y="720077"/>
                </a:moveTo>
                <a:lnTo>
                  <a:pt x="1584197" y="720077"/>
                </a:lnTo>
                <a:lnTo>
                  <a:pt x="1584197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92376" y="4154802"/>
            <a:ext cx="1287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5" dirty="0">
                <a:latin typeface="Calibri"/>
                <a:cs typeface="Calibri"/>
              </a:rPr>
              <a:t>rD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87070" y="4652391"/>
            <a:ext cx="1504950" cy="238125"/>
          </a:xfrm>
          <a:custGeom>
            <a:avLst/>
            <a:gdLst/>
            <a:ahLst/>
            <a:cxnLst/>
            <a:rect l="l" t="t" r="r" b="b"/>
            <a:pathLst>
              <a:path w="1504950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190" y="238124"/>
                </a:lnTo>
                <a:lnTo>
                  <a:pt x="1454923" y="238124"/>
                </a:lnTo>
                <a:lnTo>
                  <a:pt x="1459098" y="233802"/>
                </a:lnTo>
                <a:lnTo>
                  <a:pt x="1459098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1504950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1504950" h="238125">
                <a:moveTo>
                  <a:pt x="1440048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1440048" y="228599"/>
                </a:lnTo>
                <a:lnTo>
                  <a:pt x="1440048" y="219074"/>
                </a:lnTo>
                <a:close/>
              </a:path>
              <a:path w="1504950" h="238125">
                <a:moveTo>
                  <a:pt x="1449634" y="39178"/>
                </a:moveTo>
                <a:lnTo>
                  <a:pt x="1440048" y="55615"/>
                </a:lnTo>
                <a:lnTo>
                  <a:pt x="1440048" y="228599"/>
                </a:lnTo>
                <a:lnTo>
                  <a:pt x="1449589" y="219074"/>
                </a:lnTo>
                <a:lnTo>
                  <a:pt x="1459098" y="219074"/>
                </a:lnTo>
                <a:lnTo>
                  <a:pt x="1459098" y="55406"/>
                </a:lnTo>
                <a:lnTo>
                  <a:pt x="1449634" y="39178"/>
                </a:lnTo>
                <a:close/>
              </a:path>
              <a:path w="1504950" h="238125">
                <a:moveTo>
                  <a:pt x="1459098" y="219074"/>
                </a:moveTo>
                <a:lnTo>
                  <a:pt x="1449589" y="219074"/>
                </a:lnTo>
                <a:lnTo>
                  <a:pt x="1440048" y="228599"/>
                </a:lnTo>
                <a:lnTo>
                  <a:pt x="1459098" y="228599"/>
                </a:lnTo>
                <a:lnTo>
                  <a:pt x="1459098" y="219074"/>
                </a:lnTo>
                <a:close/>
              </a:path>
              <a:path w="1504950" h="238125">
                <a:moveTo>
                  <a:pt x="1449589" y="1523"/>
                </a:moveTo>
                <a:lnTo>
                  <a:pt x="1397011" y="91820"/>
                </a:lnTo>
                <a:lnTo>
                  <a:pt x="1394328" y="96392"/>
                </a:lnTo>
                <a:lnTo>
                  <a:pt x="1395852" y="102239"/>
                </a:lnTo>
                <a:lnTo>
                  <a:pt x="1400424" y="104774"/>
                </a:lnTo>
                <a:lnTo>
                  <a:pt x="1404874" y="107441"/>
                </a:lnTo>
                <a:lnTo>
                  <a:pt x="1410727" y="105917"/>
                </a:lnTo>
                <a:lnTo>
                  <a:pt x="1440048" y="55615"/>
                </a:lnTo>
                <a:lnTo>
                  <a:pt x="1440048" y="20442"/>
                </a:lnTo>
                <a:lnTo>
                  <a:pt x="1460630" y="20442"/>
                </a:lnTo>
                <a:lnTo>
                  <a:pt x="1449589" y="1523"/>
                </a:lnTo>
                <a:close/>
              </a:path>
              <a:path w="1504950" h="238125">
                <a:moveTo>
                  <a:pt x="1460630" y="20442"/>
                </a:moveTo>
                <a:lnTo>
                  <a:pt x="1459098" y="20442"/>
                </a:lnTo>
                <a:lnTo>
                  <a:pt x="1459098" y="55406"/>
                </a:lnTo>
                <a:lnTo>
                  <a:pt x="1485890" y="101345"/>
                </a:lnTo>
                <a:lnTo>
                  <a:pt x="1488451" y="105917"/>
                </a:lnTo>
                <a:lnTo>
                  <a:pt x="1494272" y="107441"/>
                </a:lnTo>
                <a:lnTo>
                  <a:pt x="1498844" y="104774"/>
                </a:lnTo>
                <a:lnTo>
                  <a:pt x="1503416" y="102239"/>
                </a:lnTo>
                <a:lnTo>
                  <a:pt x="1504940" y="96392"/>
                </a:lnTo>
                <a:lnTo>
                  <a:pt x="1502289" y="91820"/>
                </a:lnTo>
                <a:lnTo>
                  <a:pt x="1460630" y="20442"/>
                </a:lnTo>
                <a:close/>
              </a:path>
              <a:path w="1504950" h="238125">
                <a:moveTo>
                  <a:pt x="1459098" y="20442"/>
                </a:moveTo>
                <a:lnTo>
                  <a:pt x="1440048" y="20442"/>
                </a:lnTo>
                <a:lnTo>
                  <a:pt x="1440048" y="55615"/>
                </a:lnTo>
                <a:lnTo>
                  <a:pt x="1449634" y="39178"/>
                </a:lnTo>
                <a:lnTo>
                  <a:pt x="1441450" y="25145"/>
                </a:lnTo>
                <a:lnTo>
                  <a:pt x="1459098" y="25145"/>
                </a:lnTo>
                <a:lnTo>
                  <a:pt x="1459098" y="20442"/>
                </a:lnTo>
                <a:close/>
              </a:path>
              <a:path w="1504950" h="238125">
                <a:moveTo>
                  <a:pt x="1459098" y="25145"/>
                </a:moveTo>
                <a:lnTo>
                  <a:pt x="1457818" y="25145"/>
                </a:lnTo>
                <a:lnTo>
                  <a:pt x="1449634" y="39178"/>
                </a:lnTo>
                <a:lnTo>
                  <a:pt x="1459098" y="55406"/>
                </a:lnTo>
                <a:lnTo>
                  <a:pt x="1459098" y="25145"/>
                </a:lnTo>
                <a:close/>
              </a:path>
              <a:path w="1504950" h="238125">
                <a:moveTo>
                  <a:pt x="1457818" y="25145"/>
                </a:moveTo>
                <a:lnTo>
                  <a:pt x="1441450" y="25145"/>
                </a:lnTo>
                <a:lnTo>
                  <a:pt x="1449634" y="39178"/>
                </a:lnTo>
                <a:lnTo>
                  <a:pt x="1457818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87070" y="4652391"/>
            <a:ext cx="3161665" cy="238125"/>
          </a:xfrm>
          <a:custGeom>
            <a:avLst/>
            <a:gdLst/>
            <a:ahLst/>
            <a:cxnLst/>
            <a:rect l="l" t="t" r="r" b="b"/>
            <a:pathLst>
              <a:path w="3161665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190" y="238124"/>
                </a:lnTo>
                <a:lnTo>
                  <a:pt x="3111114" y="238124"/>
                </a:lnTo>
                <a:lnTo>
                  <a:pt x="3115321" y="233802"/>
                </a:lnTo>
                <a:lnTo>
                  <a:pt x="3115321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3161665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3161665" h="238125">
                <a:moveTo>
                  <a:pt x="3096271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3096271" y="228599"/>
                </a:lnTo>
                <a:lnTo>
                  <a:pt x="3096271" y="219074"/>
                </a:lnTo>
                <a:close/>
              </a:path>
              <a:path w="3161665" h="238125">
                <a:moveTo>
                  <a:pt x="3105783" y="39304"/>
                </a:moveTo>
                <a:lnTo>
                  <a:pt x="3096271" y="55615"/>
                </a:lnTo>
                <a:lnTo>
                  <a:pt x="3096271" y="228599"/>
                </a:lnTo>
                <a:lnTo>
                  <a:pt x="3105780" y="219074"/>
                </a:lnTo>
                <a:lnTo>
                  <a:pt x="3115321" y="219074"/>
                </a:lnTo>
                <a:lnTo>
                  <a:pt x="3115302" y="55615"/>
                </a:lnTo>
                <a:lnTo>
                  <a:pt x="3105783" y="39304"/>
                </a:lnTo>
                <a:close/>
              </a:path>
              <a:path w="3161665" h="238125">
                <a:moveTo>
                  <a:pt x="3115321" y="219074"/>
                </a:moveTo>
                <a:lnTo>
                  <a:pt x="3105780" y="219074"/>
                </a:lnTo>
                <a:lnTo>
                  <a:pt x="3096271" y="228599"/>
                </a:lnTo>
                <a:lnTo>
                  <a:pt x="3115321" y="228599"/>
                </a:lnTo>
                <a:lnTo>
                  <a:pt x="3115321" y="219074"/>
                </a:lnTo>
                <a:close/>
              </a:path>
              <a:path w="3161665" h="238125">
                <a:moveTo>
                  <a:pt x="3105780" y="1523"/>
                </a:moveTo>
                <a:lnTo>
                  <a:pt x="3053080" y="91820"/>
                </a:lnTo>
                <a:lnTo>
                  <a:pt x="3050551" y="96392"/>
                </a:lnTo>
                <a:lnTo>
                  <a:pt x="3052075" y="102239"/>
                </a:lnTo>
                <a:lnTo>
                  <a:pt x="3061066" y="107441"/>
                </a:lnTo>
                <a:lnTo>
                  <a:pt x="3066918" y="105917"/>
                </a:lnTo>
                <a:lnTo>
                  <a:pt x="3069601" y="101345"/>
                </a:lnTo>
                <a:lnTo>
                  <a:pt x="3096252" y="55646"/>
                </a:lnTo>
                <a:lnTo>
                  <a:pt x="3096271" y="20442"/>
                </a:lnTo>
                <a:lnTo>
                  <a:pt x="3116822" y="20442"/>
                </a:lnTo>
                <a:lnTo>
                  <a:pt x="3105780" y="1523"/>
                </a:lnTo>
                <a:close/>
              </a:path>
              <a:path w="3161665" h="238125">
                <a:moveTo>
                  <a:pt x="3116822" y="20442"/>
                </a:moveTo>
                <a:lnTo>
                  <a:pt x="3115321" y="20442"/>
                </a:lnTo>
                <a:lnTo>
                  <a:pt x="3115321" y="55646"/>
                </a:lnTo>
                <a:lnTo>
                  <a:pt x="3141991" y="101345"/>
                </a:lnTo>
                <a:lnTo>
                  <a:pt x="3144642" y="105917"/>
                </a:lnTo>
                <a:lnTo>
                  <a:pt x="3150495" y="107441"/>
                </a:lnTo>
                <a:lnTo>
                  <a:pt x="3155067" y="104774"/>
                </a:lnTo>
                <a:lnTo>
                  <a:pt x="3159639" y="102239"/>
                </a:lnTo>
                <a:lnTo>
                  <a:pt x="3161163" y="96392"/>
                </a:lnTo>
                <a:lnTo>
                  <a:pt x="3137350" y="55615"/>
                </a:lnTo>
                <a:lnTo>
                  <a:pt x="3116822" y="20442"/>
                </a:lnTo>
                <a:close/>
              </a:path>
              <a:path w="3161665" h="238125">
                <a:moveTo>
                  <a:pt x="3115321" y="25145"/>
                </a:moveTo>
                <a:lnTo>
                  <a:pt x="3114040" y="25145"/>
                </a:lnTo>
                <a:lnTo>
                  <a:pt x="3105783" y="39304"/>
                </a:lnTo>
                <a:lnTo>
                  <a:pt x="3115321" y="55646"/>
                </a:lnTo>
                <a:lnTo>
                  <a:pt x="3115321" y="25145"/>
                </a:lnTo>
                <a:close/>
              </a:path>
              <a:path w="3161665" h="238125">
                <a:moveTo>
                  <a:pt x="3115321" y="20442"/>
                </a:moveTo>
                <a:lnTo>
                  <a:pt x="3096271" y="20442"/>
                </a:lnTo>
                <a:lnTo>
                  <a:pt x="3096271" y="55615"/>
                </a:lnTo>
                <a:lnTo>
                  <a:pt x="3105783" y="39304"/>
                </a:lnTo>
                <a:lnTo>
                  <a:pt x="3097520" y="25145"/>
                </a:lnTo>
                <a:lnTo>
                  <a:pt x="3115321" y="25145"/>
                </a:lnTo>
                <a:lnTo>
                  <a:pt x="3115321" y="20442"/>
                </a:lnTo>
                <a:close/>
              </a:path>
              <a:path w="3161665" h="238125">
                <a:moveTo>
                  <a:pt x="3114040" y="25145"/>
                </a:moveTo>
                <a:lnTo>
                  <a:pt x="3097520" y="25145"/>
                </a:lnTo>
                <a:lnTo>
                  <a:pt x="3105783" y="39304"/>
                </a:lnTo>
                <a:lnTo>
                  <a:pt x="3114040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3342" y="3695700"/>
            <a:ext cx="1631314" cy="238125"/>
          </a:xfrm>
          <a:custGeom>
            <a:avLst/>
            <a:gdLst/>
            <a:ahLst/>
            <a:cxnLst/>
            <a:rect l="l" t="t" r="r" b="b"/>
            <a:pathLst>
              <a:path w="1631315" h="238125">
                <a:moveTo>
                  <a:pt x="1580997" y="0"/>
                </a:moveTo>
                <a:lnTo>
                  <a:pt x="4297" y="0"/>
                </a:lnTo>
                <a:lnTo>
                  <a:pt x="0" y="4328"/>
                </a:lnTo>
                <a:lnTo>
                  <a:pt x="0" y="238124"/>
                </a:lnTo>
                <a:lnTo>
                  <a:pt x="19049" y="238124"/>
                </a:lnTo>
                <a:lnTo>
                  <a:pt x="19049" y="19049"/>
                </a:lnTo>
                <a:lnTo>
                  <a:pt x="9509" y="19049"/>
                </a:lnTo>
                <a:lnTo>
                  <a:pt x="19049" y="9509"/>
                </a:lnTo>
                <a:lnTo>
                  <a:pt x="1585203" y="9509"/>
                </a:lnTo>
                <a:lnTo>
                  <a:pt x="1585203" y="4328"/>
                </a:lnTo>
                <a:lnTo>
                  <a:pt x="1580997" y="0"/>
                </a:lnTo>
                <a:close/>
              </a:path>
              <a:path w="1631315" h="238125">
                <a:moveTo>
                  <a:pt x="1530979" y="130682"/>
                </a:moveTo>
                <a:lnTo>
                  <a:pt x="1526407" y="133218"/>
                </a:lnTo>
                <a:lnTo>
                  <a:pt x="1521957" y="135885"/>
                </a:lnTo>
                <a:lnTo>
                  <a:pt x="1520433" y="141731"/>
                </a:lnTo>
                <a:lnTo>
                  <a:pt x="1522963" y="146303"/>
                </a:lnTo>
                <a:lnTo>
                  <a:pt x="1575663" y="236600"/>
                </a:lnTo>
                <a:lnTo>
                  <a:pt x="1586711" y="217682"/>
                </a:lnTo>
                <a:lnTo>
                  <a:pt x="1566153" y="217682"/>
                </a:lnTo>
                <a:lnTo>
                  <a:pt x="1566153" y="182378"/>
                </a:lnTo>
                <a:lnTo>
                  <a:pt x="1539483" y="136647"/>
                </a:lnTo>
                <a:lnTo>
                  <a:pt x="1536801" y="132206"/>
                </a:lnTo>
                <a:lnTo>
                  <a:pt x="1530979" y="130682"/>
                </a:lnTo>
                <a:close/>
              </a:path>
              <a:path w="1631315" h="238125">
                <a:moveTo>
                  <a:pt x="1566153" y="182378"/>
                </a:moveTo>
                <a:lnTo>
                  <a:pt x="1566153" y="217682"/>
                </a:lnTo>
                <a:lnTo>
                  <a:pt x="1585203" y="217682"/>
                </a:lnTo>
                <a:lnTo>
                  <a:pt x="1585203" y="212847"/>
                </a:lnTo>
                <a:lnTo>
                  <a:pt x="1567433" y="212847"/>
                </a:lnTo>
                <a:lnTo>
                  <a:pt x="1575678" y="198710"/>
                </a:lnTo>
                <a:lnTo>
                  <a:pt x="1566153" y="182378"/>
                </a:lnTo>
                <a:close/>
              </a:path>
              <a:path w="1631315" h="238125">
                <a:moveTo>
                  <a:pt x="1620377" y="130682"/>
                </a:moveTo>
                <a:lnTo>
                  <a:pt x="1614525" y="132206"/>
                </a:lnTo>
                <a:lnTo>
                  <a:pt x="1611873" y="136647"/>
                </a:lnTo>
                <a:lnTo>
                  <a:pt x="1585203" y="182378"/>
                </a:lnTo>
                <a:lnTo>
                  <a:pt x="1585203" y="217682"/>
                </a:lnTo>
                <a:lnTo>
                  <a:pt x="1586711" y="217682"/>
                </a:lnTo>
                <a:lnTo>
                  <a:pt x="1628393" y="146303"/>
                </a:lnTo>
                <a:lnTo>
                  <a:pt x="1631045" y="141731"/>
                </a:lnTo>
                <a:lnTo>
                  <a:pt x="1629521" y="135885"/>
                </a:lnTo>
                <a:lnTo>
                  <a:pt x="1624949" y="133218"/>
                </a:lnTo>
                <a:lnTo>
                  <a:pt x="1620377" y="130682"/>
                </a:lnTo>
                <a:close/>
              </a:path>
              <a:path w="1631315" h="238125">
                <a:moveTo>
                  <a:pt x="1575678" y="198710"/>
                </a:moveTo>
                <a:lnTo>
                  <a:pt x="1567433" y="212847"/>
                </a:lnTo>
                <a:lnTo>
                  <a:pt x="1583923" y="212847"/>
                </a:lnTo>
                <a:lnTo>
                  <a:pt x="1575678" y="198710"/>
                </a:lnTo>
                <a:close/>
              </a:path>
              <a:path w="1631315" h="238125">
                <a:moveTo>
                  <a:pt x="1585203" y="182378"/>
                </a:moveTo>
                <a:lnTo>
                  <a:pt x="1575678" y="198710"/>
                </a:lnTo>
                <a:lnTo>
                  <a:pt x="1583923" y="212847"/>
                </a:lnTo>
                <a:lnTo>
                  <a:pt x="1585203" y="212847"/>
                </a:lnTo>
                <a:lnTo>
                  <a:pt x="1585203" y="182378"/>
                </a:lnTo>
                <a:close/>
              </a:path>
              <a:path w="1631315" h="238125">
                <a:moveTo>
                  <a:pt x="1566153" y="9509"/>
                </a:moveTo>
                <a:lnTo>
                  <a:pt x="1566153" y="182378"/>
                </a:lnTo>
                <a:lnTo>
                  <a:pt x="1575678" y="198710"/>
                </a:lnTo>
                <a:lnTo>
                  <a:pt x="1585203" y="182378"/>
                </a:lnTo>
                <a:lnTo>
                  <a:pt x="1585203" y="19049"/>
                </a:lnTo>
                <a:lnTo>
                  <a:pt x="1575663" y="19049"/>
                </a:lnTo>
                <a:lnTo>
                  <a:pt x="1566153" y="9509"/>
                </a:lnTo>
                <a:close/>
              </a:path>
              <a:path w="1631315" h="238125">
                <a:moveTo>
                  <a:pt x="19049" y="9509"/>
                </a:moveTo>
                <a:lnTo>
                  <a:pt x="9509" y="19049"/>
                </a:lnTo>
                <a:lnTo>
                  <a:pt x="19049" y="19049"/>
                </a:lnTo>
                <a:lnTo>
                  <a:pt x="19049" y="9509"/>
                </a:lnTo>
                <a:close/>
              </a:path>
              <a:path w="1631315" h="238125">
                <a:moveTo>
                  <a:pt x="1566153" y="9509"/>
                </a:moveTo>
                <a:lnTo>
                  <a:pt x="19049" y="9509"/>
                </a:lnTo>
                <a:lnTo>
                  <a:pt x="19049" y="19049"/>
                </a:lnTo>
                <a:lnTo>
                  <a:pt x="1566153" y="19049"/>
                </a:lnTo>
                <a:lnTo>
                  <a:pt x="1566153" y="9509"/>
                </a:lnTo>
                <a:close/>
              </a:path>
              <a:path w="1631315" h="238125">
                <a:moveTo>
                  <a:pt x="1585203" y="9509"/>
                </a:moveTo>
                <a:lnTo>
                  <a:pt x="1566153" y="9509"/>
                </a:lnTo>
                <a:lnTo>
                  <a:pt x="1575663" y="19049"/>
                </a:lnTo>
                <a:lnTo>
                  <a:pt x="1585203" y="19049"/>
                </a:lnTo>
                <a:lnTo>
                  <a:pt x="1585203" y="9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87070" y="4652391"/>
            <a:ext cx="4727575" cy="238125"/>
          </a:xfrm>
          <a:custGeom>
            <a:avLst/>
            <a:gdLst/>
            <a:ahLst/>
            <a:cxnLst/>
            <a:rect l="l" t="t" r="r" b="b"/>
            <a:pathLst>
              <a:path w="4727575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190" y="238124"/>
                </a:lnTo>
                <a:lnTo>
                  <a:pt x="4677268" y="238124"/>
                </a:lnTo>
                <a:lnTo>
                  <a:pt x="4681474" y="233802"/>
                </a:lnTo>
                <a:lnTo>
                  <a:pt x="4681474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4727575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4727575" h="238125">
                <a:moveTo>
                  <a:pt x="4662424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4662424" y="228599"/>
                </a:lnTo>
                <a:lnTo>
                  <a:pt x="4662424" y="219074"/>
                </a:lnTo>
                <a:close/>
              </a:path>
              <a:path w="4727575" h="238125">
                <a:moveTo>
                  <a:pt x="4671949" y="39283"/>
                </a:moveTo>
                <a:lnTo>
                  <a:pt x="4662424" y="55615"/>
                </a:lnTo>
                <a:lnTo>
                  <a:pt x="4662424" y="228599"/>
                </a:lnTo>
                <a:lnTo>
                  <a:pt x="4671934" y="219074"/>
                </a:lnTo>
                <a:lnTo>
                  <a:pt x="4681474" y="219074"/>
                </a:lnTo>
                <a:lnTo>
                  <a:pt x="4681474" y="55615"/>
                </a:lnTo>
                <a:lnTo>
                  <a:pt x="4671949" y="39283"/>
                </a:lnTo>
                <a:close/>
              </a:path>
              <a:path w="4727575" h="238125">
                <a:moveTo>
                  <a:pt x="4681474" y="219074"/>
                </a:moveTo>
                <a:lnTo>
                  <a:pt x="4671934" y="219074"/>
                </a:lnTo>
                <a:lnTo>
                  <a:pt x="4662424" y="228599"/>
                </a:lnTo>
                <a:lnTo>
                  <a:pt x="4681474" y="228599"/>
                </a:lnTo>
                <a:lnTo>
                  <a:pt x="4681474" y="219074"/>
                </a:lnTo>
                <a:close/>
              </a:path>
              <a:path w="4727575" h="238125">
                <a:moveTo>
                  <a:pt x="4671934" y="1523"/>
                </a:moveTo>
                <a:lnTo>
                  <a:pt x="4619234" y="91820"/>
                </a:lnTo>
                <a:lnTo>
                  <a:pt x="4616704" y="96392"/>
                </a:lnTo>
                <a:lnTo>
                  <a:pt x="4618228" y="102239"/>
                </a:lnTo>
                <a:lnTo>
                  <a:pt x="4622678" y="104774"/>
                </a:lnTo>
                <a:lnTo>
                  <a:pt x="4627250" y="107441"/>
                </a:lnTo>
                <a:lnTo>
                  <a:pt x="4633072" y="105917"/>
                </a:lnTo>
                <a:lnTo>
                  <a:pt x="4635754" y="101345"/>
                </a:lnTo>
                <a:lnTo>
                  <a:pt x="4662424" y="55615"/>
                </a:lnTo>
                <a:lnTo>
                  <a:pt x="4662424" y="20442"/>
                </a:lnTo>
                <a:lnTo>
                  <a:pt x="4682982" y="20442"/>
                </a:lnTo>
                <a:lnTo>
                  <a:pt x="4671934" y="1523"/>
                </a:lnTo>
                <a:close/>
              </a:path>
              <a:path w="4727575" h="238125">
                <a:moveTo>
                  <a:pt x="4682982" y="20442"/>
                </a:moveTo>
                <a:lnTo>
                  <a:pt x="4681474" y="20442"/>
                </a:lnTo>
                <a:lnTo>
                  <a:pt x="4681474" y="55615"/>
                </a:lnTo>
                <a:lnTo>
                  <a:pt x="4710796" y="105917"/>
                </a:lnTo>
                <a:lnTo>
                  <a:pt x="4716648" y="107441"/>
                </a:lnTo>
                <a:lnTo>
                  <a:pt x="4721220" y="104774"/>
                </a:lnTo>
                <a:lnTo>
                  <a:pt x="4725792" y="102239"/>
                </a:lnTo>
                <a:lnTo>
                  <a:pt x="4727316" y="96392"/>
                </a:lnTo>
                <a:lnTo>
                  <a:pt x="4724665" y="91820"/>
                </a:lnTo>
                <a:lnTo>
                  <a:pt x="4682982" y="20442"/>
                </a:lnTo>
                <a:close/>
              </a:path>
              <a:path w="4727575" h="238125">
                <a:moveTo>
                  <a:pt x="4681474" y="20442"/>
                </a:moveTo>
                <a:lnTo>
                  <a:pt x="4662424" y="20442"/>
                </a:lnTo>
                <a:lnTo>
                  <a:pt x="4662424" y="55615"/>
                </a:lnTo>
                <a:lnTo>
                  <a:pt x="4671949" y="39283"/>
                </a:lnTo>
                <a:lnTo>
                  <a:pt x="4663705" y="25145"/>
                </a:lnTo>
                <a:lnTo>
                  <a:pt x="4681474" y="25145"/>
                </a:lnTo>
                <a:lnTo>
                  <a:pt x="4681474" y="20442"/>
                </a:lnTo>
                <a:close/>
              </a:path>
              <a:path w="4727575" h="238125">
                <a:moveTo>
                  <a:pt x="4681474" y="25145"/>
                </a:moveTo>
                <a:lnTo>
                  <a:pt x="4680194" y="25145"/>
                </a:lnTo>
                <a:lnTo>
                  <a:pt x="4671949" y="39283"/>
                </a:lnTo>
                <a:lnTo>
                  <a:pt x="4681474" y="55615"/>
                </a:lnTo>
                <a:lnTo>
                  <a:pt x="4681474" y="25145"/>
                </a:lnTo>
                <a:close/>
              </a:path>
              <a:path w="4727575" h="238125">
                <a:moveTo>
                  <a:pt x="4680194" y="25145"/>
                </a:moveTo>
                <a:lnTo>
                  <a:pt x="4663705" y="25145"/>
                </a:lnTo>
                <a:lnTo>
                  <a:pt x="4671949" y="39283"/>
                </a:lnTo>
                <a:lnTo>
                  <a:pt x="4680194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19630" y="5013197"/>
            <a:ext cx="1152525" cy="360045"/>
          </a:xfrm>
          <a:custGeom>
            <a:avLst/>
            <a:gdLst/>
            <a:ahLst/>
            <a:cxnLst/>
            <a:rect l="l" t="t" r="r" b="b"/>
            <a:pathLst>
              <a:path w="1152525" h="360045">
                <a:moveTo>
                  <a:pt x="1152143" y="0"/>
                </a:moveTo>
                <a:lnTo>
                  <a:pt x="1144501" y="43263"/>
                </a:lnTo>
                <a:lnTo>
                  <a:pt x="1122791" y="82725"/>
                </a:lnTo>
                <a:lnTo>
                  <a:pt x="1088839" y="117138"/>
                </a:lnTo>
                <a:lnTo>
                  <a:pt x="1044472" y="145255"/>
                </a:lnTo>
                <a:lnTo>
                  <a:pt x="991515" y="165827"/>
                </a:lnTo>
                <a:lnTo>
                  <a:pt x="952339" y="174735"/>
                </a:lnTo>
                <a:lnTo>
                  <a:pt x="910698" y="179366"/>
                </a:lnTo>
                <a:lnTo>
                  <a:pt x="889122" y="179963"/>
                </a:lnTo>
                <a:lnTo>
                  <a:pt x="839093" y="179963"/>
                </a:lnTo>
                <a:lnTo>
                  <a:pt x="817534" y="180560"/>
                </a:lnTo>
                <a:lnTo>
                  <a:pt x="775919" y="185197"/>
                </a:lnTo>
                <a:lnTo>
                  <a:pt x="736756" y="194116"/>
                </a:lnTo>
                <a:lnTo>
                  <a:pt x="700589" y="206947"/>
                </a:lnTo>
                <a:lnTo>
                  <a:pt x="653147" y="232713"/>
                </a:lnTo>
                <a:lnTo>
                  <a:pt x="615502" y="265192"/>
                </a:lnTo>
                <a:lnTo>
                  <a:pt x="589490" y="303131"/>
                </a:lnTo>
                <a:lnTo>
                  <a:pt x="576944" y="345277"/>
                </a:lnTo>
                <a:lnTo>
                  <a:pt x="576071" y="360044"/>
                </a:lnTo>
                <a:lnTo>
                  <a:pt x="575200" y="345277"/>
                </a:lnTo>
                <a:lnTo>
                  <a:pt x="562665" y="303131"/>
                </a:lnTo>
                <a:lnTo>
                  <a:pt x="536672" y="265192"/>
                </a:lnTo>
                <a:lnTo>
                  <a:pt x="499045" y="232713"/>
                </a:lnTo>
                <a:lnTo>
                  <a:pt x="451612" y="206947"/>
                </a:lnTo>
                <a:lnTo>
                  <a:pt x="415443" y="194116"/>
                </a:lnTo>
                <a:lnTo>
                  <a:pt x="376267" y="185197"/>
                </a:lnTo>
                <a:lnTo>
                  <a:pt x="334626" y="180560"/>
                </a:lnTo>
                <a:lnTo>
                  <a:pt x="313050" y="179963"/>
                </a:lnTo>
                <a:lnTo>
                  <a:pt x="263139" y="179963"/>
                </a:lnTo>
                <a:lnTo>
                  <a:pt x="241564" y="179366"/>
                </a:lnTo>
                <a:lnTo>
                  <a:pt x="199920" y="174735"/>
                </a:lnTo>
                <a:lnTo>
                  <a:pt x="160734" y="165827"/>
                </a:lnTo>
                <a:lnTo>
                  <a:pt x="124550" y="153012"/>
                </a:lnTo>
                <a:lnTo>
                  <a:pt x="77090" y="127271"/>
                </a:lnTo>
                <a:lnTo>
                  <a:pt x="39435" y="94819"/>
                </a:lnTo>
                <a:lnTo>
                  <a:pt x="13419" y="56901"/>
                </a:lnTo>
                <a:lnTo>
                  <a:pt x="872" y="1476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94104" y="5463637"/>
            <a:ext cx="2019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28222" y="5013197"/>
            <a:ext cx="1296670" cy="360045"/>
          </a:xfrm>
          <a:custGeom>
            <a:avLst/>
            <a:gdLst/>
            <a:ahLst/>
            <a:cxnLst/>
            <a:rect l="l" t="t" r="r" b="b"/>
            <a:pathLst>
              <a:path w="1296670" h="360045">
                <a:moveTo>
                  <a:pt x="1296161" y="0"/>
                </a:moveTo>
                <a:lnTo>
                  <a:pt x="1288511" y="43263"/>
                </a:lnTo>
                <a:lnTo>
                  <a:pt x="1266779" y="82725"/>
                </a:lnTo>
                <a:lnTo>
                  <a:pt x="1232799" y="117138"/>
                </a:lnTo>
                <a:lnTo>
                  <a:pt x="1188400" y="145255"/>
                </a:lnTo>
                <a:lnTo>
                  <a:pt x="1135414" y="165827"/>
                </a:lnTo>
                <a:lnTo>
                  <a:pt x="1096224" y="174735"/>
                </a:lnTo>
                <a:lnTo>
                  <a:pt x="1054575" y="179366"/>
                </a:lnTo>
                <a:lnTo>
                  <a:pt x="1032997" y="179963"/>
                </a:lnTo>
                <a:lnTo>
                  <a:pt x="911077" y="179963"/>
                </a:lnTo>
                <a:lnTo>
                  <a:pt x="889505" y="180560"/>
                </a:lnTo>
                <a:lnTo>
                  <a:pt x="847869" y="185197"/>
                </a:lnTo>
                <a:lnTo>
                  <a:pt x="808697" y="194116"/>
                </a:lnTo>
                <a:lnTo>
                  <a:pt x="772529" y="206947"/>
                </a:lnTo>
                <a:lnTo>
                  <a:pt x="725096" y="232713"/>
                </a:lnTo>
                <a:lnTo>
                  <a:pt x="687468" y="265192"/>
                </a:lnTo>
                <a:lnTo>
                  <a:pt x="661473" y="303131"/>
                </a:lnTo>
                <a:lnTo>
                  <a:pt x="648937" y="345277"/>
                </a:lnTo>
                <a:lnTo>
                  <a:pt x="648065" y="360044"/>
                </a:lnTo>
                <a:lnTo>
                  <a:pt x="647193" y="345277"/>
                </a:lnTo>
                <a:lnTo>
                  <a:pt x="634646" y="303131"/>
                </a:lnTo>
                <a:lnTo>
                  <a:pt x="608633" y="265192"/>
                </a:lnTo>
                <a:lnTo>
                  <a:pt x="570989" y="232713"/>
                </a:lnTo>
                <a:lnTo>
                  <a:pt x="523547" y="206947"/>
                </a:lnTo>
                <a:lnTo>
                  <a:pt x="487382" y="194116"/>
                </a:lnTo>
                <a:lnTo>
                  <a:pt x="448222" y="185197"/>
                </a:lnTo>
                <a:lnTo>
                  <a:pt x="406609" y="180560"/>
                </a:lnTo>
                <a:lnTo>
                  <a:pt x="385053" y="179963"/>
                </a:lnTo>
                <a:lnTo>
                  <a:pt x="263011" y="179963"/>
                </a:lnTo>
                <a:lnTo>
                  <a:pt x="241435" y="179366"/>
                </a:lnTo>
                <a:lnTo>
                  <a:pt x="199793" y="174735"/>
                </a:lnTo>
                <a:lnTo>
                  <a:pt x="160618" y="165827"/>
                </a:lnTo>
                <a:lnTo>
                  <a:pt x="124450" y="153012"/>
                </a:lnTo>
                <a:lnTo>
                  <a:pt x="77019" y="127271"/>
                </a:lnTo>
                <a:lnTo>
                  <a:pt x="39395" y="94819"/>
                </a:lnTo>
                <a:lnTo>
                  <a:pt x="13404" y="56901"/>
                </a:lnTo>
                <a:lnTo>
                  <a:pt x="871" y="1476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82186" y="5463637"/>
            <a:ext cx="187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00006" y="5013197"/>
            <a:ext cx="1584325" cy="360045"/>
          </a:xfrm>
          <a:custGeom>
            <a:avLst/>
            <a:gdLst/>
            <a:ahLst/>
            <a:cxnLst/>
            <a:rect l="l" t="t" r="r" b="b"/>
            <a:pathLst>
              <a:path w="1584325" h="360045">
                <a:moveTo>
                  <a:pt x="1584197" y="0"/>
                </a:moveTo>
                <a:lnTo>
                  <a:pt x="1576554" y="43263"/>
                </a:lnTo>
                <a:lnTo>
                  <a:pt x="1554842" y="82725"/>
                </a:lnTo>
                <a:lnTo>
                  <a:pt x="1520886" y="117138"/>
                </a:lnTo>
                <a:lnTo>
                  <a:pt x="1476515" y="145255"/>
                </a:lnTo>
                <a:lnTo>
                  <a:pt x="1423553" y="165827"/>
                </a:lnTo>
                <a:lnTo>
                  <a:pt x="1384375" y="174735"/>
                </a:lnTo>
                <a:lnTo>
                  <a:pt x="1342732" y="179366"/>
                </a:lnTo>
                <a:lnTo>
                  <a:pt x="1321155" y="179963"/>
                </a:lnTo>
                <a:lnTo>
                  <a:pt x="1055095" y="179963"/>
                </a:lnTo>
                <a:lnTo>
                  <a:pt x="1033523" y="180560"/>
                </a:lnTo>
                <a:lnTo>
                  <a:pt x="991887" y="185197"/>
                </a:lnTo>
                <a:lnTo>
                  <a:pt x="952715" y="194116"/>
                </a:lnTo>
                <a:lnTo>
                  <a:pt x="916547" y="206947"/>
                </a:lnTo>
                <a:lnTo>
                  <a:pt x="869114" y="232713"/>
                </a:lnTo>
                <a:lnTo>
                  <a:pt x="831486" y="265192"/>
                </a:lnTo>
                <a:lnTo>
                  <a:pt x="805491" y="303131"/>
                </a:lnTo>
                <a:lnTo>
                  <a:pt x="792955" y="345277"/>
                </a:lnTo>
                <a:lnTo>
                  <a:pt x="792083" y="360044"/>
                </a:lnTo>
                <a:lnTo>
                  <a:pt x="791212" y="345277"/>
                </a:lnTo>
                <a:lnTo>
                  <a:pt x="778679" y="303131"/>
                </a:lnTo>
                <a:lnTo>
                  <a:pt x="752688" y="265192"/>
                </a:lnTo>
                <a:lnTo>
                  <a:pt x="715064" y="232713"/>
                </a:lnTo>
                <a:lnTo>
                  <a:pt x="667633" y="206947"/>
                </a:lnTo>
                <a:lnTo>
                  <a:pt x="631465" y="194116"/>
                </a:lnTo>
                <a:lnTo>
                  <a:pt x="592289" y="185197"/>
                </a:lnTo>
                <a:lnTo>
                  <a:pt x="550648" y="180560"/>
                </a:lnTo>
                <a:lnTo>
                  <a:pt x="529071" y="179963"/>
                </a:lnTo>
                <a:lnTo>
                  <a:pt x="263011" y="179963"/>
                </a:lnTo>
                <a:lnTo>
                  <a:pt x="241435" y="179366"/>
                </a:lnTo>
                <a:lnTo>
                  <a:pt x="199793" y="174735"/>
                </a:lnTo>
                <a:lnTo>
                  <a:pt x="160618" y="165827"/>
                </a:lnTo>
                <a:lnTo>
                  <a:pt x="124450" y="153012"/>
                </a:lnTo>
                <a:lnTo>
                  <a:pt x="77019" y="127271"/>
                </a:lnTo>
                <a:lnTo>
                  <a:pt x="39395" y="94819"/>
                </a:lnTo>
                <a:lnTo>
                  <a:pt x="13404" y="56901"/>
                </a:lnTo>
                <a:lnTo>
                  <a:pt x="871" y="1476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97225" y="5463637"/>
            <a:ext cx="1917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15792" y="5013197"/>
            <a:ext cx="1440815" cy="360045"/>
          </a:xfrm>
          <a:custGeom>
            <a:avLst/>
            <a:gdLst/>
            <a:ahLst/>
            <a:cxnLst/>
            <a:rect l="l" t="t" r="r" b="b"/>
            <a:pathLst>
              <a:path w="1440814" h="360045">
                <a:moveTo>
                  <a:pt x="1440195" y="0"/>
                </a:moveTo>
                <a:lnTo>
                  <a:pt x="1432551" y="43263"/>
                </a:lnTo>
                <a:lnTo>
                  <a:pt x="1410839" y="82725"/>
                </a:lnTo>
                <a:lnTo>
                  <a:pt x="1376884" y="117138"/>
                </a:lnTo>
                <a:lnTo>
                  <a:pt x="1332512" y="145255"/>
                </a:lnTo>
                <a:lnTo>
                  <a:pt x="1279550" y="165827"/>
                </a:lnTo>
                <a:lnTo>
                  <a:pt x="1240372" y="174735"/>
                </a:lnTo>
                <a:lnTo>
                  <a:pt x="1198729" y="179366"/>
                </a:lnTo>
                <a:lnTo>
                  <a:pt x="1177152" y="179963"/>
                </a:lnTo>
                <a:lnTo>
                  <a:pt x="983117" y="179963"/>
                </a:lnTo>
                <a:lnTo>
                  <a:pt x="961540" y="180560"/>
                </a:lnTo>
                <a:lnTo>
                  <a:pt x="919899" y="185197"/>
                </a:lnTo>
                <a:lnTo>
                  <a:pt x="880723" y="194116"/>
                </a:lnTo>
                <a:lnTo>
                  <a:pt x="844555" y="206947"/>
                </a:lnTo>
                <a:lnTo>
                  <a:pt x="797124" y="232713"/>
                </a:lnTo>
                <a:lnTo>
                  <a:pt x="759500" y="265192"/>
                </a:lnTo>
                <a:lnTo>
                  <a:pt x="733509" y="303131"/>
                </a:lnTo>
                <a:lnTo>
                  <a:pt x="720976" y="345277"/>
                </a:lnTo>
                <a:lnTo>
                  <a:pt x="720105" y="360044"/>
                </a:lnTo>
                <a:lnTo>
                  <a:pt x="719233" y="345277"/>
                </a:lnTo>
                <a:lnTo>
                  <a:pt x="706697" y="303131"/>
                </a:lnTo>
                <a:lnTo>
                  <a:pt x="680701" y="265192"/>
                </a:lnTo>
                <a:lnTo>
                  <a:pt x="643070" y="232713"/>
                </a:lnTo>
                <a:lnTo>
                  <a:pt x="595632" y="206947"/>
                </a:lnTo>
                <a:lnTo>
                  <a:pt x="559460" y="194116"/>
                </a:lnTo>
                <a:lnTo>
                  <a:pt x="520282" y="185197"/>
                </a:lnTo>
                <a:lnTo>
                  <a:pt x="478639" y="180560"/>
                </a:lnTo>
                <a:lnTo>
                  <a:pt x="457062" y="179963"/>
                </a:lnTo>
                <a:lnTo>
                  <a:pt x="263027" y="179963"/>
                </a:lnTo>
                <a:lnTo>
                  <a:pt x="241450" y="179366"/>
                </a:lnTo>
                <a:lnTo>
                  <a:pt x="199808" y="174735"/>
                </a:lnTo>
                <a:lnTo>
                  <a:pt x="160631" y="165827"/>
                </a:lnTo>
                <a:lnTo>
                  <a:pt x="124461" y="153012"/>
                </a:lnTo>
                <a:lnTo>
                  <a:pt x="77026" y="127271"/>
                </a:lnTo>
                <a:lnTo>
                  <a:pt x="39399" y="94819"/>
                </a:lnTo>
                <a:lnTo>
                  <a:pt x="13406" y="56901"/>
                </a:lnTo>
                <a:lnTo>
                  <a:pt x="871" y="1476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29078" y="5463637"/>
            <a:ext cx="213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12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54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1475612" y="2103254"/>
            <a:ext cx="1440180" cy="864235"/>
          </a:xfrm>
          <a:custGeom>
            <a:avLst/>
            <a:gdLst/>
            <a:ahLst/>
            <a:cxnLst/>
            <a:rect l="l" t="t" r="r" b="b"/>
            <a:pathLst>
              <a:path w="1440180" h="864235">
                <a:moveTo>
                  <a:pt x="0" y="864095"/>
                </a:moveTo>
                <a:lnTo>
                  <a:pt x="1440179" y="864095"/>
                </a:lnTo>
                <a:lnTo>
                  <a:pt x="144017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622" y="2175278"/>
            <a:ext cx="1296670" cy="720090"/>
          </a:xfrm>
          <a:custGeom>
            <a:avLst/>
            <a:gdLst/>
            <a:ahLst/>
            <a:cxnLst/>
            <a:rect l="l" t="t" r="r" b="b"/>
            <a:pathLst>
              <a:path w="1296670" h="720089">
                <a:moveTo>
                  <a:pt x="0" y="720077"/>
                </a:moveTo>
                <a:lnTo>
                  <a:pt x="1296161" y="720077"/>
                </a:lnTo>
                <a:lnTo>
                  <a:pt x="1296161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10691" y="2396511"/>
            <a:ext cx="9702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derID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56197" y="2175278"/>
            <a:ext cx="1404620" cy="720090"/>
          </a:xfrm>
          <a:custGeom>
            <a:avLst/>
            <a:gdLst/>
            <a:ahLst/>
            <a:cxnLst/>
            <a:rect l="l" t="t" r="r" b="b"/>
            <a:pathLst>
              <a:path w="1404620" h="720089">
                <a:moveTo>
                  <a:pt x="0" y="720077"/>
                </a:moveTo>
                <a:lnTo>
                  <a:pt x="1404116" y="720077"/>
                </a:lnTo>
                <a:lnTo>
                  <a:pt x="1404116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86251" y="2396511"/>
            <a:ext cx="114490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cAdd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7982" y="2175278"/>
            <a:ext cx="1728470" cy="720090"/>
          </a:xfrm>
          <a:custGeom>
            <a:avLst/>
            <a:gdLst/>
            <a:ahLst/>
            <a:cxnLst/>
            <a:rect l="l" t="t" r="r" b="b"/>
            <a:pathLst>
              <a:path w="1728470" h="720089">
                <a:moveTo>
                  <a:pt x="0" y="720077"/>
                </a:moveTo>
                <a:lnTo>
                  <a:pt x="1728215" y="720077"/>
                </a:lnTo>
                <a:lnTo>
                  <a:pt x="1728215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64129" y="2396511"/>
            <a:ext cx="14573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cu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omerID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43783" y="2175278"/>
            <a:ext cx="1584325" cy="720090"/>
          </a:xfrm>
          <a:custGeom>
            <a:avLst/>
            <a:gdLst/>
            <a:ahLst/>
            <a:cxnLst/>
            <a:rect l="l" t="t" r="r" b="b"/>
            <a:pathLst>
              <a:path w="1584325" h="720089">
                <a:moveTo>
                  <a:pt x="0" y="720077"/>
                </a:moveTo>
                <a:lnTo>
                  <a:pt x="1584197" y="720077"/>
                </a:lnTo>
                <a:lnTo>
                  <a:pt x="1584197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92376" y="2396511"/>
            <a:ext cx="12884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derD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87070" y="2894594"/>
            <a:ext cx="1504950" cy="238125"/>
          </a:xfrm>
          <a:custGeom>
            <a:avLst/>
            <a:gdLst/>
            <a:ahLst/>
            <a:cxnLst/>
            <a:rect l="l" t="t" r="r" b="b"/>
            <a:pathLst>
              <a:path w="1504950" h="238125">
                <a:moveTo>
                  <a:pt x="19049" y="0"/>
                </a:moveTo>
                <a:lnTo>
                  <a:pt x="0" y="0"/>
                </a:lnTo>
                <a:lnTo>
                  <a:pt x="0" y="233781"/>
                </a:lnTo>
                <a:lnTo>
                  <a:pt x="4190" y="238109"/>
                </a:lnTo>
                <a:lnTo>
                  <a:pt x="1454923" y="238109"/>
                </a:lnTo>
                <a:lnTo>
                  <a:pt x="1459098" y="233781"/>
                </a:lnTo>
                <a:lnTo>
                  <a:pt x="1459098" y="228599"/>
                </a:lnTo>
                <a:lnTo>
                  <a:pt x="19049" y="228599"/>
                </a:lnTo>
                <a:lnTo>
                  <a:pt x="9524" y="219059"/>
                </a:lnTo>
                <a:lnTo>
                  <a:pt x="19049" y="219059"/>
                </a:lnTo>
                <a:lnTo>
                  <a:pt x="19049" y="0"/>
                </a:lnTo>
                <a:close/>
              </a:path>
              <a:path w="1504950" h="238125">
                <a:moveTo>
                  <a:pt x="19049" y="219059"/>
                </a:moveTo>
                <a:lnTo>
                  <a:pt x="9524" y="219059"/>
                </a:lnTo>
                <a:lnTo>
                  <a:pt x="19049" y="228599"/>
                </a:lnTo>
                <a:lnTo>
                  <a:pt x="19049" y="219059"/>
                </a:lnTo>
                <a:close/>
              </a:path>
              <a:path w="1504950" h="238125">
                <a:moveTo>
                  <a:pt x="1440048" y="219059"/>
                </a:moveTo>
                <a:lnTo>
                  <a:pt x="19049" y="219059"/>
                </a:lnTo>
                <a:lnTo>
                  <a:pt x="19049" y="228599"/>
                </a:lnTo>
                <a:lnTo>
                  <a:pt x="1440048" y="228599"/>
                </a:lnTo>
                <a:lnTo>
                  <a:pt x="1440048" y="219059"/>
                </a:lnTo>
                <a:close/>
              </a:path>
              <a:path w="1504950" h="238125">
                <a:moveTo>
                  <a:pt x="1449634" y="39178"/>
                </a:moveTo>
                <a:lnTo>
                  <a:pt x="1440048" y="55615"/>
                </a:lnTo>
                <a:lnTo>
                  <a:pt x="1440048" y="228599"/>
                </a:lnTo>
                <a:lnTo>
                  <a:pt x="1449589" y="219059"/>
                </a:lnTo>
                <a:lnTo>
                  <a:pt x="1459098" y="219059"/>
                </a:lnTo>
                <a:lnTo>
                  <a:pt x="1459098" y="55406"/>
                </a:lnTo>
                <a:lnTo>
                  <a:pt x="1449634" y="39178"/>
                </a:lnTo>
                <a:close/>
              </a:path>
              <a:path w="1504950" h="238125">
                <a:moveTo>
                  <a:pt x="1459098" y="219059"/>
                </a:moveTo>
                <a:lnTo>
                  <a:pt x="1449589" y="219059"/>
                </a:lnTo>
                <a:lnTo>
                  <a:pt x="1440048" y="228599"/>
                </a:lnTo>
                <a:lnTo>
                  <a:pt x="1459098" y="228599"/>
                </a:lnTo>
                <a:lnTo>
                  <a:pt x="1459098" y="219059"/>
                </a:lnTo>
                <a:close/>
              </a:path>
              <a:path w="1504950" h="238125">
                <a:moveTo>
                  <a:pt x="1449589" y="1523"/>
                </a:moveTo>
                <a:lnTo>
                  <a:pt x="1397011" y="91805"/>
                </a:lnTo>
                <a:lnTo>
                  <a:pt x="1394328" y="96377"/>
                </a:lnTo>
                <a:lnTo>
                  <a:pt x="1395852" y="102229"/>
                </a:lnTo>
                <a:lnTo>
                  <a:pt x="1400424" y="104759"/>
                </a:lnTo>
                <a:lnTo>
                  <a:pt x="1404874" y="107441"/>
                </a:lnTo>
                <a:lnTo>
                  <a:pt x="1410727" y="105917"/>
                </a:lnTo>
                <a:lnTo>
                  <a:pt x="1440048" y="55615"/>
                </a:lnTo>
                <a:lnTo>
                  <a:pt x="1440048" y="20421"/>
                </a:lnTo>
                <a:lnTo>
                  <a:pt x="1460620" y="20421"/>
                </a:lnTo>
                <a:lnTo>
                  <a:pt x="1449589" y="1523"/>
                </a:lnTo>
                <a:close/>
              </a:path>
              <a:path w="1504950" h="238125">
                <a:moveTo>
                  <a:pt x="1460620" y="20421"/>
                </a:moveTo>
                <a:lnTo>
                  <a:pt x="1459098" y="20421"/>
                </a:lnTo>
                <a:lnTo>
                  <a:pt x="1459098" y="55406"/>
                </a:lnTo>
                <a:lnTo>
                  <a:pt x="1485890" y="101345"/>
                </a:lnTo>
                <a:lnTo>
                  <a:pt x="1488451" y="105917"/>
                </a:lnTo>
                <a:lnTo>
                  <a:pt x="1494272" y="107441"/>
                </a:lnTo>
                <a:lnTo>
                  <a:pt x="1498844" y="104759"/>
                </a:lnTo>
                <a:lnTo>
                  <a:pt x="1503416" y="102229"/>
                </a:lnTo>
                <a:lnTo>
                  <a:pt x="1504940" y="96377"/>
                </a:lnTo>
                <a:lnTo>
                  <a:pt x="1502289" y="91805"/>
                </a:lnTo>
                <a:lnTo>
                  <a:pt x="1460620" y="20421"/>
                </a:lnTo>
                <a:close/>
              </a:path>
              <a:path w="1504950" h="238125">
                <a:moveTo>
                  <a:pt x="1459098" y="20421"/>
                </a:moveTo>
                <a:lnTo>
                  <a:pt x="1440048" y="20421"/>
                </a:lnTo>
                <a:lnTo>
                  <a:pt x="1440048" y="55615"/>
                </a:lnTo>
                <a:lnTo>
                  <a:pt x="1449634" y="39178"/>
                </a:lnTo>
                <a:lnTo>
                  <a:pt x="1441450" y="25145"/>
                </a:lnTo>
                <a:lnTo>
                  <a:pt x="1459098" y="25145"/>
                </a:lnTo>
                <a:lnTo>
                  <a:pt x="1459098" y="20421"/>
                </a:lnTo>
                <a:close/>
              </a:path>
              <a:path w="1504950" h="238125">
                <a:moveTo>
                  <a:pt x="1459098" y="25145"/>
                </a:moveTo>
                <a:lnTo>
                  <a:pt x="1457818" y="25145"/>
                </a:lnTo>
                <a:lnTo>
                  <a:pt x="1449634" y="39178"/>
                </a:lnTo>
                <a:lnTo>
                  <a:pt x="1459098" y="55406"/>
                </a:lnTo>
                <a:lnTo>
                  <a:pt x="1459098" y="25145"/>
                </a:lnTo>
                <a:close/>
              </a:path>
              <a:path w="1504950" h="238125">
                <a:moveTo>
                  <a:pt x="1457818" y="25145"/>
                </a:moveTo>
                <a:lnTo>
                  <a:pt x="1441450" y="25145"/>
                </a:lnTo>
                <a:lnTo>
                  <a:pt x="1449634" y="39178"/>
                </a:lnTo>
                <a:lnTo>
                  <a:pt x="1457818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87070" y="2894594"/>
            <a:ext cx="3161665" cy="238125"/>
          </a:xfrm>
          <a:custGeom>
            <a:avLst/>
            <a:gdLst/>
            <a:ahLst/>
            <a:cxnLst/>
            <a:rect l="l" t="t" r="r" b="b"/>
            <a:pathLst>
              <a:path w="3161665" h="238125">
                <a:moveTo>
                  <a:pt x="19049" y="0"/>
                </a:moveTo>
                <a:lnTo>
                  <a:pt x="0" y="0"/>
                </a:lnTo>
                <a:lnTo>
                  <a:pt x="0" y="233781"/>
                </a:lnTo>
                <a:lnTo>
                  <a:pt x="4190" y="238109"/>
                </a:lnTo>
                <a:lnTo>
                  <a:pt x="3111114" y="238109"/>
                </a:lnTo>
                <a:lnTo>
                  <a:pt x="3115321" y="233781"/>
                </a:lnTo>
                <a:lnTo>
                  <a:pt x="3115321" y="228599"/>
                </a:lnTo>
                <a:lnTo>
                  <a:pt x="19049" y="228599"/>
                </a:lnTo>
                <a:lnTo>
                  <a:pt x="9524" y="219059"/>
                </a:lnTo>
                <a:lnTo>
                  <a:pt x="19049" y="219059"/>
                </a:lnTo>
                <a:lnTo>
                  <a:pt x="19049" y="0"/>
                </a:lnTo>
                <a:close/>
              </a:path>
              <a:path w="3161665" h="238125">
                <a:moveTo>
                  <a:pt x="19049" y="219059"/>
                </a:moveTo>
                <a:lnTo>
                  <a:pt x="9524" y="219059"/>
                </a:lnTo>
                <a:lnTo>
                  <a:pt x="19049" y="228599"/>
                </a:lnTo>
                <a:lnTo>
                  <a:pt x="19049" y="219059"/>
                </a:lnTo>
                <a:close/>
              </a:path>
              <a:path w="3161665" h="238125">
                <a:moveTo>
                  <a:pt x="3096271" y="219059"/>
                </a:moveTo>
                <a:lnTo>
                  <a:pt x="19049" y="219059"/>
                </a:lnTo>
                <a:lnTo>
                  <a:pt x="19049" y="228599"/>
                </a:lnTo>
                <a:lnTo>
                  <a:pt x="3096271" y="228599"/>
                </a:lnTo>
                <a:lnTo>
                  <a:pt x="3096271" y="219059"/>
                </a:lnTo>
                <a:close/>
              </a:path>
              <a:path w="3161665" h="238125">
                <a:moveTo>
                  <a:pt x="3105783" y="39304"/>
                </a:moveTo>
                <a:lnTo>
                  <a:pt x="3096271" y="55615"/>
                </a:lnTo>
                <a:lnTo>
                  <a:pt x="3096271" y="228599"/>
                </a:lnTo>
                <a:lnTo>
                  <a:pt x="3105780" y="219059"/>
                </a:lnTo>
                <a:lnTo>
                  <a:pt x="3115321" y="219059"/>
                </a:lnTo>
                <a:lnTo>
                  <a:pt x="3115302" y="55615"/>
                </a:lnTo>
                <a:lnTo>
                  <a:pt x="3105783" y="39304"/>
                </a:lnTo>
                <a:close/>
              </a:path>
              <a:path w="3161665" h="238125">
                <a:moveTo>
                  <a:pt x="3115321" y="219059"/>
                </a:moveTo>
                <a:lnTo>
                  <a:pt x="3105780" y="219059"/>
                </a:lnTo>
                <a:lnTo>
                  <a:pt x="3096271" y="228599"/>
                </a:lnTo>
                <a:lnTo>
                  <a:pt x="3115321" y="228599"/>
                </a:lnTo>
                <a:lnTo>
                  <a:pt x="3115321" y="219059"/>
                </a:lnTo>
                <a:close/>
              </a:path>
              <a:path w="3161665" h="238125">
                <a:moveTo>
                  <a:pt x="3105780" y="1523"/>
                </a:moveTo>
                <a:lnTo>
                  <a:pt x="3053080" y="91805"/>
                </a:lnTo>
                <a:lnTo>
                  <a:pt x="3050551" y="96377"/>
                </a:lnTo>
                <a:lnTo>
                  <a:pt x="3052075" y="102229"/>
                </a:lnTo>
                <a:lnTo>
                  <a:pt x="3056494" y="104759"/>
                </a:lnTo>
                <a:lnTo>
                  <a:pt x="3061066" y="107441"/>
                </a:lnTo>
                <a:lnTo>
                  <a:pt x="3066918" y="105917"/>
                </a:lnTo>
                <a:lnTo>
                  <a:pt x="3069601" y="101345"/>
                </a:lnTo>
                <a:lnTo>
                  <a:pt x="3096252" y="55646"/>
                </a:lnTo>
                <a:lnTo>
                  <a:pt x="3096271" y="20421"/>
                </a:lnTo>
                <a:lnTo>
                  <a:pt x="3116811" y="20421"/>
                </a:lnTo>
                <a:lnTo>
                  <a:pt x="3105780" y="1523"/>
                </a:lnTo>
                <a:close/>
              </a:path>
              <a:path w="3161665" h="238125">
                <a:moveTo>
                  <a:pt x="3116811" y="20421"/>
                </a:moveTo>
                <a:lnTo>
                  <a:pt x="3115321" y="20421"/>
                </a:lnTo>
                <a:lnTo>
                  <a:pt x="3115321" y="55646"/>
                </a:lnTo>
                <a:lnTo>
                  <a:pt x="3141991" y="101345"/>
                </a:lnTo>
                <a:lnTo>
                  <a:pt x="3144642" y="105917"/>
                </a:lnTo>
                <a:lnTo>
                  <a:pt x="3150495" y="107441"/>
                </a:lnTo>
                <a:lnTo>
                  <a:pt x="3155067" y="104759"/>
                </a:lnTo>
                <a:lnTo>
                  <a:pt x="3159639" y="102229"/>
                </a:lnTo>
                <a:lnTo>
                  <a:pt x="3161163" y="96377"/>
                </a:lnTo>
                <a:lnTo>
                  <a:pt x="3137355" y="55615"/>
                </a:lnTo>
                <a:lnTo>
                  <a:pt x="3116811" y="20421"/>
                </a:lnTo>
                <a:close/>
              </a:path>
              <a:path w="3161665" h="238125">
                <a:moveTo>
                  <a:pt x="3115321" y="25145"/>
                </a:moveTo>
                <a:lnTo>
                  <a:pt x="3114040" y="25145"/>
                </a:lnTo>
                <a:lnTo>
                  <a:pt x="3105783" y="39304"/>
                </a:lnTo>
                <a:lnTo>
                  <a:pt x="3115321" y="55646"/>
                </a:lnTo>
                <a:lnTo>
                  <a:pt x="3115321" y="25145"/>
                </a:lnTo>
                <a:close/>
              </a:path>
              <a:path w="3161665" h="238125">
                <a:moveTo>
                  <a:pt x="3115321" y="20421"/>
                </a:moveTo>
                <a:lnTo>
                  <a:pt x="3096271" y="20421"/>
                </a:lnTo>
                <a:lnTo>
                  <a:pt x="3096271" y="55615"/>
                </a:lnTo>
                <a:lnTo>
                  <a:pt x="3105783" y="39304"/>
                </a:lnTo>
                <a:lnTo>
                  <a:pt x="3097520" y="25145"/>
                </a:lnTo>
                <a:lnTo>
                  <a:pt x="3115321" y="25145"/>
                </a:lnTo>
                <a:lnTo>
                  <a:pt x="3115321" y="20421"/>
                </a:lnTo>
                <a:close/>
              </a:path>
              <a:path w="3161665" h="238125">
                <a:moveTo>
                  <a:pt x="3114040" y="25145"/>
                </a:moveTo>
                <a:lnTo>
                  <a:pt x="3097520" y="25145"/>
                </a:lnTo>
                <a:lnTo>
                  <a:pt x="3105783" y="39304"/>
                </a:lnTo>
                <a:lnTo>
                  <a:pt x="3114040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3342" y="1937888"/>
            <a:ext cx="1631314" cy="238760"/>
          </a:xfrm>
          <a:custGeom>
            <a:avLst/>
            <a:gdLst/>
            <a:ahLst/>
            <a:cxnLst/>
            <a:rect l="l" t="t" r="r" b="b"/>
            <a:pathLst>
              <a:path w="1631315" h="238760">
                <a:moveTo>
                  <a:pt x="1580997" y="0"/>
                </a:moveTo>
                <a:lnTo>
                  <a:pt x="4297" y="0"/>
                </a:lnTo>
                <a:lnTo>
                  <a:pt x="0" y="4328"/>
                </a:lnTo>
                <a:lnTo>
                  <a:pt x="0" y="238140"/>
                </a:lnTo>
                <a:lnTo>
                  <a:pt x="19049" y="238140"/>
                </a:lnTo>
                <a:lnTo>
                  <a:pt x="19049" y="19049"/>
                </a:lnTo>
                <a:lnTo>
                  <a:pt x="9509" y="19049"/>
                </a:lnTo>
                <a:lnTo>
                  <a:pt x="19049" y="9540"/>
                </a:lnTo>
                <a:lnTo>
                  <a:pt x="1585203" y="9540"/>
                </a:lnTo>
                <a:lnTo>
                  <a:pt x="1585203" y="4328"/>
                </a:lnTo>
                <a:lnTo>
                  <a:pt x="1580997" y="0"/>
                </a:lnTo>
                <a:close/>
              </a:path>
              <a:path w="1631315" h="238760">
                <a:moveTo>
                  <a:pt x="1530979" y="130698"/>
                </a:moveTo>
                <a:lnTo>
                  <a:pt x="1526407" y="133228"/>
                </a:lnTo>
                <a:lnTo>
                  <a:pt x="1521957" y="135879"/>
                </a:lnTo>
                <a:lnTo>
                  <a:pt x="1520433" y="141731"/>
                </a:lnTo>
                <a:lnTo>
                  <a:pt x="1522963" y="146303"/>
                </a:lnTo>
                <a:lnTo>
                  <a:pt x="1575663" y="236616"/>
                </a:lnTo>
                <a:lnTo>
                  <a:pt x="1586715" y="217688"/>
                </a:lnTo>
                <a:lnTo>
                  <a:pt x="1566153" y="217688"/>
                </a:lnTo>
                <a:lnTo>
                  <a:pt x="1566153" y="182372"/>
                </a:lnTo>
                <a:lnTo>
                  <a:pt x="1539483" y="136641"/>
                </a:lnTo>
                <a:lnTo>
                  <a:pt x="1536801" y="132222"/>
                </a:lnTo>
                <a:lnTo>
                  <a:pt x="1530979" y="130698"/>
                </a:lnTo>
                <a:close/>
              </a:path>
              <a:path w="1631315" h="238760">
                <a:moveTo>
                  <a:pt x="1566153" y="182372"/>
                </a:moveTo>
                <a:lnTo>
                  <a:pt x="1566153" y="217688"/>
                </a:lnTo>
                <a:lnTo>
                  <a:pt x="1585203" y="217688"/>
                </a:lnTo>
                <a:lnTo>
                  <a:pt x="1585203" y="212841"/>
                </a:lnTo>
                <a:lnTo>
                  <a:pt x="1567433" y="212841"/>
                </a:lnTo>
                <a:lnTo>
                  <a:pt x="1575678" y="198704"/>
                </a:lnTo>
                <a:lnTo>
                  <a:pt x="1566153" y="182372"/>
                </a:lnTo>
                <a:close/>
              </a:path>
              <a:path w="1631315" h="238760">
                <a:moveTo>
                  <a:pt x="1620377" y="130698"/>
                </a:moveTo>
                <a:lnTo>
                  <a:pt x="1614525" y="132222"/>
                </a:lnTo>
                <a:lnTo>
                  <a:pt x="1611873" y="136641"/>
                </a:lnTo>
                <a:lnTo>
                  <a:pt x="1585203" y="182372"/>
                </a:lnTo>
                <a:lnTo>
                  <a:pt x="1585203" y="217688"/>
                </a:lnTo>
                <a:lnTo>
                  <a:pt x="1586715" y="217688"/>
                </a:lnTo>
                <a:lnTo>
                  <a:pt x="1628393" y="146303"/>
                </a:lnTo>
                <a:lnTo>
                  <a:pt x="1631045" y="141731"/>
                </a:lnTo>
                <a:lnTo>
                  <a:pt x="1629521" y="135879"/>
                </a:lnTo>
                <a:lnTo>
                  <a:pt x="1624949" y="133228"/>
                </a:lnTo>
                <a:lnTo>
                  <a:pt x="1620377" y="130698"/>
                </a:lnTo>
                <a:close/>
              </a:path>
              <a:path w="1631315" h="238760">
                <a:moveTo>
                  <a:pt x="1575678" y="198704"/>
                </a:moveTo>
                <a:lnTo>
                  <a:pt x="1567433" y="212841"/>
                </a:lnTo>
                <a:lnTo>
                  <a:pt x="1583923" y="212841"/>
                </a:lnTo>
                <a:lnTo>
                  <a:pt x="1575678" y="198704"/>
                </a:lnTo>
                <a:close/>
              </a:path>
              <a:path w="1631315" h="238760">
                <a:moveTo>
                  <a:pt x="1585203" y="182372"/>
                </a:moveTo>
                <a:lnTo>
                  <a:pt x="1575678" y="198704"/>
                </a:lnTo>
                <a:lnTo>
                  <a:pt x="1583923" y="212841"/>
                </a:lnTo>
                <a:lnTo>
                  <a:pt x="1585203" y="212841"/>
                </a:lnTo>
                <a:lnTo>
                  <a:pt x="1585203" y="182372"/>
                </a:lnTo>
                <a:close/>
              </a:path>
              <a:path w="1631315" h="238760">
                <a:moveTo>
                  <a:pt x="1566153" y="9540"/>
                </a:moveTo>
                <a:lnTo>
                  <a:pt x="1566153" y="182372"/>
                </a:lnTo>
                <a:lnTo>
                  <a:pt x="1575678" y="198704"/>
                </a:lnTo>
                <a:lnTo>
                  <a:pt x="1585203" y="182372"/>
                </a:lnTo>
                <a:lnTo>
                  <a:pt x="1585203" y="19049"/>
                </a:lnTo>
                <a:lnTo>
                  <a:pt x="1575663" y="19049"/>
                </a:lnTo>
                <a:lnTo>
                  <a:pt x="1566153" y="9540"/>
                </a:lnTo>
                <a:close/>
              </a:path>
              <a:path w="1631315" h="238760">
                <a:moveTo>
                  <a:pt x="19049" y="9540"/>
                </a:moveTo>
                <a:lnTo>
                  <a:pt x="9509" y="19049"/>
                </a:lnTo>
                <a:lnTo>
                  <a:pt x="19049" y="19049"/>
                </a:lnTo>
                <a:lnTo>
                  <a:pt x="19049" y="9540"/>
                </a:lnTo>
                <a:close/>
              </a:path>
              <a:path w="1631315" h="238760">
                <a:moveTo>
                  <a:pt x="1566153" y="9540"/>
                </a:moveTo>
                <a:lnTo>
                  <a:pt x="19049" y="9540"/>
                </a:lnTo>
                <a:lnTo>
                  <a:pt x="19049" y="19049"/>
                </a:lnTo>
                <a:lnTo>
                  <a:pt x="1566153" y="19049"/>
                </a:lnTo>
                <a:lnTo>
                  <a:pt x="1566153" y="9540"/>
                </a:lnTo>
                <a:close/>
              </a:path>
              <a:path w="1631315" h="238760">
                <a:moveTo>
                  <a:pt x="1585203" y="9540"/>
                </a:moveTo>
                <a:lnTo>
                  <a:pt x="1566153" y="9540"/>
                </a:lnTo>
                <a:lnTo>
                  <a:pt x="1575663" y="19049"/>
                </a:lnTo>
                <a:lnTo>
                  <a:pt x="1585203" y="19049"/>
                </a:lnTo>
                <a:lnTo>
                  <a:pt x="1585203" y="9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87070" y="2894594"/>
            <a:ext cx="4727575" cy="238125"/>
          </a:xfrm>
          <a:custGeom>
            <a:avLst/>
            <a:gdLst/>
            <a:ahLst/>
            <a:cxnLst/>
            <a:rect l="l" t="t" r="r" b="b"/>
            <a:pathLst>
              <a:path w="4727575" h="238125">
                <a:moveTo>
                  <a:pt x="19049" y="0"/>
                </a:moveTo>
                <a:lnTo>
                  <a:pt x="0" y="0"/>
                </a:lnTo>
                <a:lnTo>
                  <a:pt x="0" y="233781"/>
                </a:lnTo>
                <a:lnTo>
                  <a:pt x="4190" y="238109"/>
                </a:lnTo>
                <a:lnTo>
                  <a:pt x="4677268" y="238109"/>
                </a:lnTo>
                <a:lnTo>
                  <a:pt x="4681474" y="233781"/>
                </a:lnTo>
                <a:lnTo>
                  <a:pt x="4681474" y="228599"/>
                </a:lnTo>
                <a:lnTo>
                  <a:pt x="19049" y="228599"/>
                </a:lnTo>
                <a:lnTo>
                  <a:pt x="9524" y="219059"/>
                </a:lnTo>
                <a:lnTo>
                  <a:pt x="19049" y="219059"/>
                </a:lnTo>
                <a:lnTo>
                  <a:pt x="19049" y="0"/>
                </a:lnTo>
                <a:close/>
              </a:path>
              <a:path w="4727575" h="238125">
                <a:moveTo>
                  <a:pt x="19049" y="219059"/>
                </a:moveTo>
                <a:lnTo>
                  <a:pt x="9524" y="219059"/>
                </a:lnTo>
                <a:lnTo>
                  <a:pt x="19049" y="228599"/>
                </a:lnTo>
                <a:lnTo>
                  <a:pt x="19049" y="219059"/>
                </a:lnTo>
                <a:close/>
              </a:path>
              <a:path w="4727575" h="238125">
                <a:moveTo>
                  <a:pt x="4662424" y="219059"/>
                </a:moveTo>
                <a:lnTo>
                  <a:pt x="19049" y="219059"/>
                </a:lnTo>
                <a:lnTo>
                  <a:pt x="19049" y="228599"/>
                </a:lnTo>
                <a:lnTo>
                  <a:pt x="4662424" y="228599"/>
                </a:lnTo>
                <a:lnTo>
                  <a:pt x="4662424" y="219059"/>
                </a:lnTo>
                <a:close/>
              </a:path>
              <a:path w="4727575" h="238125">
                <a:moveTo>
                  <a:pt x="4671949" y="39283"/>
                </a:moveTo>
                <a:lnTo>
                  <a:pt x="4662424" y="55615"/>
                </a:lnTo>
                <a:lnTo>
                  <a:pt x="4662424" y="228599"/>
                </a:lnTo>
                <a:lnTo>
                  <a:pt x="4671934" y="219059"/>
                </a:lnTo>
                <a:lnTo>
                  <a:pt x="4681474" y="219059"/>
                </a:lnTo>
                <a:lnTo>
                  <a:pt x="4681474" y="55615"/>
                </a:lnTo>
                <a:lnTo>
                  <a:pt x="4671949" y="39283"/>
                </a:lnTo>
                <a:close/>
              </a:path>
              <a:path w="4727575" h="238125">
                <a:moveTo>
                  <a:pt x="4681474" y="219059"/>
                </a:moveTo>
                <a:lnTo>
                  <a:pt x="4671934" y="219059"/>
                </a:lnTo>
                <a:lnTo>
                  <a:pt x="4662424" y="228599"/>
                </a:lnTo>
                <a:lnTo>
                  <a:pt x="4681474" y="228599"/>
                </a:lnTo>
                <a:lnTo>
                  <a:pt x="4681474" y="219059"/>
                </a:lnTo>
                <a:close/>
              </a:path>
              <a:path w="4727575" h="238125">
                <a:moveTo>
                  <a:pt x="4671934" y="1523"/>
                </a:moveTo>
                <a:lnTo>
                  <a:pt x="4619234" y="91805"/>
                </a:lnTo>
                <a:lnTo>
                  <a:pt x="4616704" y="96377"/>
                </a:lnTo>
                <a:lnTo>
                  <a:pt x="4618228" y="102229"/>
                </a:lnTo>
                <a:lnTo>
                  <a:pt x="4622678" y="104759"/>
                </a:lnTo>
                <a:lnTo>
                  <a:pt x="4627250" y="107441"/>
                </a:lnTo>
                <a:lnTo>
                  <a:pt x="4633072" y="105917"/>
                </a:lnTo>
                <a:lnTo>
                  <a:pt x="4635754" y="101345"/>
                </a:lnTo>
                <a:lnTo>
                  <a:pt x="4662424" y="55615"/>
                </a:lnTo>
                <a:lnTo>
                  <a:pt x="4662424" y="20421"/>
                </a:lnTo>
                <a:lnTo>
                  <a:pt x="4682972" y="20421"/>
                </a:lnTo>
                <a:lnTo>
                  <a:pt x="4671934" y="1523"/>
                </a:lnTo>
                <a:close/>
              </a:path>
              <a:path w="4727575" h="238125">
                <a:moveTo>
                  <a:pt x="4682972" y="20421"/>
                </a:moveTo>
                <a:lnTo>
                  <a:pt x="4681474" y="20421"/>
                </a:lnTo>
                <a:lnTo>
                  <a:pt x="4681474" y="55615"/>
                </a:lnTo>
                <a:lnTo>
                  <a:pt x="4710796" y="105917"/>
                </a:lnTo>
                <a:lnTo>
                  <a:pt x="4716648" y="107441"/>
                </a:lnTo>
                <a:lnTo>
                  <a:pt x="4721220" y="104759"/>
                </a:lnTo>
                <a:lnTo>
                  <a:pt x="4725792" y="102229"/>
                </a:lnTo>
                <a:lnTo>
                  <a:pt x="4727316" y="96377"/>
                </a:lnTo>
                <a:lnTo>
                  <a:pt x="4724665" y="91805"/>
                </a:lnTo>
                <a:lnTo>
                  <a:pt x="4682972" y="20421"/>
                </a:lnTo>
                <a:close/>
              </a:path>
              <a:path w="4727575" h="238125">
                <a:moveTo>
                  <a:pt x="4681474" y="20421"/>
                </a:moveTo>
                <a:lnTo>
                  <a:pt x="4662424" y="20421"/>
                </a:lnTo>
                <a:lnTo>
                  <a:pt x="4662424" y="55615"/>
                </a:lnTo>
                <a:lnTo>
                  <a:pt x="4671949" y="39283"/>
                </a:lnTo>
                <a:lnTo>
                  <a:pt x="4663705" y="25145"/>
                </a:lnTo>
                <a:lnTo>
                  <a:pt x="4681474" y="25145"/>
                </a:lnTo>
                <a:lnTo>
                  <a:pt x="4681474" y="20421"/>
                </a:lnTo>
                <a:close/>
              </a:path>
              <a:path w="4727575" h="238125">
                <a:moveTo>
                  <a:pt x="4681474" y="25145"/>
                </a:moveTo>
                <a:lnTo>
                  <a:pt x="4680194" y="25145"/>
                </a:lnTo>
                <a:lnTo>
                  <a:pt x="4671949" y="39283"/>
                </a:lnTo>
                <a:lnTo>
                  <a:pt x="4681474" y="55615"/>
                </a:lnTo>
                <a:lnTo>
                  <a:pt x="4681474" y="25145"/>
                </a:lnTo>
                <a:close/>
              </a:path>
              <a:path w="4727575" h="238125">
                <a:moveTo>
                  <a:pt x="4680194" y="25145"/>
                </a:moveTo>
                <a:lnTo>
                  <a:pt x="4663705" y="25145"/>
                </a:lnTo>
                <a:lnTo>
                  <a:pt x="4671949" y="39283"/>
                </a:lnTo>
                <a:lnTo>
                  <a:pt x="4680194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535" y="4869155"/>
            <a:ext cx="1440180" cy="864235"/>
          </a:xfrm>
          <a:custGeom>
            <a:avLst/>
            <a:gdLst/>
            <a:ahLst/>
            <a:cxnLst/>
            <a:rect l="l" t="t" r="r" b="b"/>
            <a:pathLst>
              <a:path w="1440180" h="864235">
                <a:moveTo>
                  <a:pt x="0" y="864095"/>
                </a:moveTo>
                <a:lnTo>
                  <a:pt x="1440179" y="864095"/>
                </a:lnTo>
                <a:lnTo>
                  <a:pt x="144017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544" y="4941176"/>
            <a:ext cx="1296670" cy="720090"/>
          </a:xfrm>
          <a:custGeom>
            <a:avLst/>
            <a:gdLst/>
            <a:ahLst/>
            <a:cxnLst/>
            <a:rect l="l" t="t" r="r" b="b"/>
            <a:pathLst>
              <a:path w="1296670" h="720089">
                <a:moveTo>
                  <a:pt x="0" y="720077"/>
                </a:moveTo>
                <a:lnTo>
                  <a:pt x="1296161" y="720077"/>
                </a:lnTo>
                <a:lnTo>
                  <a:pt x="1296161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2366" y="5163056"/>
            <a:ext cx="970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19855" y="4941176"/>
            <a:ext cx="1728470" cy="720090"/>
          </a:xfrm>
          <a:custGeom>
            <a:avLst/>
            <a:gdLst/>
            <a:ahLst/>
            <a:cxnLst/>
            <a:rect l="l" t="t" r="r" b="b"/>
            <a:pathLst>
              <a:path w="1728470" h="720089">
                <a:moveTo>
                  <a:pt x="0" y="720077"/>
                </a:moveTo>
                <a:lnTo>
                  <a:pt x="1728215" y="720077"/>
                </a:lnTo>
                <a:lnTo>
                  <a:pt x="1728215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55875" y="5163056"/>
            <a:ext cx="14554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cu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omerID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35657" y="4941176"/>
            <a:ext cx="1584325" cy="720090"/>
          </a:xfrm>
          <a:custGeom>
            <a:avLst/>
            <a:gdLst/>
            <a:ahLst/>
            <a:cxnLst/>
            <a:rect l="l" t="t" r="r" b="b"/>
            <a:pathLst>
              <a:path w="1584325" h="720089">
                <a:moveTo>
                  <a:pt x="0" y="720077"/>
                </a:moveTo>
                <a:lnTo>
                  <a:pt x="1584197" y="720077"/>
                </a:lnTo>
                <a:lnTo>
                  <a:pt x="1584197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983995" y="5163056"/>
            <a:ext cx="1287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5" dirty="0">
                <a:latin typeface="Calibri"/>
                <a:cs typeface="Calibri"/>
              </a:rPr>
              <a:t>rD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78884" y="5660456"/>
            <a:ext cx="1505585" cy="238125"/>
          </a:xfrm>
          <a:custGeom>
            <a:avLst/>
            <a:gdLst/>
            <a:ahLst/>
            <a:cxnLst/>
            <a:rect l="l" t="t" r="r" b="b"/>
            <a:pathLst>
              <a:path w="1505585" h="238125">
                <a:moveTo>
                  <a:pt x="19049" y="0"/>
                </a:moveTo>
                <a:lnTo>
                  <a:pt x="0" y="0"/>
                </a:lnTo>
                <a:lnTo>
                  <a:pt x="0" y="233851"/>
                </a:lnTo>
                <a:lnTo>
                  <a:pt x="4276" y="238124"/>
                </a:lnTo>
                <a:lnTo>
                  <a:pt x="1454968" y="238124"/>
                </a:lnTo>
                <a:lnTo>
                  <a:pt x="1459159" y="233851"/>
                </a:lnTo>
                <a:lnTo>
                  <a:pt x="1459159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1505585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1505585" h="238125">
                <a:moveTo>
                  <a:pt x="1440109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1440109" y="228599"/>
                </a:lnTo>
                <a:lnTo>
                  <a:pt x="1440109" y="219074"/>
                </a:lnTo>
                <a:close/>
              </a:path>
              <a:path w="1505585" h="238125">
                <a:moveTo>
                  <a:pt x="1449695" y="39285"/>
                </a:moveTo>
                <a:lnTo>
                  <a:pt x="1440109" y="55719"/>
                </a:lnTo>
                <a:lnTo>
                  <a:pt x="1440109" y="228599"/>
                </a:lnTo>
                <a:lnTo>
                  <a:pt x="1449634" y="219074"/>
                </a:lnTo>
                <a:lnTo>
                  <a:pt x="1459159" y="219074"/>
                </a:lnTo>
                <a:lnTo>
                  <a:pt x="1459159" y="55507"/>
                </a:lnTo>
                <a:lnTo>
                  <a:pt x="1449695" y="39285"/>
                </a:lnTo>
                <a:close/>
              </a:path>
              <a:path w="1505585" h="238125">
                <a:moveTo>
                  <a:pt x="1459159" y="219074"/>
                </a:moveTo>
                <a:lnTo>
                  <a:pt x="1449634" y="219074"/>
                </a:lnTo>
                <a:lnTo>
                  <a:pt x="1440109" y="228599"/>
                </a:lnTo>
                <a:lnTo>
                  <a:pt x="1459159" y="228599"/>
                </a:lnTo>
                <a:lnTo>
                  <a:pt x="1459159" y="219074"/>
                </a:lnTo>
                <a:close/>
              </a:path>
              <a:path w="1505585" h="238125">
                <a:moveTo>
                  <a:pt x="1449634" y="1548"/>
                </a:moveTo>
                <a:lnTo>
                  <a:pt x="1397056" y="91845"/>
                </a:lnTo>
                <a:lnTo>
                  <a:pt x="1394389" y="96392"/>
                </a:lnTo>
                <a:lnTo>
                  <a:pt x="1395913" y="102217"/>
                </a:lnTo>
                <a:lnTo>
                  <a:pt x="1400485" y="104872"/>
                </a:lnTo>
                <a:lnTo>
                  <a:pt x="1404926" y="107527"/>
                </a:lnTo>
                <a:lnTo>
                  <a:pt x="1410772" y="105991"/>
                </a:lnTo>
                <a:lnTo>
                  <a:pt x="1440109" y="55719"/>
                </a:lnTo>
                <a:lnTo>
                  <a:pt x="1440109" y="20442"/>
                </a:lnTo>
                <a:lnTo>
                  <a:pt x="1460664" y="20442"/>
                </a:lnTo>
                <a:lnTo>
                  <a:pt x="1449634" y="1548"/>
                </a:lnTo>
                <a:close/>
              </a:path>
              <a:path w="1505585" h="238125">
                <a:moveTo>
                  <a:pt x="1460664" y="20442"/>
                </a:moveTo>
                <a:lnTo>
                  <a:pt x="1459159" y="20442"/>
                </a:lnTo>
                <a:lnTo>
                  <a:pt x="1459159" y="55507"/>
                </a:lnTo>
                <a:lnTo>
                  <a:pt x="1488627" y="105991"/>
                </a:lnTo>
                <a:lnTo>
                  <a:pt x="1494342" y="107527"/>
                </a:lnTo>
                <a:lnTo>
                  <a:pt x="1503486" y="102217"/>
                </a:lnTo>
                <a:lnTo>
                  <a:pt x="1505010" y="96392"/>
                </a:lnTo>
                <a:lnTo>
                  <a:pt x="1460664" y="20442"/>
                </a:lnTo>
                <a:close/>
              </a:path>
              <a:path w="1505585" h="238125">
                <a:moveTo>
                  <a:pt x="1459159" y="20442"/>
                </a:moveTo>
                <a:lnTo>
                  <a:pt x="1440109" y="20442"/>
                </a:lnTo>
                <a:lnTo>
                  <a:pt x="1440109" y="55719"/>
                </a:lnTo>
                <a:lnTo>
                  <a:pt x="1449695" y="39285"/>
                </a:lnTo>
                <a:lnTo>
                  <a:pt x="1441502" y="25243"/>
                </a:lnTo>
                <a:lnTo>
                  <a:pt x="1459159" y="25243"/>
                </a:lnTo>
                <a:lnTo>
                  <a:pt x="1459159" y="20442"/>
                </a:lnTo>
                <a:close/>
              </a:path>
              <a:path w="1505585" h="238125">
                <a:moveTo>
                  <a:pt x="1459159" y="25243"/>
                </a:moveTo>
                <a:lnTo>
                  <a:pt x="1457885" y="25243"/>
                </a:lnTo>
                <a:lnTo>
                  <a:pt x="1449695" y="39285"/>
                </a:lnTo>
                <a:lnTo>
                  <a:pt x="1459159" y="55507"/>
                </a:lnTo>
                <a:lnTo>
                  <a:pt x="1459159" y="25243"/>
                </a:lnTo>
                <a:close/>
              </a:path>
              <a:path w="1505585" h="238125">
                <a:moveTo>
                  <a:pt x="1457885" y="25243"/>
                </a:moveTo>
                <a:lnTo>
                  <a:pt x="1441502" y="25243"/>
                </a:lnTo>
                <a:lnTo>
                  <a:pt x="1449695" y="39285"/>
                </a:lnTo>
                <a:lnTo>
                  <a:pt x="1457885" y="25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78884" y="5660456"/>
            <a:ext cx="3161665" cy="238125"/>
          </a:xfrm>
          <a:custGeom>
            <a:avLst/>
            <a:gdLst/>
            <a:ahLst/>
            <a:cxnLst/>
            <a:rect l="l" t="t" r="r" b="b"/>
            <a:pathLst>
              <a:path w="3161665" h="238125">
                <a:moveTo>
                  <a:pt x="19049" y="0"/>
                </a:moveTo>
                <a:lnTo>
                  <a:pt x="0" y="0"/>
                </a:lnTo>
                <a:lnTo>
                  <a:pt x="0" y="233851"/>
                </a:lnTo>
                <a:lnTo>
                  <a:pt x="4276" y="238124"/>
                </a:lnTo>
                <a:lnTo>
                  <a:pt x="3111175" y="238124"/>
                </a:lnTo>
                <a:lnTo>
                  <a:pt x="3115382" y="233851"/>
                </a:lnTo>
                <a:lnTo>
                  <a:pt x="3115382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3161665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3161665" h="238125">
                <a:moveTo>
                  <a:pt x="3096332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3096332" y="228599"/>
                </a:lnTo>
                <a:lnTo>
                  <a:pt x="3096332" y="219074"/>
                </a:lnTo>
                <a:close/>
              </a:path>
              <a:path w="3161665" h="238125">
                <a:moveTo>
                  <a:pt x="3105844" y="39402"/>
                </a:moveTo>
                <a:lnTo>
                  <a:pt x="3096332" y="55713"/>
                </a:lnTo>
                <a:lnTo>
                  <a:pt x="3096332" y="228599"/>
                </a:lnTo>
                <a:lnTo>
                  <a:pt x="3105841" y="219074"/>
                </a:lnTo>
                <a:lnTo>
                  <a:pt x="3115382" y="219074"/>
                </a:lnTo>
                <a:lnTo>
                  <a:pt x="3115362" y="55713"/>
                </a:lnTo>
                <a:lnTo>
                  <a:pt x="3105844" y="39402"/>
                </a:lnTo>
                <a:close/>
              </a:path>
              <a:path w="3161665" h="238125">
                <a:moveTo>
                  <a:pt x="3115382" y="219074"/>
                </a:moveTo>
                <a:lnTo>
                  <a:pt x="3105841" y="219074"/>
                </a:lnTo>
                <a:lnTo>
                  <a:pt x="3096332" y="228599"/>
                </a:lnTo>
                <a:lnTo>
                  <a:pt x="3115382" y="228599"/>
                </a:lnTo>
                <a:lnTo>
                  <a:pt x="3115382" y="219074"/>
                </a:lnTo>
                <a:close/>
              </a:path>
              <a:path w="3161665" h="238125">
                <a:moveTo>
                  <a:pt x="3105841" y="1548"/>
                </a:moveTo>
                <a:lnTo>
                  <a:pt x="3053141" y="91845"/>
                </a:lnTo>
                <a:lnTo>
                  <a:pt x="3050612" y="96392"/>
                </a:lnTo>
                <a:lnTo>
                  <a:pt x="3052136" y="102217"/>
                </a:lnTo>
                <a:lnTo>
                  <a:pt x="3056555" y="104872"/>
                </a:lnTo>
                <a:lnTo>
                  <a:pt x="3061127" y="107527"/>
                </a:lnTo>
                <a:lnTo>
                  <a:pt x="3066979" y="105991"/>
                </a:lnTo>
                <a:lnTo>
                  <a:pt x="3069662" y="101443"/>
                </a:lnTo>
                <a:lnTo>
                  <a:pt x="3096312" y="55745"/>
                </a:lnTo>
                <a:lnTo>
                  <a:pt x="3096332" y="20442"/>
                </a:lnTo>
                <a:lnTo>
                  <a:pt x="3116869" y="20442"/>
                </a:lnTo>
                <a:lnTo>
                  <a:pt x="3105841" y="1548"/>
                </a:lnTo>
                <a:close/>
              </a:path>
              <a:path w="3161665" h="238125">
                <a:moveTo>
                  <a:pt x="3116869" y="20442"/>
                </a:moveTo>
                <a:lnTo>
                  <a:pt x="3115382" y="20442"/>
                </a:lnTo>
                <a:lnTo>
                  <a:pt x="3115382" y="55745"/>
                </a:lnTo>
                <a:lnTo>
                  <a:pt x="3144703" y="105991"/>
                </a:lnTo>
                <a:lnTo>
                  <a:pt x="3150555" y="107527"/>
                </a:lnTo>
                <a:lnTo>
                  <a:pt x="3159699" y="102217"/>
                </a:lnTo>
                <a:lnTo>
                  <a:pt x="3161223" y="96392"/>
                </a:lnTo>
                <a:lnTo>
                  <a:pt x="3158541" y="91845"/>
                </a:lnTo>
                <a:lnTo>
                  <a:pt x="3116869" y="20442"/>
                </a:lnTo>
                <a:close/>
              </a:path>
              <a:path w="3161665" h="238125">
                <a:moveTo>
                  <a:pt x="3115382" y="25243"/>
                </a:moveTo>
                <a:lnTo>
                  <a:pt x="3114101" y="25243"/>
                </a:lnTo>
                <a:lnTo>
                  <a:pt x="3105844" y="39402"/>
                </a:lnTo>
                <a:lnTo>
                  <a:pt x="3115382" y="55745"/>
                </a:lnTo>
                <a:lnTo>
                  <a:pt x="3115382" y="25243"/>
                </a:lnTo>
                <a:close/>
              </a:path>
              <a:path w="3161665" h="238125">
                <a:moveTo>
                  <a:pt x="3115382" y="20442"/>
                </a:moveTo>
                <a:lnTo>
                  <a:pt x="3096332" y="20442"/>
                </a:lnTo>
                <a:lnTo>
                  <a:pt x="3096332" y="55713"/>
                </a:lnTo>
                <a:lnTo>
                  <a:pt x="3105844" y="39402"/>
                </a:lnTo>
                <a:lnTo>
                  <a:pt x="3097581" y="25243"/>
                </a:lnTo>
                <a:lnTo>
                  <a:pt x="3115382" y="25243"/>
                </a:lnTo>
                <a:lnTo>
                  <a:pt x="3115382" y="20442"/>
                </a:lnTo>
                <a:close/>
              </a:path>
              <a:path w="3161665" h="238125">
                <a:moveTo>
                  <a:pt x="3114101" y="25243"/>
                </a:moveTo>
                <a:lnTo>
                  <a:pt x="3097581" y="25243"/>
                </a:lnTo>
                <a:lnTo>
                  <a:pt x="3105844" y="39402"/>
                </a:lnTo>
                <a:lnTo>
                  <a:pt x="3114101" y="25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07479" y="4703826"/>
            <a:ext cx="1613535" cy="238125"/>
          </a:xfrm>
          <a:custGeom>
            <a:avLst/>
            <a:gdLst/>
            <a:ahLst/>
            <a:cxnLst/>
            <a:rect l="l" t="t" r="r" b="b"/>
            <a:pathLst>
              <a:path w="1613534" h="238125">
                <a:moveTo>
                  <a:pt x="1562983" y="0"/>
                </a:moveTo>
                <a:lnTo>
                  <a:pt x="4328" y="0"/>
                </a:lnTo>
                <a:lnTo>
                  <a:pt x="0" y="4322"/>
                </a:lnTo>
                <a:lnTo>
                  <a:pt x="0" y="238124"/>
                </a:lnTo>
                <a:lnTo>
                  <a:pt x="19049" y="238124"/>
                </a:lnTo>
                <a:lnTo>
                  <a:pt x="19049" y="19049"/>
                </a:lnTo>
                <a:lnTo>
                  <a:pt x="9540" y="19049"/>
                </a:lnTo>
                <a:lnTo>
                  <a:pt x="19049" y="9524"/>
                </a:lnTo>
                <a:lnTo>
                  <a:pt x="1567190" y="9524"/>
                </a:lnTo>
                <a:lnTo>
                  <a:pt x="1567190" y="4322"/>
                </a:lnTo>
                <a:lnTo>
                  <a:pt x="1562983" y="0"/>
                </a:lnTo>
                <a:close/>
              </a:path>
              <a:path w="1613534" h="238125">
                <a:moveTo>
                  <a:pt x="1512966" y="130551"/>
                </a:moveTo>
                <a:lnTo>
                  <a:pt x="1508516" y="133218"/>
                </a:lnTo>
                <a:lnTo>
                  <a:pt x="1503944" y="135885"/>
                </a:lnTo>
                <a:lnTo>
                  <a:pt x="1502420" y="141731"/>
                </a:lnTo>
                <a:lnTo>
                  <a:pt x="1557649" y="236600"/>
                </a:lnTo>
                <a:lnTo>
                  <a:pt x="1568691" y="217682"/>
                </a:lnTo>
                <a:lnTo>
                  <a:pt x="1548140" y="217682"/>
                </a:lnTo>
                <a:lnTo>
                  <a:pt x="1548140" y="182378"/>
                </a:lnTo>
                <a:lnTo>
                  <a:pt x="1521470" y="136647"/>
                </a:lnTo>
                <a:lnTo>
                  <a:pt x="1518787" y="132206"/>
                </a:lnTo>
                <a:lnTo>
                  <a:pt x="1512966" y="130551"/>
                </a:lnTo>
                <a:close/>
              </a:path>
              <a:path w="1613534" h="238125">
                <a:moveTo>
                  <a:pt x="1548140" y="182378"/>
                </a:moveTo>
                <a:lnTo>
                  <a:pt x="1548140" y="217682"/>
                </a:lnTo>
                <a:lnTo>
                  <a:pt x="1567190" y="217682"/>
                </a:lnTo>
                <a:lnTo>
                  <a:pt x="1567190" y="212847"/>
                </a:lnTo>
                <a:lnTo>
                  <a:pt x="1549542" y="212847"/>
                </a:lnTo>
                <a:lnTo>
                  <a:pt x="1557726" y="198815"/>
                </a:lnTo>
                <a:lnTo>
                  <a:pt x="1548140" y="182378"/>
                </a:lnTo>
                <a:close/>
              </a:path>
              <a:path w="1613534" h="238125">
                <a:moveTo>
                  <a:pt x="1602364" y="130551"/>
                </a:moveTo>
                <a:lnTo>
                  <a:pt x="1596511" y="132206"/>
                </a:lnTo>
                <a:lnTo>
                  <a:pt x="1593982" y="136647"/>
                </a:lnTo>
                <a:lnTo>
                  <a:pt x="1567190" y="182587"/>
                </a:lnTo>
                <a:lnTo>
                  <a:pt x="1567190" y="217682"/>
                </a:lnTo>
                <a:lnTo>
                  <a:pt x="1568691" y="217682"/>
                </a:lnTo>
                <a:lnTo>
                  <a:pt x="1613032" y="141731"/>
                </a:lnTo>
                <a:lnTo>
                  <a:pt x="1611508" y="135885"/>
                </a:lnTo>
                <a:lnTo>
                  <a:pt x="1602364" y="130551"/>
                </a:lnTo>
                <a:close/>
              </a:path>
              <a:path w="1613534" h="238125">
                <a:moveTo>
                  <a:pt x="1557726" y="198815"/>
                </a:moveTo>
                <a:lnTo>
                  <a:pt x="1549542" y="212847"/>
                </a:lnTo>
                <a:lnTo>
                  <a:pt x="1565909" y="212847"/>
                </a:lnTo>
                <a:lnTo>
                  <a:pt x="1557726" y="198815"/>
                </a:lnTo>
                <a:close/>
              </a:path>
              <a:path w="1613534" h="238125">
                <a:moveTo>
                  <a:pt x="1567190" y="182587"/>
                </a:moveTo>
                <a:lnTo>
                  <a:pt x="1557726" y="198815"/>
                </a:lnTo>
                <a:lnTo>
                  <a:pt x="1565909" y="212847"/>
                </a:lnTo>
                <a:lnTo>
                  <a:pt x="1567190" y="212847"/>
                </a:lnTo>
                <a:lnTo>
                  <a:pt x="1567190" y="182587"/>
                </a:lnTo>
                <a:close/>
              </a:path>
              <a:path w="1613534" h="238125">
                <a:moveTo>
                  <a:pt x="1548140" y="9524"/>
                </a:moveTo>
                <a:lnTo>
                  <a:pt x="1548140" y="182378"/>
                </a:lnTo>
                <a:lnTo>
                  <a:pt x="1557726" y="198815"/>
                </a:lnTo>
                <a:lnTo>
                  <a:pt x="1567190" y="182587"/>
                </a:lnTo>
                <a:lnTo>
                  <a:pt x="1567190" y="19049"/>
                </a:lnTo>
                <a:lnTo>
                  <a:pt x="1557649" y="19049"/>
                </a:lnTo>
                <a:lnTo>
                  <a:pt x="1548140" y="9524"/>
                </a:lnTo>
                <a:close/>
              </a:path>
              <a:path w="1613534" h="238125">
                <a:moveTo>
                  <a:pt x="19049" y="9524"/>
                </a:moveTo>
                <a:lnTo>
                  <a:pt x="9540" y="19049"/>
                </a:lnTo>
                <a:lnTo>
                  <a:pt x="19049" y="19049"/>
                </a:lnTo>
                <a:lnTo>
                  <a:pt x="19049" y="9524"/>
                </a:lnTo>
                <a:close/>
              </a:path>
              <a:path w="1613534" h="238125">
                <a:moveTo>
                  <a:pt x="1548140" y="9524"/>
                </a:moveTo>
                <a:lnTo>
                  <a:pt x="19049" y="9524"/>
                </a:lnTo>
                <a:lnTo>
                  <a:pt x="19049" y="19049"/>
                </a:lnTo>
                <a:lnTo>
                  <a:pt x="1548140" y="19049"/>
                </a:lnTo>
                <a:lnTo>
                  <a:pt x="1548140" y="9524"/>
                </a:lnTo>
                <a:close/>
              </a:path>
              <a:path w="1613534" h="238125">
                <a:moveTo>
                  <a:pt x="1567190" y="9524"/>
                </a:moveTo>
                <a:lnTo>
                  <a:pt x="1548140" y="9524"/>
                </a:lnTo>
                <a:lnTo>
                  <a:pt x="1557649" y="19049"/>
                </a:lnTo>
                <a:lnTo>
                  <a:pt x="1567190" y="19049"/>
                </a:lnTo>
                <a:lnTo>
                  <a:pt x="1567190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27756" y="3708654"/>
            <a:ext cx="1301115" cy="730885"/>
          </a:xfrm>
          <a:custGeom>
            <a:avLst/>
            <a:gdLst/>
            <a:ahLst/>
            <a:cxnLst/>
            <a:rect l="l" t="t" r="r" b="b"/>
            <a:pathLst>
              <a:path w="1301114" h="730885">
                <a:moveTo>
                  <a:pt x="61853" y="632591"/>
                </a:moveTo>
                <a:lnTo>
                  <a:pt x="56006" y="634115"/>
                </a:lnTo>
                <a:lnTo>
                  <a:pt x="53339" y="638555"/>
                </a:lnTo>
                <a:lnTo>
                  <a:pt x="0" y="728471"/>
                </a:lnTo>
                <a:lnTo>
                  <a:pt x="109727" y="730757"/>
                </a:lnTo>
                <a:lnTo>
                  <a:pt x="113096" y="727578"/>
                </a:lnTo>
                <a:lnTo>
                  <a:pt x="21086" y="727578"/>
                </a:lnTo>
                <a:lnTo>
                  <a:pt x="11942" y="710945"/>
                </a:lnTo>
                <a:lnTo>
                  <a:pt x="42740" y="693835"/>
                </a:lnTo>
                <a:lnTo>
                  <a:pt x="69722" y="648330"/>
                </a:lnTo>
                <a:lnTo>
                  <a:pt x="72389" y="643758"/>
                </a:lnTo>
                <a:lnTo>
                  <a:pt x="70865" y="637925"/>
                </a:lnTo>
                <a:lnTo>
                  <a:pt x="66425" y="635258"/>
                </a:lnTo>
                <a:lnTo>
                  <a:pt x="61853" y="632591"/>
                </a:lnTo>
                <a:close/>
              </a:path>
              <a:path w="1301114" h="730885">
                <a:moveTo>
                  <a:pt x="42740" y="693835"/>
                </a:moveTo>
                <a:lnTo>
                  <a:pt x="11942" y="710945"/>
                </a:lnTo>
                <a:lnTo>
                  <a:pt x="21086" y="727578"/>
                </a:lnTo>
                <a:lnTo>
                  <a:pt x="27259" y="724149"/>
                </a:lnTo>
                <a:lnTo>
                  <a:pt x="24764" y="724149"/>
                </a:lnTo>
                <a:lnTo>
                  <a:pt x="16763" y="709802"/>
                </a:lnTo>
                <a:lnTo>
                  <a:pt x="33272" y="709802"/>
                </a:lnTo>
                <a:lnTo>
                  <a:pt x="42740" y="693835"/>
                </a:lnTo>
                <a:close/>
              </a:path>
              <a:path w="1301114" h="730885">
                <a:moveTo>
                  <a:pt x="51817" y="710508"/>
                </a:moveTo>
                <a:lnTo>
                  <a:pt x="21086" y="727578"/>
                </a:lnTo>
                <a:lnTo>
                  <a:pt x="113096" y="727578"/>
                </a:lnTo>
                <a:lnTo>
                  <a:pt x="114168" y="726566"/>
                </a:lnTo>
                <a:lnTo>
                  <a:pt x="114168" y="721364"/>
                </a:lnTo>
                <a:lnTo>
                  <a:pt x="114299" y="716030"/>
                </a:lnTo>
                <a:lnTo>
                  <a:pt x="110108" y="711707"/>
                </a:lnTo>
                <a:lnTo>
                  <a:pt x="51817" y="710508"/>
                </a:lnTo>
                <a:close/>
              </a:path>
              <a:path w="1301114" h="730885">
                <a:moveTo>
                  <a:pt x="16763" y="709802"/>
                </a:moveTo>
                <a:lnTo>
                  <a:pt x="24764" y="724149"/>
                </a:lnTo>
                <a:lnTo>
                  <a:pt x="33077" y="710131"/>
                </a:lnTo>
                <a:lnTo>
                  <a:pt x="16763" y="709802"/>
                </a:lnTo>
                <a:close/>
              </a:path>
              <a:path w="1301114" h="730885">
                <a:moveTo>
                  <a:pt x="33077" y="710131"/>
                </a:moveTo>
                <a:lnTo>
                  <a:pt x="24764" y="724149"/>
                </a:lnTo>
                <a:lnTo>
                  <a:pt x="27259" y="724149"/>
                </a:lnTo>
                <a:lnTo>
                  <a:pt x="51817" y="710508"/>
                </a:lnTo>
                <a:lnTo>
                  <a:pt x="33077" y="710131"/>
                </a:lnTo>
                <a:close/>
              </a:path>
              <a:path w="1301114" h="730885">
                <a:moveTo>
                  <a:pt x="1291605" y="0"/>
                </a:moveTo>
                <a:lnTo>
                  <a:pt x="42740" y="693835"/>
                </a:lnTo>
                <a:lnTo>
                  <a:pt x="33077" y="710131"/>
                </a:lnTo>
                <a:lnTo>
                  <a:pt x="51817" y="710508"/>
                </a:lnTo>
                <a:lnTo>
                  <a:pt x="1300749" y="16763"/>
                </a:lnTo>
                <a:lnTo>
                  <a:pt x="1291605" y="0"/>
                </a:lnTo>
                <a:close/>
              </a:path>
              <a:path w="1301114" h="730885">
                <a:moveTo>
                  <a:pt x="33272" y="709802"/>
                </a:moveTo>
                <a:lnTo>
                  <a:pt x="16763" y="709802"/>
                </a:lnTo>
                <a:lnTo>
                  <a:pt x="33077" y="710131"/>
                </a:lnTo>
                <a:lnTo>
                  <a:pt x="33272" y="709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15371" y="3708654"/>
            <a:ext cx="1301115" cy="730885"/>
          </a:xfrm>
          <a:custGeom>
            <a:avLst/>
            <a:gdLst/>
            <a:ahLst/>
            <a:cxnLst/>
            <a:rect l="l" t="t" r="r" b="b"/>
            <a:pathLst>
              <a:path w="1301115" h="730885">
                <a:moveTo>
                  <a:pt x="1248688" y="710434"/>
                </a:moveTo>
                <a:lnTo>
                  <a:pt x="1190518" y="711707"/>
                </a:lnTo>
                <a:lnTo>
                  <a:pt x="1186433" y="716030"/>
                </a:lnTo>
                <a:lnTo>
                  <a:pt x="1186433" y="721232"/>
                </a:lnTo>
                <a:lnTo>
                  <a:pt x="1186586" y="726566"/>
                </a:lnTo>
                <a:lnTo>
                  <a:pt x="1191005" y="730757"/>
                </a:lnTo>
                <a:lnTo>
                  <a:pt x="1300733" y="728340"/>
                </a:lnTo>
                <a:lnTo>
                  <a:pt x="1300281" y="727578"/>
                </a:lnTo>
                <a:lnTo>
                  <a:pt x="1279550" y="727578"/>
                </a:lnTo>
                <a:lnTo>
                  <a:pt x="1248688" y="710434"/>
                </a:lnTo>
                <a:close/>
              </a:path>
              <a:path w="1301115" h="730885">
                <a:moveTo>
                  <a:pt x="1267678" y="710024"/>
                </a:moveTo>
                <a:lnTo>
                  <a:pt x="1248688" y="710434"/>
                </a:lnTo>
                <a:lnTo>
                  <a:pt x="1279550" y="727578"/>
                </a:lnTo>
                <a:lnTo>
                  <a:pt x="1281526" y="724031"/>
                </a:lnTo>
                <a:lnTo>
                  <a:pt x="1275984" y="724031"/>
                </a:lnTo>
                <a:lnTo>
                  <a:pt x="1267678" y="710024"/>
                </a:lnTo>
                <a:close/>
              </a:path>
              <a:path w="1301115" h="730885">
                <a:moveTo>
                  <a:pt x="1238890" y="632459"/>
                </a:moveTo>
                <a:lnTo>
                  <a:pt x="1229746" y="637793"/>
                </a:lnTo>
                <a:lnTo>
                  <a:pt x="1228343" y="643640"/>
                </a:lnTo>
                <a:lnTo>
                  <a:pt x="1231026" y="648212"/>
                </a:lnTo>
                <a:lnTo>
                  <a:pt x="1258107" y="693883"/>
                </a:lnTo>
                <a:lnTo>
                  <a:pt x="1288816" y="710945"/>
                </a:lnTo>
                <a:lnTo>
                  <a:pt x="1279550" y="727578"/>
                </a:lnTo>
                <a:lnTo>
                  <a:pt x="1300281" y="727578"/>
                </a:lnTo>
                <a:lnTo>
                  <a:pt x="1247393" y="638555"/>
                </a:lnTo>
                <a:lnTo>
                  <a:pt x="1244742" y="633983"/>
                </a:lnTo>
                <a:lnTo>
                  <a:pt x="1238890" y="632459"/>
                </a:lnTo>
                <a:close/>
              </a:path>
              <a:path w="1301115" h="730885">
                <a:moveTo>
                  <a:pt x="1283969" y="709671"/>
                </a:moveTo>
                <a:lnTo>
                  <a:pt x="1267678" y="710024"/>
                </a:lnTo>
                <a:lnTo>
                  <a:pt x="1275984" y="724031"/>
                </a:lnTo>
                <a:lnTo>
                  <a:pt x="1283969" y="709671"/>
                </a:lnTo>
                <a:close/>
              </a:path>
              <a:path w="1301115" h="730885">
                <a:moveTo>
                  <a:pt x="1286523" y="709671"/>
                </a:moveTo>
                <a:lnTo>
                  <a:pt x="1283969" y="709671"/>
                </a:lnTo>
                <a:lnTo>
                  <a:pt x="1275984" y="724031"/>
                </a:lnTo>
                <a:lnTo>
                  <a:pt x="1281526" y="724031"/>
                </a:lnTo>
                <a:lnTo>
                  <a:pt x="1288816" y="710945"/>
                </a:lnTo>
                <a:lnTo>
                  <a:pt x="1286523" y="709671"/>
                </a:lnTo>
                <a:close/>
              </a:path>
              <a:path w="1301115" h="730885">
                <a:moveTo>
                  <a:pt x="9296" y="0"/>
                </a:moveTo>
                <a:lnTo>
                  <a:pt x="0" y="16763"/>
                </a:lnTo>
                <a:lnTo>
                  <a:pt x="1248688" y="710434"/>
                </a:lnTo>
                <a:lnTo>
                  <a:pt x="1267678" y="710024"/>
                </a:lnTo>
                <a:lnTo>
                  <a:pt x="1258107" y="693883"/>
                </a:lnTo>
                <a:lnTo>
                  <a:pt x="9296" y="0"/>
                </a:lnTo>
                <a:close/>
              </a:path>
              <a:path w="1301115" h="730885">
                <a:moveTo>
                  <a:pt x="1258107" y="693883"/>
                </a:moveTo>
                <a:lnTo>
                  <a:pt x="1267678" y="710024"/>
                </a:lnTo>
                <a:lnTo>
                  <a:pt x="1283969" y="709671"/>
                </a:lnTo>
                <a:lnTo>
                  <a:pt x="1286523" y="709671"/>
                </a:lnTo>
                <a:lnTo>
                  <a:pt x="1258107" y="693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570601" y="4859630"/>
          <a:ext cx="3168409" cy="1451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24"/>
                <a:gridCol w="1728215"/>
                <a:gridCol w="71993"/>
                <a:gridCol w="1296177"/>
              </a:tblGrid>
              <a:tr h="72021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77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om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dd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1996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345">
              <a:lnSpc>
                <a:spcPct val="100000"/>
              </a:lnSpc>
            </a:pPr>
            <a:r>
              <a:rPr dirty="0"/>
              <a:t>3NF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spc="-35" dirty="0"/>
              <a:t>a</a:t>
            </a:r>
            <a:r>
              <a:rPr spc="-50" dirty="0"/>
              <a:t>t</a:t>
            </a:r>
            <a:r>
              <a:rPr dirty="0"/>
              <a:t>aba</a:t>
            </a:r>
            <a:r>
              <a:rPr spc="10" dirty="0"/>
              <a:t>s</a:t>
            </a:r>
            <a:r>
              <a:rPr dirty="0"/>
              <a:t>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55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67535" y="4509147"/>
            <a:ext cx="1440180" cy="864235"/>
          </a:xfrm>
          <a:custGeom>
            <a:avLst/>
            <a:gdLst/>
            <a:ahLst/>
            <a:cxnLst/>
            <a:rect l="l" t="t" r="r" b="b"/>
            <a:pathLst>
              <a:path w="1440180" h="864235">
                <a:moveTo>
                  <a:pt x="0" y="864095"/>
                </a:moveTo>
                <a:lnTo>
                  <a:pt x="1440179" y="864095"/>
                </a:lnTo>
                <a:lnTo>
                  <a:pt x="144017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544" y="4581156"/>
            <a:ext cx="1296670" cy="720090"/>
          </a:xfrm>
          <a:custGeom>
            <a:avLst/>
            <a:gdLst/>
            <a:ahLst/>
            <a:cxnLst/>
            <a:rect l="l" t="t" r="r" b="b"/>
            <a:pathLst>
              <a:path w="1296670" h="720089">
                <a:moveTo>
                  <a:pt x="0" y="720077"/>
                </a:moveTo>
                <a:lnTo>
                  <a:pt x="1296161" y="720077"/>
                </a:lnTo>
                <a:lnTo>
                  <a:pt x="1296161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2366" y="4802884"/>
            <a:ext cx="970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19855" y="4581156"/>
            <a:ext cx="1728470" cy="720090"/>
          </a:xfrm>
          <a:custGeom>
            <a:avLst/>
            <a:gdLst/>
            <a:ahLst/>
            <a:cxnLst/>
            <a:rect l="l" t="t" r="r" b="b"/>
            <a:pathLst>
              <a:path w="1728470" h="720089">
                <a:moveTo>
                  <a:pt x="0" y="720077"/>
                </a:moveTo>
                <a:lnTo>
                  <a:pt x="1728215" y="720077"/>
                </a:lnTo>
                <a:lnTo>
                  <a:pt x="1728215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55875" y="4802884"/>
            <a:ext cx="14554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cu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omerID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35657" y="4581156"/>
            <a:ext cx="1584325" cy="720090"/>
          </a:xfrm>
          <a:custGeom>
            <a:avLst/>
            <a:gdLst/>
            <a:ahLst/>
            <a:cxnLst/>
            <a:rect l="l" t="t" r="r" b="b"/>
            <a:pathLst>
              <a:path w="1584325" h="720089">
                <a:moveTo>
                  <a:pt x="0" y="720077"/>
                </a:moveTo>
                <a:lnTo>
                  <a:pt x="1584197" y="720077"/>
                </a:lnTo>
                <a:lnTo>
                  <a:pt x="1584197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83995" y="4802884"/>
            <a:ext cx="1287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5" dirty="0">
                <a:latin typeface="Calibri"/>
                <a:cs typeface="Calibri"/>
              </a:rPr>
              <a:t>rD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78884" y="5300472"/>
            <a:ext cx="1505585" cy="238125"/>
          </a:xfrm>
          <a:custGeom>
            <a:avLst/>
            <a:gdLst/>
            <a:ahLst/>
            <a:cxnLst/>
            <a:rect l="l" t="t" r="r" b="b"/>
            <a:pathLst>
              <a:path w="1505585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276" y="238124"/>
                </a:lnTo>
                <a:lnTo>
                  <a:pt x="1454968" y="238124"/>
                </a:lnTo>
                <a:lnTo>
                  <a:pt x="1459159" y="233802"/>
                </a:lnTo>
                <a:lnTo>
                  <a:pt x="1459159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1505585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1505585" h="238125">
                <a:moveTo>
                  <a:pt x="1440109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1440109" y="228599"/>
                </a:lnTo>
                <a:lnTo>
                  <a:pt x="1440109" y="219074"/>
                </a:lnTo>
                <a:close/>
              </a:path>
              <a:path w="1505585" h="238125">
                <a:moveTo>
                  <a:pt x="1449695" y="39187"/>
                </a:moveTo>
                <a:lnTo>
                  <a:pt x="1440109" y="55621"/>
                </a:lnTo>
                <a:lnTo>
                  <a:pt x="1440109" y="228599"/>
                </a:lnTo>
                <a:lnTo>
                  <a:pt x="1449634" y="219074"/>
                </a:lnTo>
                <a:lnTo>
                  <a:pt x="1459159" y="219074"/>
                </a:lnTo>
                <a:lnTo>
                  <a:pt x="1459159" y="55410"/>
                </a:lnTo>
                <a:lnTo>
                  <a:pt x="1449695" y="39187"/>
                </a:lnTo>
                <a:close/>
              </a:path>
              <a:path w="1505585" h="238125">
                <a:moveTo>
                  <a:pt x="1459159" y="219074"/>
                </a:moveTo>
                <a:lnTo>
                  <a:pt x="1449634" y="219074"/>
                </a:lnTo>
                <a:lnTo>
                  <a:pt x="1440109" y="228599"/>
                </a:lnTo>
                <a:lnTo>
                  <a:pt x="1459159" y="228599"/>
                </a:lnTo>
                <a:lnTo>
                  <a:pt x="1459159" y="219074"/>
                </a:lnTo>
                <a:close/>
              </a:path>
              <a:path w="1505585" h="238125">
                <a:moveTo>
                  <a:pt x="1449634" y="1523"/>
                </a:moveTo>
                <a:lnTo>
                  <a:pt x="1394389" y="96392"/>
                </a:lnTo>
                <a:lnTo>
                  <a:pt x="1395913" y="102107"/>
                </a:lnTo>
                <a:lnTo>
                  <a:pt x="1400485" y="104774"/>
                </a:lnTo>
                <a:lnTo>
                  <a:pt x="1404926" y="107441"/>
                </a:lnTo>
                <a:lnTo>
                  <a:pt x="1410772" y="105917"/>
                </a:lnTo>
                <a:lnTo>
                  <a:pt x="1440109" y="55621"/>
                </a:lnTo>
                <a:lnTo>
                  <a:pt x="1440109" y="20442"/>
                </a:lnTo>
                <a:lnTo>
                  <a:pt x="1460678" y="20442"/>
                </a:lnTo>
                <a:lnTo>
                  <a:pt x="1449634" y="1523"/>
                </a:lnTo>
                <a:close/>
              </a:path>
              <a:path w="1505585" h="238125">
                <a:moveTo>
                  <a:pt x="1460678" y="20442"/>
                </a:moveTo>
                <a:lnTo>
                  <a:pt x="1459159" y="20442"/>
                </a:lnTo>
                <a:lnTo>
                  <a:pt x="1459159" y="55410"/>
                </a:lnTo>
                <a:lnTo>
                  <a:pt x="1488627" y="105917"/>
                </a:lnTo>
                <a:lnTo>
                  <a:pt x="1494342" y="107441"/>
                </a:lnTo>
                <a:lnTo>
                  <a:pt x="1503486" y="102107"/>
                </a:lnTo>
                <a:lnTo>
                  <a:pt x="1505010" y="96392"/>
                </a:lnTo>
                <a:lnTo>
                  <a:pt x="1460678" y="20442"/>
                </a:lnTo>
                <a:close/>
              </a:path>
              <a:path w="1505585" h="238125">
                <a:moveTo>
                  <a:pt x="1459159" y="20442"/>
                </a:moveTo>
                <a:lnTo>
                  <a:pt x="1440109" y="20442"/>
                </a:lnTo>
                <a:lnTo>
                  <a:pt x="1440109" y="55621"/>
                </a:lnTo>
                <a:lnTo>
                  <a:pt x="1449695" y="39187"/>
                </a:lnTo>
                <a:lnTo>
                  <a:pt x="1441502" y="25145"/>
                </a:lnTo>
                <a:lnTo>
                  <a:pt x="1459159" y="25145"/>
                </a:lnTo>
                <a:lnTo>
                  <a:pt x="1459159" y="20442"/>
                </a:lnTo>
                <a:close/>
              </a:path>
              <a:path w="1505585" h="238125">
                <a:moveTo>
                  <a:pt x="1459159" y="25145"/>
                </a:moveTo>
                <a:lnTo>
                  <a:pt x="1457885" y="25145"/>
                </a:lnTo>
                <a:lnTo>
                  <a:pt x="1449695" y="39187"/>
                </a:lnTo>
                <a:lnTo>
                  <a:pt x="1459159" y="55410"/>
                </a:lnTo>
                <a:lnTo>
                  <a:pt x="1459159" y="25145"/>
                </a:lnTo>
                <a:close/>
              </a:path>
              <a:path w="1505585" h="238125">
                <a:moveTo>
                  <a:pt x="1457885" y="25145"/>
                </a:moveTo>
                <a:lnTo>
                  <a:pt x="1441502" y="25145"/>
                </a:lnTo>
                <a:lnTo>
                  <a:pt x="1449695" y="39187"/>
                </a:lnTo>
                <a:lnTo>
                  <a:pt x="1457885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8884" y="5300472"/>
            <a:ext cx="3161665" cy="238125"/>
          </a:xfrm>
          <a:custGeom>
            <a:avLst/>
            <a:gdLst/>
            <a:ahLst/>
            <a:cxnLst/>
            <a:rect l="l" t="t" r="r" b="b"/>
            <a:pathLst>
              <a:path w="3161665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276" y="238124"/>
                </a:lnTo>
                <a:lnTo>
                  <a:pt x="3111175" y="238124"/>
                </a:lnTo>
                <a:lnTo>
                  <a:pt x="3115382" y="233802"/>
                </a:lnTo>
                <a:lnTo>
                  <a:pt x="3115382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3161665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3161665" h="238125">
                <a:moveTo>
                  <a:pt x="3096332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3096332" y="228599"/>
                </a:lnTo>
                <a:lnTo>
                  <a:pt x="3096332" y="219074"/>
                </a:lnTo>
                <a:close/>
              </a:path>
              <a:path w="3161665" h="238125">
                <a:moveTo>
                  <a:pt x="3105844" y="39304"/>
                </a:moveTo>
                <a:lnTo>
                  <a:pt x="3096332" y="55615"/>
                </a:lnTo>
                <a:lnTo>
                  <a:pt x="3096332" y="228599"/>
                </a:lnTo>
                <a:lnTo>
                  <a:pt x="3105841" y="219074"/>
                </a:lnTo>
                <a:lnTo>
                  <a:pt x="3115382" y="219074"/>
                </a:lnTo>
                <a:lnTo>
                  <a:pt x="3115363" y="55615"/>
                </a:lnTo>
                <a:lnTo>
                  <a:pt x="3105844" y="39304"/>
                </a:lnTo>
                <a:close/>
              </a:path>
              <a:path w="3161665" h="238125">
                <a:moveTo>
                  <a:pt x="3115382" y="219074"/>
                </a:moveTo>
                <a:lnTo>
                  <a:pt x="3105841" y="219074"/>
                </a:lnTo>
                <a:lnTo>
                  <a:pt x="3096332" y="228599"/>
                </a:lnTo>
                <a:lnTo>
                  <a:pt x="3115382" y="228599"/>
                </a:lnTo>
                <a:lnTo>
                  <a:pt x="3115382" y="219074"/>
                </a:lnTo>
                <a:close/>
              </a:path>
              <a:path w="3161665" h="238125">
                <a:moveTo>
                  <a:pt x="3105841" y="1523"/>
                </a:moveTo>
                <a:lnTo>
                  <a:pt x="3053141" y="91820"/>
                </a:lnTo>
                <a:lnTo>
                  <a:pt x="3050612" y="96392"/>
                </a:lnTo>
                <a:lnTo>
                  <a:pt x="3052136" y="102107"/>
                </a:lnTo>
                <a:lnTo>
                  <a:pt x="3056555" y="104774"/>
                </a:lnTo>
                <a:lnTo>
                  <a:pt x="3061127" y="107441"/>
                </a:lnTo>
                <a:lnTo>
                  <a:pt x="3066979" y="105917"/>
                </a:lnTo>
                <a:lnTo>
                  <a:pt x="3069662" y="101345"/>
                </a:lnTo>
                <a:lnTo>
                  <a:pt x="3096313" y="55646"/>
                </a:lnTo>
                <a:lnTo>
                  <a:pt x="3096332" y="20442"/>
                </a:lnTo>
                <a:lnTo>
                  <a:pt x="3116883" y="20442"/>
                </a:lnTo>
                <a:lnTo>
                  <a:pt x="3105841" y="1523"/>
                </a:lnTo>
                <a:close/>
              </a:path>
              <a:path w="3161665" h="238125">
                <a:moveTo>
                  <a:pt x="3116883" y="20442"/>
                </a:moveTo>
                <a:lnTo>
                  <a:pt x="3115382" y="20442"/>
                </a:lnTo>
                <a:lnTo>
                  <a:pt x="3115382" y="55646"/>
                </a:lnTo>
                <a:lnTo>
                  <a:pt x="3142052" y="101345"/>
                </a:lnTo>
                <a:lnTo>
                  <a:pt x="3144703" y="105917"/>
                </a:lnTo>
                <a:lnTo>
                  <a:pt x="3150555" y="107441"/>
                </a:lnTo>
                <a:lnTo>
                  <a:pt x="3159699" y="102107"/>
                </a:lnTo>
                <a:lnTo>
                  <a:pt x="3161223" y="96392"/>
                </a:lnTo>
                <a:lnTo>
                  <a:pt x="3137411" y="55615"/>
                </a:lnTo>
                <a:lnTo>
                  <a:pt x="3116883" y="20442"/>
                </a:lnTo>
                <a:close/>
              </a:path>
              <a:path w="3161665" h="238125">
                <a:moveTo>
                  <a:pt x="3115382" y="25145"/>
                </a:moveTo>
                <a:lnTo>
                  <a:pt x="3114101" y="25145"/>
                </a:lnTo>
                <a:lnTo>
                  <a:pt x="3105844" y="39304"/>
                </a:lnTo>
                <a:lnTo>
                  <a:pt x="3115382" y="55646"/>
                </a:lnTo>
                <a:lnTo>
                  <a:pt x="3115382" y="25145"/>
                </a:lnTo>
                <a:close/>
              </a:path>
              <a:path w="3161665" h="238125">
                <a:moveTo>
                  <a:pt x="3115382" y="20442"/>
                </a:moveTo>
                <a:lnTo>
                  <a:pt x="3096332" y="20442"/>
                </a:lnTo>
                <a:lnTo>
                  <a:pt x="3096332" y="55615"/>
                </a:lnTo>
                <a:lnTo>
                  <a:pt x="3105844" y="39304"/>
                </a:lnTo>
                <a:lnTo>
                  <a:pt x="3097581" y="25145"/>
                </a:lnTo>
                <a:lnTo>
                  <a:pt x="3115382" y="25145"/>
                </a:lnTo>
                <a:lnTo>
                  <a:pt x="3115382" y="20442"/>
                </a:lnTo>
                <a:close/>
              </a:path>
              <a:path w="3161665" h="238125">
                <a:moveTo>
                  <a:pt x="3114101" y="25145"/>
                </a:moveTo>
                <a:lnTo>
                  <a:pt x="3097581" y="25145"/>
                </a:lnTo>
                <a:lnTo>
                  <a:pt x="3105844" y="39304"/>
                </a:lnTo>
                <a:lnTo>
                  <a:pt x="3114101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07479" y="4343780"/>
            <a:ext cx="1613535" cy="238125"/>
          </a:xfrm>
          <a:custGeom>
            <a:avLst/>
            <a:gdLst/>
            <a:ahLst/>
            <a:cxnLst/>
            <a:rect l="l" t="t" r="r" b="b"/>
            <a:pathLst>
              <a:path w="1613534" h="238125">
                <a:moveTo>
                  <a:pt x="1562983" y="0"/>
                </a:moveTo>
                <a:lnTo>
                  <a:pt x="4328" y="0"/>
                </a:lnTo>
                <a:lnTo>
                  <a:pt x="0" y="4322"/>
                </a:lnTo>
                <a:lnTo>
                  <a:pt x="0" y="238124"/>
                </a:lnTo>
                <a:lnTo>
                  <a:pt x="19049" y="238124"/>
                </a:lnTo>
                <a:lnTo>
                  <a:pt x="19049" y="19049"/>
                </a:lnTo>
                <a:lnTo>
                  <a:pt x="9540" y="19049"/>
                </a:lnTo>
                <a:lnTo>
                  <a:pt x="19049" y="9524"/>
                </a:lnTo>
                <a:lnTo>
                  <a:pt x="1567190" y="9524"/>
                </a:lnTo>
                <a:lnTo>
                  <a:pt x="1567190" y="4322"/>
                </a:lnTo>
                <a:lnTo>
                  <a:pt x="1562983" y="0"/>
                </a:lnTo>
                <a:close/>
              </a:path>
              <a:path w="1613534" h="238125">
                <a:moveTo>
                  <a:pt x="1512966" y="130551"/>
                </a:moveTo>
                <a:lnTo>
                  <a:pt x="1508516" y="133218"/>
                </a:lnTo>
                <a:lnTo>
                  <a:pt x="1503944" y="135885"/>
                </a:lnTo>
                <a:lnTo>
                  <a:pt x="1502420" y="141731"/>
                </a:lnTo>
                <a:lnTo>
                  <a:pt x="1557649" y="236600"/>
                </a:lnTo>
                <a:lnTo>
                  <a:pt x="1568691" y="217682"/>
                </a:lnTo>
                <a:lnTo>
                  <a:pt x="1548140" y="217682"/>
                </a:lnTo>
                <a:lnTo>
                  <a:pt x="1548140" y="182378"/>
                </a:lnTo>
                <a:lnTo>
                  <a:pt x="1521470" y="136647"/>
                </a:lnTo>
                <a:lnTo>
                  <a:pt x="1518787" y="132206"/>
                </a:lnTo>
                <a:lnTo>
                  <a:pt x="1512966" y="130551"/>
                </a:lnTo>
                <a:close/>
              </a:path>
              <a:path w="1613534" h="238125">
                <a:moveTo>
                  <a:pt x="1548140" y="182378"/>
                </a:moveTo>
                <a:lnTo>
                  <a:pt x="1548140" y="217682"/>
                </a:lnTo>
                <a:lnTo>
                  <a:pt x="1567190" y="217682"/>
                </a:lnTo>
                <a:lnTo>
                  <a:pt x="1567190" y="212847"/>
                </a:lnTo>
                <a:lnTo>
                  <a:pt x="1549542" y="212847"/>
                </a:lnTo>
                <a:lnTo>
                  <a:pt x="1557726" y="198815"/>
                </a:lnTo>
                <a:lnTo>
                  <a:pt x="1548140" y="182378"/>
                </a:lnTo>
                <a:close/>
              </a:path>
              <a:path w="1613534" h="238125">
                <a:moveTo>
                  <a:pt x="1602364" y="130551"/>
                </a:moveTo>
                <a:lnTo>
                  <a:pt x="1596511" y="132206"/>
                </a:lnTo>
                <a:lnTo>
                  <a:pt x="1593982" y="136647"/>
                </a:lnTo>
                <a:lnTo>
                  <a:pt x="1567190" y="182587"/>
                </a:lnTo>
                <a:lnTo>
                  <a:pt x="1567190" y="217682"/>
                </a:lnTo>
                <a:lnTo>
                  <a:pt x="1568691" y="217682"/>
                </a:lnTo>
                <a:lnTo>
                  <a:pt x="1613032" y="141731"/>
                </a:lnTo>
                <a:lnTo>
                  <a:pt x="1611508" y="135885"/>
                </a:lnTo>
                <a:lnTo>
                  <a:pt x="1602364" y="130551"/>
                </a:lnTo>
                <a:close/>
              </a:path>
              <a:path w="1613534" h="238125">
                <a:moveTo>
                  <a:pt x="1557726" y="198815"/>
                </a:moveTo>
                <a:lnTo>
                  <a:pt x="1549542" y="212847"/>
                </a:lnTo>
                <a:lnTo>
                  <a:pt x="1565909" y="212847"/>
                </a:lnTo>
                <a:lnTo>
                  <a:pt x="1557726" y="198815"/>
                </a:lnTo>
                <a:close/>
              </a:path>
              <a:path w="1613534" h="238125">
                <a:moveTo>
                  <a:pt x="1567190" y="182587"/>
                </a:moveTo>
                <a:lnTo>
                  <a:pt x="1557726" y="198815"/>
                </a:lnTo>
                <a:lnTo>
                  <a:pt x="1565909" y="212847"/>
                </a:lnTo>
                <a:lnTo>
                  <a:pt x="1567190" y="212847"/>
                </a:lnTo>
                <a:lnTo>
                  <a:pt x="1567190" y="182587"/>
                </a:lnTo>
                <a:close/>
              </a:path>
              <a:path w="1613534" h="238125">
                <a:moveTo>
                  <a:pt x="1548140" y="9524"/>
                </a:moveTo>
                <a:lnTo>
                  <a:pt x="1548140" y="182378"/>
                </a:lnTo>
                <a:lnTo>
                  <a:pt x="1557726" y="198815"/>
                </a:lnTo>
                <a:lnTo>
                  <a:pt x="1567190" y="182587"/>
                </a:lnTo>
                <a:lnTo>
                  <a:pt x="1567190" y="19049"/>
                </a:lnTo>
                <a:lnTo>
                  <a:pt x="1557649" y="19049"/>
                </a:lnTo>
                <a:lnTo>
                  <a:pt x="1548140" y="9524"/>
                </a:lnTo>
                <a:close/>
              </a:path>
              <a:path w="1613534" h="238125">
                <a:moveTo>
                  <a:pt x="19049" y="9524"/>
                </a:moveTo>
                <a:lnTo>
                  <a:pt x="9540" y="19049"/>
                </a:lnTo>
                <a:lnTo>
                  <a:pt x="19049" y="19049"/>
                </a:lnTo>
                <a:lnTo>
                  <a:pt x="19049" y="9524"/>
                </a:lnTo>
                <a:close/>
              </a:path>
              <a:path w="1613534" h="238125">
                <a:moveTo>
                  <a:pt x="1548140" y="9524"/>
                </a:moveTo>
                <a:lnTo>
                  <a:pt x="19049" y="9524"/>
                </a:lnTo>
                <a:lnTo>
                  <a:pt x="19049" y="19049"/>
                </a:lnTo>
                <a:lnTo>
                  <a:pt x="1548140" y="19049"/>
                </a:lnTo>
                <a:lnTo>
                  <a:pt x="1548140" y="9524"/>
                </a:lnTo>
                <a:close/>
              </a:path>
              <a:path w="1613534" h="238125">
                <a:moveTo>
                  <a:pt x="1567190" y="9524"/>
                </a:moveTo>
                <a:lnTo>
                  <a:pt x="1548140" y="9524"/>
                </a:lnTo>
                <a:lnTo>
                  <a:pt x="1557649" y="19049"/>
                </a:lnTo>
                <a:lnTo>
                  <a:pt x="1567190" y="19049"/>
                </a:lnTo>
                <a:lnTo>
                  <a:pt x="1567190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63461" y="3428238"/>
            <a:ext cx="1613535" cy="238125"/>
          </a:xfrm>
          <a:custGeom>
            <a:avLst/>
            <a:gdLst/>
            <a:ahLst/>
            <a:cxnLst/>
            <a:rect l="l" t="t" r="r" b="b"/>
            <a:pathLst>
              <a:path w="1613534" h="238125">
                <a:moveTo>
                  <a:pt x="19049" y="0"/>
                </a:moveTo>
                <a:lnTo>
                  <a:pt x="0" y="0"/>
                </a:lnTo>
                <a:lnTo>
                  <a:pt x="0" y="233812"/>
                </a:lnTo>
                <a:lnTo>
                  <a:pt x="4328" y="238109"/>
                </a:lnTo>
                <a:lnTo>
                  <a:pt x="1562983" y="238109"/>
                </a:lnTo>
                <a:lnTo>
                  <a:pt x="1567190" y="233812"/>
                </a:lnTo>
                <a:lnTo>
                  <a:pt x="1567190" y="228599"/>
                </a:lnTo>
                <a:lnTo>
                  <a:pt x="19049" y="228599"/>
                </a:lnTo>
                <a:lnTo>
                  <a:pt x="9540" y="219059"/>
                </a:lnTo>
                <a:lnTo>
                  <a:pt x="19049" y="219059"/>
                </a:lnTo>
                <a:lnTo>
                  <a:pt x="19049" y="0"/>
                </a:lnTo>
                <a:close/>
              </a:path>
              <a:path w="1613534" h="238125">
                <a:moveTo>
                  <a:pt x="19049" y="219059"/>
                </a:moveTo>
                <a:lnTo>
                  <a:pt x="9540" y="219059"/>
                </a:lnTo>
                <a:lnTo>
                  <a:pt x="19049" y="228599"/>
                </a:lnTo>
                <a:lnTo>
                  <a:pt x="19049" y="219059"/>
                </a:lnTo>
                <a:close/>
              </a:path>
              <a:path w="1613534" h="238125">
                <a:moveTo>
                  <a:pt x="1548140" y="219059"/>
                </a:moveTo>
                <a:lnTo>
                  <a:pt x="19049" y="219059"/>
                </a:lnTo>
                <a:lnTo>
                  <a:pt x="19049" y="228599"/>
                </a:lnTo>
                <a:lnTo>
                  <a:pt x="1548140" y="228599"/>
                </a:lnTo>
                <a:lnTo>
                  <a:pt x="1548140" y="219059"/>
                </a:lnTo>
                <a:close/>
              </a:path>
              <a:path w="1613534" h="238125">
                <a:moveTo>
                  <a:pt x="1557726" y="39300"/>
                </a:moveTo>
                <a:lnTo>
                  <a:pt x="1548140" y="55737"/>
                </a:lnTo>
                <a:lnTo>
                  <a:pt x="1548140" y="228599"/>
                </a:lnTo>
                <a:lnTo>
                  <a:pt x="1557649" y="219059"/>
                </a:lnTo>
                <a:lnTo>
                  <a:pt x="1567190" y="219059"/>
                </a:lnTo>
                <a:lnTo>
                  <a:pt x="1567190" y="55528"/>
                </a:lnTo>
                <a:lnTo>
                  <a:pt x="1557726" y="39300"/>
                </a:lnTo>
                <a:close/>
              </a:path>
              <a:path w="1613534" h="238125">
                <a:moveTo>
                  <a:pt x="1567190" y="219059"/>
                </a:moveTo>
                <a:lnTo>
                  <a:pt x="1557649" y="219059"/>
                </a:lnTo>
                <a:lnTo>
                  <a:pt x="1548140" y="228599"/>
                </a:lnTo>
                <a:lnTo>
                  <a:pt x="1567190" y="228599"/>
                </a:lnTo>
                <a:lnTo>
                  <a:pt x="1567190" y="219059"/>
                </a:lnTo>
                <a:close/>
              </a:path>
              <a:path w="1613534" h="238125">
                <a:moveTo>
                  <a:pt x="1557649" y="1523"/>
                </a:moveTo>
                <a:lnTo>
                  <a:pt x="1502420" y="96377"/>
                </a:lnTo>
                <a:lnTo>
                  <a:pt x="1503944" y="102229"/>
                </a:lnTo>
                <a:lnTo>
                  <a:pt x="1508516" y="104912"/>
                </a:lnTo>
                <a:lnTo>
                  <a:pt x="1512966" y="107441"/>
                </a:lnTo>
                <a:lnTo>
                  <a:pt x="1518787" y="105917"/>
                </a:lnTo>
                <a:lnTo>
                  <a:pt x="1521470" y="101467"/>
                </a:lnTo>
                <a:lnTo>
                  <a:pt x="1548140" y="55737"/>
                </a:lnTo>
                <a:lnTo>
                  <a:pt x="1548140" y="20452"/>
                </a:lnTo>
                <a:lnTo>
                  <a:pt x="1568698" y="20452"/>
                </a:lnTo>
                <a:lnTo>
                  <a:pt x="1557649" y="1523"/>
                </a:lnTo>
                <a:close/>
              </a:path>
              <a:path w="1613534" h="238125">
                <a:moveTo>
                  <a:pt x="1568698" y="20452"/>
                </a:moveTo>
                <a:lnTo>
                  <a:pt x="1567190" y="20452"/>
                </a:lnTo>
                <a:lnTo>
                  <a:pt x="1567190" y="55528"/>
                </a:lnTo>
                <a:lnTo>
                  <a:pt x="1593982" y="101467"/>
                </a:lnTo>
                <a:lnTo>
                  <a:pt x="1596511" y="105917"/>
                </a:lnTo>
                <a:lnTo>
                  <a:pt x="1602364" y="107441"/>
                </a:lnTo>
                <a:lnTo>
                  <a:pt x="1606936" y="104912"/>
                </a:lnTo>
                <a:lnTo>
                  <a:pt x="1611508" y="102229"/>
                </a:lnTo>
                <a:lnTo>
                  <a:pt x="1613032" y="96377"/>
                </a:lnTo>
                <a:lnTo>
                  <a:pt x="1568698" y="20452"/>
                </a:lnTo>
                <a:close/>
              </a:path>
              <a:path w="1613534" h="238125">
                <a:moveTo>
                  <a:pt x="1567190" y="20452"/>
                </a:moveTo>
                <a:lnTo>
                  <a:pt x="1548140" y="20452"/>
                </a:lnTo>
                <a:lnTo>
                  <a:pt x="1548140" y="55737"/>
                </a:lnTo>
                <a:lnTo>
                  <a:pt x="1557726" y="39300"/>
                </a:lnTo>
                <a:lnTo>
                  <a:pt x="1549542" y="25267"/>
                </a:lnTo>
                <a:lnTo>
                  <a:pt x="1567190" y="25267"/>
                </a:lnTo>
                <a:lnTo>
                  <a:pt x="1567190" y="20452"/>
                </a:lnTo>
                <a:close/>
              </a:path>
              <a:path w="1613534" h="238125">
                <a:moveTo>
                  <a:pt x="1567190" y="25267"/>
                </a:moveTo>
                <a:lnTo>
                  <a:pt x="1565909" y="25267"/>
                </a:lnTo>
                <a:lnTo>
                  <a:pt x="1557726" y="39300"/>
                </a:lnTo>
                <a:lnTo>
                  <a:pt x="1567190" y="55528"/>
                </a:lnTo>
                <a:lnTo>
                  <a:pt x="1567190" y="25267"/>
                </a:lnTo>
                <a:close/>
              </a:path>
              <a:path w="1613534" h="238125">
                <a:moveTo>
                  <a:pt x="1565909" y="25267"/>
                </a:moveTo>
                <a:lnTo>
                  <a:pt x="1549542" y="25267"/>
                </a:lnTo>
                <a:lnTo>
                  <a:pt x="1557726" y="39300"/>
                </a:lnTo>
                <a:lnTo>
                  <a:pt x="1565909" y="25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570601" y="4499622"/>
          <a:ext cx="3168409" cy="1451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24"/>
                <a:gridCol w="1728215"/>
                <a:gridCol w="71993"/>
                <a:gridCol w="1296177"/>
              </a:tblGrid>
              <a:tr h="72008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77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om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dd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8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58010" y="2627372"/>
          <a:ext cx="4464506" cy="1451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"/>
                <a:gridCol w="1296137"/>
                <a:gridCol w="1440155"/>
                <a:gridCol w="72057"/>
                <a:gridCol w="1584149"/>
              </a:tblGrid>
              <a:tr h="72024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77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ockNo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ockQu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1993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570601" y="2627372"/>
          <a:ext cx="3168409" cy="1451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24"/>
                <a:gridCol w="1440179"/>
                <a:gridCol w="71993"/>
                <a:gridCol w="1584213"/>
              </a:tblGrid>
              <a:tr h="72024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77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ockNo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ockPr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1993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0744">
              <a:lnSpc>
                <a:spcPct val="100000"/>
              </a:lnSpc>
            </a:pPr>
            <a:r>
              <a:rPr spc="-5" dirty="0"/>
              <a:t>Los</a:t>
            </a:r>
            <a:r>
              <a:rPr spc="10" dirty="0"/>
              <a:t>s</a:t>
            </a:r>
            <a:r>
              <a:rPr dirty="0"/>
              <a:t>less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-40" dirty="0"/>
              <a:t>c</a:t>
            </a:r>
            <a:r>
              <a:rPr spc="-5" dirty="0"/>
              <a:t>ompo</a:t>
            </a:r>
            <a:r>
              <a:rPr spc="10" dirty="0"/>
              <a:t>s</a:t>
            </a:r>
            <a:r>
              <a:rPr dirty="0"/>
              <a:t>iti</a:t>
            </a:r>
            <a:r>
              <a:rPr spc="-5" dirty="0"/>
              <a:t>on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56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1116400" y="1844799"/>
            <a:ext cx="1224280" cy="648335"/>
          </a:xfrm>
          <a:custGeom>
            <a:avLst/>
            <a:gdLst/>
            <a:ahLst/>
            <a:cxnLst/>
            <a:rect l="l" t="t" r="r" b="b"/>
            <a:pathLst>
              <a:path w="1224280" h="648335">
                <a:moveTo>
                  <a:pt x="0" y="648068"/>
                </a:moveTo>
                <a:lnTo>
                  <a:pt x="1224140" y="648068"/>
                </a:lnTo>
                <a:lnTo>
                  <a:pt x="1224140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8409" y="1916823"/>
            <a:ext cx="1080135" cy="504190"/>
          </a:xfrm>
          <a:custGeom>
            <a:avLst/>
            <a:gdLst/>
            <a:ahLst/>
            <a:cxnLst/>
            <a:rect l="l" t="t" r="r" b="b"/>
            <a:pathLst>
              <a:path w="1080135" h="504189">
                <a:moveTo>
                  <a:pt x="0" y="504050"/>
                </a:moveTo>
                <a:lnTo>
                  <a:pt x="1080122" y="504050"/>
                </a:lnTo>
                <a:lnTo>
                  <a:pt x="1080122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0617" y="1916823"/>
            <a:ext cx="1440180" cy="504190"/>
          </a:xfrm>
          <a:custGeom>
            <a:avLst/>
            <a:gdLst/>
            <a:ahLst/>
            <a:cxnLst/>
            <a:rect l="l" t="t" r="r" b="b"/>
            <a:pathLst>
              <a:path w="1440179" h="504189">
                <a:moveTo>
                  <a:pt x="0" y="504050"/>
                </a:moveTo>
                <a:lnTo>
                  <a:pt x="1440179" y="504050"/>
                </a:lnTo>
                <a:lnTo>
                  <a:pt x="1440179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8604" y="1916823"/>
            <a:ext cx="1152525" cy="504190"/>
          </a:xfrm>
          <a:custGeom>
            <a:avLst/>
            <a:gdLst/>
            <a:ahLst/>
            <a:cxnLst/>
            <a:rect l="l" t="t" r="r" b="b"/>
            <a:pathLst>
              <a:path w="1152525" h="504189">
                <a:moveTo>
                  <a:pt x="0" y="504050"/>
                </a:moveTo>
                <a:lnTo>
                  <a:pt x="1152131" y="504050"/>
                </a:lnTo>
                <a:lnTo>
                  <a:pt x="1152131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9702" y="2420112"/>
            <a:ext cx="1181100" cy="238125"/>
          </a:xfrm>
          <a:custGeom>
            <a:avLst/>
            <a:gdLst/>
            <a:ahLst/>
            <a:cxnLst/>
            <a:rect l="l" t="t" r="r" b="b"/>
            <a:pathLst>
              <a:path w="1181100" h="238125">
                <a:moveTo>
                  <a:pt x="19049" y="0"/>
                </a:moveTo>
                <a:lnTo>
                  <a:pt x="0" y="0"/>
                </a:lnTo>
                <a:lnTo>
                  <a:pt x="0" y="233812"/>
                </a:lnTo>
                <a:lnTo>
                  <a:pt x="4322" y="238109"/>
                </a:lnTo>
                <a:lnTo>
                  <a:pt x="1130939" y="238109"/>
                </a:lnTo>
                <a:lnTo>
                  <a:pt x="1135261" y="233812"/>
                </a:lnTo>
                <a:lnTo>
                  <a:pt x="1135261" y="228599"/>
                </a:lnTo>
                <a:lnTo>
                  <a:pt x="19049" y="228599"/>
                </a:lnTo>
                <a:lnTo>
                  <a:pt x="9524" y="219059"/>
                </a:lnTo>
                <a:lnTo>
                  <a:pt x="19049" y="219059"/>
                </a:lnTo>
                <a:lnTo>
                  <a:pt x="19049" y="0"/>
                </a:lnTo>
                <a:close/>
              </a:path>
              <a:path w="1181100" h="238125">
                <a:moveTo>
                  <a:pt x="19049" y="219059"/>
                </a:moveTo>
                <a:lnTo>
                  <a:pt x="9524" y="219059"/>
                </a:lnTo>
                <a:lnTo>
                  <a:pt x="19049" y="228599"/>
                </a:lnTo>
                <a:lnTo>
                  <a:pt x="19049" y="219059"/>
                </a:lnTo>
                <a:close/>
              </a:path>
              <a:path w="1181100" h="238125">
                <a:moveTo>
                  <a:pt x="1116211" y="219059"/>
                </a:moveTo>
                <a:lnTo>
                  <a:pt x="19049" y="219059"/>
                </a:lnTo>
                <a:lnTo>
                  <a:pt x="19049" y="228599"/>
                </a:lnTo>
                <a:lnTo>
                  <a:pt x="1116211" y="228599"/>
                </a:lnTo>
                <a:lnTo>
                  <a:pt x="1116211" y="219059"/>
                </a:lnTo>
                <a:close/>
              </a:path>
              <a:path w="1181100" h="238125">
                <a:moveTo>
                  <a:pt x="1125665" y="39309"/>
                </a:moveTo>
                <a:lnTo>
                  <a:pt x="1116211" y="55519"/>
                </a:lnTo>
                <a:lnTo>
                  <a:pt x="1116211" y="228599"/>
                </a:lnTo>
                <a:lnTo>
                  <a:pt x="1125736" y="219059"/>
                </a:lnTo>
                <a:lnTo>
                  <a:pt x="1135261" y="219059"/>
                </a:lnTo>
                <a:lnTo>
                  <a:pt x="1135261" y="55756"/>
                </a:lnTo>
                <a:lnTo>
                  <a:pt x="1125665" y="39309"/>
                </a:lnTo>
                <a:close/>
              </a:path>
              <a:path w="1181100" h="238125">
                <a:moveTo>
                  <a:pt x="1135261" y="219059"/>
                </a:moveTo>
                <a:lnTo>
                  <a:pt x="1125736" y="219059"/>
                </a:lnTo>
                <a:lnTo>
                  <a:pt x="1116211" y="228599"/>
                </a:lnTo>
                <a:lnTo>
                  <a:pt x="1135261" y="228599"/>
                </a:lnTo>
                <a:lnTo>
                  <a:pt x="1135261" y="219059"/>
                </a:lnTo>
                <a:close/>
              </a:path>
              <a:path w="1181100" h="238125">
                <a:moveTo>
                  <a:pt x="1125736" y="1523"/>
                </a:moveTo>
                <a:lnTo>
                  <a:pt x="1070360" y="96377"/>
                </a:lnTo>
                <a:lnTo>
                  <a:pt x="1071884" y="102229"/>
                </a:lnTo>
                <a:lnTo>
                  <a:pt x="1081028" y="107563"/>
                </a:lnTo>
                <a:lnTo>
                  <a:pt x="1086874" y="105917"/>
                </a:lnTo>
                <a:lnTo>
                  <a:pt x="1089410" y="101467"/>
                </a:lnTo>
                <a:lnTo>
                  <a:pt x="1116211" y="55519"/>
                </a:lnTo>
                <a:lnTo>
                  <a:pt x="1116211" y="20452"/>
                </a:lnTo>
                <a:lnTo>
                  <a:pt x="1136759" y="20452"/>
                </a:lnTo>
                <a:lnTo>
                  <a:pt x="1125736" y="1523"/>
                </a:lnTo>
                <a:close/>
              </a:path>
              <a:path w="1181100" h="238125">
                <a:moveTo>
                  <a:pt x="1136759" y="20452"/>
                </a:moveTo>
                <a:lnTo>
                  <a:pt x="1135261" y="20452"/>
                </a:lnTo>
                <a:lnTo>
                  <a:pt x="1135261" y="55756"/>
                </a:lnTo>
                <a:lnTo>
                  <a:pt x="1161931" y="101467"/>
                </a:lnTo>
                <a:lnTo>
                  <a:pt x="1164598" y="105917"/>
                </a:lnTo>
                <a:lnTo>
                  <a:pt x="1170431" y="107563"/>
                </a:lnTo>
                <a:lnTo>
                  <a:pt x="1179457" y="102229"/>
                </a:lnTo>
                <a:lnTo>
                  <a:pt x="1180981" y="96377"/>
                </a:lnTo>
                <a:lnTo>
                  <a:pt x="1136759" y="20452"/>
                </a:lnTo>
                <a:close/>
              </a:path>
              <a:path w="1181100" h="238125">
                <a:moveTo>
                  <a:pt x="1135261" y="25267"/>
                </a:moveTo>
                <a:lnTo>
                  <a:pt x="1133855" y="25267"/>
                </a:lnTo>
                <a:lnTo>
                  <a:pt x="1125665" y="39309"/>
                </a:lnTo>
                <a:lnTo>
                  <a:pt x="1135261" y="55756"/>
                </a:lnTo>
                <a:lnTo>
                  <a:pt x="1135261" y="25267"/>
                </a:lnTo>
                <a:close/>
              </a:path>
              <a:path w="1181100" h="238125">
                <a:moveTo>
                  <a:pt x="1135261" y="20452"/>
                </a:moveTo>
                <a:lnTo>
                  <a:pt x="1116211" y="20452"/>
                </a:lnTo>
                <a:lnTo>
                  <a:pt x="1116211" y="55519"/>
                </a:lnTo>
                <a:lnTo>
                  <a:pt x="1125665" y="39309"/>
                </a:lnTo>
                <a:lnTo>
                  <a:pt x="1117472" y="25267"/>
                </a:lnTo>
                <a:lnTo>
                  <a:pt x="1135261" y="25267"/>
                </a:lnTo>
                <a:lnTo>
                  <a:pt x="1135261" y="20452"/>
                </a:lnTo>
                <a:close/>
              </a:path>
              <a:path w="1181100" h="238125">
                <a:moveTo>
                  <a:pt x="1133855" y="25267"/>
                </a:moveTo>
                <a:lnTo>
                  <a:pt x="1117472" y="25267"/>
                </a:lnTo>
                <a:lnTo>
                  <a:pt x="1125665" y="39309"/>
                </a:lnTo>
                <a:lnTo>
                  <a:pt x="1133855" y="25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9702" y="2420112"/>
            <a:ext cx="2477770" cy="238125"/>
          </a:xfrm>
          <a:custGeom>
            <a:avLst/>
            <a:gdLst/>
            <a:ahLst/>
            <a:cxnLst/>
            <a:rect l="l" t="t" r="r" b="b"/>
            <a:pathLst>
              <a:path w="2477770" h="238125">
                <a:moveTo>
                  <a:pt x="19049" y="0"/>
                </a:moveTo>
                <a:lnTo>
                  <a:pt x="0" y="0"/>
                </a:lnTo>
                <a:lnTo>
                  <a:pt x="0" y="233812"/>
                </a:lnTo>
                <a:lnTo>
                  <a:pt x="4322" y="238109"/>
                </a:lnTo>
                <a:lnTo>
                  <a:pt x="2427101" y="238109"/>
                </a:lnTo>
                <a:lnTo>
                  <a:pt x="2431429" y="233812"/>
                </a:lnTo>
                <a:lnTo>
                  <a:pt x="2431429" y="228599"/>
                </a:lnTo>
                <a:lnTo>
                  <a:pt x="19049" y="228599"/>
                </a:lnTo>
                <a:lnTo>
                  <a:pt x="9524" y="219059"/>
                </a:lnTo>
                <a:lnTo>
                  <a:pt x="19049" y="219059"/>
                </a:lnTo>
                <a:lnTo>
                  <a:pt x="19049" y="0"/>
                </a:lnTo>
                <a:close/>
              </a:path>
              <a:path w="2477770" h="238125">
                <a:moveTo>
                  <a:pt x="19049" y="219059"/>
                </a:moveTo>
                <a:lnTo>
                  <a:pt x="9524" y="219059"/>
                </a:lnTo>
                <a:lnTo>
                  <a:pt x="19049" y="228599"/>
                </a:lnTo>
                <a:lnTo>
                  <a:pt x="19049" y="219059"/>
                </a:lnTo>
                <a:close/>
              </a:path>
              <a:path w="2477770" h="238125">
                <a:moveTo>
                  <a:pt x="2412379" y="219059"/>
                </a:moveTo>
                <a:lnTo>
                  <a:pt x="19049" y="219059"/>
                </a:lnTo>
                <a:lnTo>
                  <a:pt x="19049" y="228599"/>
                </a:lnTo>
                <a:lnTo>
                  <a:pt x="2412379" y="228599"/>
                </a:lnTo>
                <a:lnTo>
                  <a:pt x="2412379" y="219059"/>
                </a:lnTo>
                <a:close/>
              </a:path>
              <a:path w="2477770" h="238125">
                <a:moveTo>
                  <a:pt x="2421830" y="39321"/>
                </a:moveTo>
                <a:lnTo>
                  <a:pt x="2412379" y="55528"/>
                </a:lnTo>
                <a:lnTo>
                  <a:pt x="2412379" y="228599"/>
                </a:lnTo>
                <a:lnTo>
                  <a:pt x="2421888" y="219059"/>
                </a:lnTo>
                <a:lnTo>
                  <a:pt x="2431429" y="219059"/>
                </a:lnTo>
                <a:lnTo>
                  <a:pt x="2431429" y="55768"/>
                </a:lnTo>
                <a:lnTo>
                  <a:pt x="2421830" y="39321"/>
                </a:lnTo>
                <a:close/>
              </a:path>
              <a:path w="2477770" h="238125">
                <a:moveTo>
                  <a:pt x="2431429" y="219059"/>
                </a:moveTo>
                <a:lnTo>
                  <a:pt x="2421888" y="219059"/>
                </a:lnTo>
                <a:lnTo>
                  <a:pt x="2412379" y="228599"/>
                </a:lnTo>
                <a:lnTo>
                  <a:pt x="2431429" y="228599"/>
                </a:lnTo>
                <a:lnTo>
                  <a:pt x="2431429" y="219059"/>
                </a:lnTo>
                <a:close/>
              </a:path>
              <a:path w="2477770" h="238125">
                <a:moveTo>
                  <a:pt x="2421888" y="1523"/>
                </a:moveTo>
                <a:lnTo>
                  <a:pt x="2369189" y="91805"/>
                </a:lnTo>
                <a:lnTo>
                  <a:pt x="2366537" y="96377"/>
                </a:lnTo>
                <a:lnTo>
                  <a:pt x="2368061" y="102229"/>
                </a:lnTo>
                <a:lnTo>
                  <a:pt x="2377205" y="107563"/>
                </a:lnTo>
                <a:lnTo>
                  <a:pt x="2382905" y="105917"/>
                </a:lnTo>
                <a:lnTo>
                  <a:pt x="2385587" y="101467"/>
                </a:lnTo>
                <a:lnTo>
                  <a:pt x="2412379" y="55528"/>
                </a:lnTo>
                <a:lnTo>
                  <a:pt x="2412379" y="20452"/>
                </a:lnTo>
                <a:lnTo>
                  <a:pt x="2432912" y="20452"/>
                </a:lnTo>
                <a:lnTo>
                  <a:pt x="2421888" y="1523"/>
                </a:lnTo>
                <a:close/>
              </a:path>
              <a:path w="2477770" h="238125">
                <a:moveTo>
                  <a:pt x="2432912" y="20452"/>
                </a:moveTo>
                <a:lnTo>
                  <a:pt x="2431429" y="20452"/>
                </a:lnTo>
                <a:lnTo>
                  <a:pt x="2431429" y="55768"/>
                </a:lnTo>
                <a:lnTo>
                  <a:pt x="2458099" y="101467"/>
                </a:lnTo>
                <a:lnTo>
                  <a:pt x="2460750" y="105917"/>
                </a:lnTo>
                <a:lnTo>
                  <a:pt x="2466603" y="107563"/>
                </a:lnTo>
                <a:lnTo>
                  <a:pt x="2475625" y="102229"/>
                </a:lnTo>
                <a:lnTo>
                  <a:pt x="2477149" y="96377"/>
                </a:lnTo>
                <a:lnTo>
                  <a:pt x="2474466" y="91805"/>
                </a:lnTo>
                <a:lnTo>
                  <a:pt x="2432912" y="20452"/>
                </a:lnTo>
                <a:close/>
              </a:path>
              <a:path w="2477770" h="238125">
                <a:moveTo>
                  <a:pt x="2431429" y="25267"/>
                </a:moveTo>
                <a:lnTo>
                  <a:pt x="2430027" y="25267"/>
                </a:lnTo>
                <a:lnTo>
                  <a:pt x="2421830" y="39321"/>
                </a:lnTo>
                <a:lnTo>
                  <a:pt x="2431429" y="55768"/>
                </a:lnTo>
                <a:lnTo>
                  <a:pt x="2431429" y="25267"/>
                </a:lnTo>
                <a:close/>
              </a:path>
              <a:path w="2477770" h="238125">
                <a:moveTo>
                  <a:pt x="2431429" y="20452"/>
                </a:moveTo>
                <a:lnTo>
                  <a:pt x="2412379" y="20452"/>
                </a:lnTo>
                <a:lnTo>
                  <a:pt x="2412379" y="55528"/>
                </a:lnTo>
                <a:lnTo>
                  <a:pt x="2421830" y="39321"/>
                </a:lnTo>
                <a:lnTo>
                  <a:pt x="2413628" y="25267"/>
                </a:lnTo>
                <a:lnTo>
                  <a:pt x="2431429" y="25267"/>
                </a:lnTo>
                <a:lnTo>
                  <a:pt x="2431429" y="20452"/>
                </a:lnTo>
                <a:close/>
              </a:path>
              <a:path w="2477770" h="238125">
                <a:moveTo>
                  <a:pt x="2430027" y="25267"/>
                </a:moveTo>
                <a:lnTo>
                  <a:pt x="2413628" y="25267"/>
                </a:lnTo>
                <a:lnTo>
                  <a:pt x="2421830" y="39321"/>
                </a:lnTo>
                <a:lnTo>
                  <a:pt x="2430027" y="25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47449" y="1679448"/>
            <a:ext cx="1325245" cy="238125"/>
          </a:xfrm>
          <a:custGeom>
            <a:avLst/>
            <a:gdLst/>
            <a:ahLst/>
            <a:cxnLst/>
            <a:rect l="l" t="t" r="r" b="b"/>
            <a:pathLst>
              <a:path w="1325245" h="238125">
                <a:moveTo>
                  <a:pt x="1274947" y="0"/>
                </a:moveTo>
                <a:lnTo>
                  <a:pt x="4297" y="0"/>
                </a:lnTo>
                <a:lnTo>
                  <a:pt x="0" y="4328"/>
                </a:lnTo>
                <a:lnTo>
                  <a:pt x="0" y="238109"/>
                </a:lnTo>
                <a:lnTo>
                  <a:pt x="19049" y="238109"/>
                </a:lnTo>
                <a:lnTo>
                  <a:pt x="19049" y="19049"/>
                </a:lnTo>
                <a:lnTo>
                  <a:pt x="9509" y="19049"/>
                </a:lnTo>
                <a:lnTo>
                  <a:pt x="19049" y="9509"/>
                </a:lnTo>
                <a:lnTo>
                  <a:pt x="1279123" y="9509"/>
                </a:lnTo>
                <a:lnTo>
                  <a:pt x="1279123" y="4328"/>
                </a:lnTo>
                <a:lnTo>
                  <a:pt x="1274947" y="0"/>
                </a:lnTo>
                <a:close/>
              </a:path>
              <a:path w="1325245" h="238125">
                <a:moveTo>
                  <a:pt x="1224899" y="130667"/>
                </a:moveTo>
                <a:lnTo>
                  <a:pt x="1220449" y="133349"/>
                </a:lnTo>
                <a:lnTo>
                  <a:pt x="1215877" y="136001"/>
                </a:lnTo>
                <a:lnTo>
                  <a:pt x="1214353" y="141731"/>
                </a:lnTo>
                <a:lnTo>
                  <a:pt x="1217035" y="146303"/>
                </a:lnTo>
                <a:lnTo>
                  <a:pt x="1269613" y="236585"/>
                </a:lnTo>
                <a:lnTo>
                  <a:pt x="1280644" y="217688"/>
                </a:lnTo>
                <a:lnTo>
                  <a:pt x="1260073" y="217688"/>
                </a:lnTo>
                <a:lnTo>
                  <a:pt x="1260073" y="182462"/>
                </a:lnTo>
                <a:lnTo>
                  <a:pt x="1233403" y="136763"/>
                </a:lnTo>
                <a:lnTo>
                  <a:pt x="1230751" y="132191"/>
                </a:lnTo>
                <a:lnTo>
                  <a:pt x="1224899" y="130667"/>
                </a:lnTo>
                <a:close/>
              </a:path>
              <a:path w="1325245" h="238125">
                <a:moveTo>
                  <a:pt x="1260073" y="182462"/>
                </a:moveTo>
                <a:lnTo>
                  <a:pt x="1260073" y="217688"/>
                </a:lnTo>
                <a:lnTo>
                  <a:pt x="1279123" y="217688"/>
                </a:lnTo>
                <a:lnTo>
                  <a:pt x="1279123" y="212963"/>
                </a:lnTo>
                <a:lnTo>
                  <a:pt x="1261475" y="212963"/>
                </a:lnTo>
                <a:lnTo>
                  <a:pt x="1269672" y="198909"/>
                </a:lnTo>
                <a:lnTo>
                  <a:pt x="1260073" y="182462"/>
                </a:lnTo>
                <a:close/>
              </a:path>
              <a:path w="1325245" h="238125">
                <a:moveTo>
                  <a:pt x="1314297" y="130667"/>
                </a:moveTo>
                <a:lnTo>
                  <a:pt x="1308597" y="132191"/>
                </a:lnTo>
                <a:lnTo>
                  <a:pt x="1305915" y="136763"/>
                </a:lnTo>
                <a:lnTo>
                  <a:pt x="1279123" y="182703"/>
                </a:lnTo>
                <a:lnTo>
                  <a:pt x="1279123" y="217688"/>
                </a:lnTo>
                <a:lnTo>
                  <a:pt x="1280644" y="217688"/>
                </a:lnTo>
                <a:lnTo>
                  <a:pt x="1322313" y="146303"/>
                </a:lnTo>
                <a:lnTo>
                  <a:pt x="1324965" y="141731"/>
                </a:lnTo>
                <a:lnTo>
                  <a:pt x="1323441" y="136001"/>
                </a:lnTo>
                <a:lnTo>
                  <a:pt x="1314297" y="130667"/>
                </a:lnTo>
                <a:close/>
              </a:path>
              <a:path w="1325245" h="238125">
                <a:moveTo>
                  <a:pt x="1269672" y="198909"/>
                </a:moveTo>
                <a:lnTo>
                  <a:pt x="1261475" y="212963"/>
                </a:lnTo>
                <a:lnTo>
                  <a:pt x="1277873" y="212963"/>
                </a:lnTo>
                <a:lnTo>
                  <a:pt x="1269672" y="198909"/>
                </a:lnTo>
                <a:close/>
              </a:path>
              <a:path w="1325245" h="238125">
                <a:moveTo>
                  <a:pt x="1279123" y="182703"/>
                </a:moveTo>
                <a:lnTo>
                  <a:pt x="1269672" y="198909"/>
                </a:lnTo>
                <a:lnTo>
                  <a:pt x="1277873" y="212963"/>
                </a:lnTo>
                <a:lnTo>
                  <a:pt x="1279123" y="212963"/>
                </a:lnTo>
                <a:lnTo>
                  <a:pt x="1279123" y="182703"/>
                </a:lnTo>
                <a:close/>
              </a:path>
              <a:path w="1325245" h="238125">
                <a:moveTo>
                  <a:pt x="1260073" y="9509"/>
                </a:moveTo>
                <a:lnTo>
                  <a:pt x="1260073" y="182462"/>
                </a:lnTo>
                <a:lnTo>
                  <a:pt x="1269672" y="198909"/>
                </a:lnTo>
                <a:lnTo>
                  <a:pt x="1279123" y="182703"/>
                </a:lnTo>
                <a:lnTo>
                  <a:pt x="1279123" y="19049"/>
                </a:lnTo>
                <a:lnTo>
                  <a:pt x="1269613" y="19049"/>
                </a:lnTo>
                <a:lnTo>
                  <a:pt x="1260073" y="9509"/>
                </a:lnTo>
                <a:close/>
              </a:path>
              <a:path w="1325245" h="238125">
                <a:moveTo>
                  <a:pt x="19049" y="9509"/>
                </a:moveTo>
                <a:lnTo>
                  <a:pt x="9509" y="19049"/>
                </a:lnTo>
                <a:lnTo>
                  <a:pt x="19049" y="19049"/>
                </a:lnTo>
                <a:lnTo>
                  <a:pt x="19049" y="9509"/>
                </a:lnTo>
                <a:close/>
              </a:path>
              <a:path w="1325245" h="238125">
                <a:moveTo>
                  <a:pt x="1260073" y="9509"/>
                </a:moveTo>
                <a:lnTo>
                  <a:pt x="19049" y="9509"/>
                </a:lnTo>
                <a:lnTo>
                  <a:pt x="19049" y="19049"/>
                </a:lnTo>
                <a:lnTo>
                  <a:pt x="1260073" y="19049"/>
                </a:lnTo>
                <a:lnTo>
                  <a:pt x="1260073" y="9509"/>
                </a:lnTo>
                <a:close/>
              </a:path>
              <a:path w="1325245" h="238125">
                <a:moveTo>
                  <a:pt x="1279123" y="9509"/>
                </a:moveTo>
                <a:lnTo>
                  <a:pt x="1260073" y="9509"/>
                </a:lnTo>
                <a:lnTo>
                  <a:pt x="1269613" y="19049"/>
                </a:lnTo>
                <a:lnTo>
                  <a:pt x="1279123" y="19049"/>
                </a:lnTo>
                <a:lnTo>
                  <a:pt x="1279123" y="9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61949" y="2060469"/>
            <a:ext cx="73533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95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640" dirty="0">
                <a:latin typeface="Calibri"/>
                <a:cs typeface="Calibri"/>
              </a:rPr>
              <a:t>r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95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90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62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45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110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2164" y="2060469"/>
            <a:ext cx="109918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77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95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70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605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95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440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m</a:t>
            </a:r>
            <a:r>
              <a:rPr sz="1800" spc="-9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6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-459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10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8899" y="2060469"/>
            <a:ext cx="97218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95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640" dirty="0">
                <a:latin typeface="Calibri"/>
                <a:cs typeface="Calibri"/>
              </a:rPr>
              <a:t>r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95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90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62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110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-86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615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spc="-90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67465" y="5156453"/>
            <a:ext cx="1217295" cy="238125"/>
          </a:xfrm>
          <a:custGeom>
            <a:avLst/>
            <a:gdLst/>
            <a:ahLst/>
            <a:cxnLst/>
            <a:rect l="l" t="t" r="r" b="b"/>
            <a:pathLst>
              <a:path w="1217295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206" y="238124"/>
                </a:lnTo>
                <a:lnTo>
                  <a:pt x="1166896" y="238124"/>
                </a:lnTo>
                <a:lnTo>
                  <a:pt x="1171072" y="233802"/>
                </a:lnTo>
                <a:lnTo>
                  <a:pt x="1171072" y="228599"/>
                </a:lnTo>
                <a:lnTo>
                  <a:pt x="19049" y="228599"/>
                </a:lnTo>
                <a:lnTo>
                  <a:pt x="9540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1217295" h="238125">
                <a:moveTo>
                  <a:pt x="19049" y="219074"/>
                </a:moveTo>
                <a:lnTo>
                  <a:pt x="9540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1217295" h="238125">
                <a:moveTo>
                  <a:pt x="1152022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1152022" y="228599"/>
                </a:lnTo>
                <a:lnTo>
                  <a:pt x="1152022" y="219074"/>
                </a:lnTo>
                <a:close/>
              </a:path>
              <a:path w="1217295" h="238125">
                <a:moveTo>
                  <a:pt x="1161620" y="39200"/>
                </a:moveTo>
                <a:lnTo>
                  <a:pt x="1152022" y="55646"/>
                </a:lnTo>
                <a:lnTo>
                  <a:pt x="1152022" y="228599"/>
                </a:lnTo>
                <a:lnTo>
                  <a:pt x="1161562" y="219074"/>
                </a:lnTo>
                <a:lnTo>
                  <a:pt x="1171072" y="219074"/>
                </a:lnTo>
                <a:lnTo>
                  <a:pt x="1171072" y="55406"/>
                </a:lnTo>
                <a:lnTo>
                  <a:pt x="1161620" y="39200"/>
                </a:lnTo>
                <a:close/>
              </a:path>
              <a:path w="1217295" h="238125">
                <a:moveTo>
                  <a:pt x="1171072" y="219074"/>
                </a:moveTo>
                <a:lnTo>
                  <a:pt x="1161562" y="219074"/>
                </a:lnTo>
                <a:lnTo>
                  <a:pt x="1152022" y="228599"/>
                </a:lnTo>
                <a:lnTo>
                  <a:pt x="1171072" y="228599"/>
                </a:lnTo>
                <a:lnTo>
                  <a:pt x="1171072" y="219074"/>
                </a:lnTo>
                <a:close/>
              </a:path>
              <a:path w="1217295" h="238125">
                <a:moveTo>
                  <a:pt x="1161562" y="1523"/>
                </a:moveTo>
                <a:lnTo>
                  <a:pt x="1108984" y="91820"/>
                </a:lnTo>
                <a:lnTo>
                  <a:pt x="1106302" y="96392"/>
                </a:lnTo>
                <a:lnTo>
                  <a:pt x="1107826" y="102107"/>
                </a:lnTo>
                <a:lnTo>
                  <a:pt x="1112398" y="104774"/>
                </a:lnTo>
                <a:lnTo>
                  <a:pt x="1116848" y="107441"/>
                </a:lnTo>
                <a:lnTo>
                  <a:pt x="1122700" y="105917"/>
                </a:lnTo>
                <a:lnTo>
                  <a:pt x="1125352" y="101345"/>
                </a:lnTo>
                <a:lnTo>
                  <a:pt x="1152022" y="55646"/>
                </a:lnTo>
                <a:lnTo>
                  <a:pt x="1152022" y="20442"/>
                </a:lnTo>
                <a:lnTo>
                  <a:pt x="1172603" y="20442"/>
                </a:lnTo>
                <a:lnTo>
                  <a:pt x="1161562" y="1523"/>
                </a:lnTo>
                <a:close/>
              </a:path>
              <a:path w="1217295" h="238125">
                <a:moveTo>
                  <a:pt x="1172603" y="20442"/>
                </a:moveTo>
                <a:lnTo>
                  <a:pt x="1171072" y="20442"/>
                </a:lnTo>
                <a:lnTo>
                  <a:pt x="1171072" y="55406"/>
                </a:lnTo>
                <a:lnTo>
                  <a:pt x="1197863" y="101345"/>
                </a:lnTo>
                <a:lnTo>
                  <a:pt x="1200546" y="105917"/>
                </a:lnTo>
                <a:lnTo>
                  <a:pt x="1206245" y="107441"/>
                </a:lnTo>
                <a:lnTo>
                  <a:pt x="1215389" y="102107"/>
                </a:lnTo>
                <a:lnTo>
                  <a:pt x="1216913" y="96392"/>
                </a:lnTo>
                <a:lnTo>
                  <a:pt x="1214262" y="91820"/>
                </a:lnTo>
                <a:lnTo>
                  <a:pt x="1172603" y="20442"/>
                </a:lnTo>
                <a:close/>
              </a:path>
              <a:path w="1217295" h="238125">
                <a:moveTo>
                  <a:pt x="1171072" y="20442"/>
                </a:moveTo>
                <a:lnTo>
                  <a:pt x="1152022" y="20442"/>
                </a:lnTo>
                <a:lnTo>
                  <a:pt x="1152022" y="55646"/>
                </a:lnTo>
                <a:lnTo>
                  <a:pt x="1161620" y="39200"/>
                </a:lnTo>
                <a:lnTo>
                  <a:pt x="1153424" y="25145"/>
                </a:lnTo>
                <a:lnTo>
                  <a:pt x="1171072" y="25145"/>
                </a:lnTo>
                <a:lnTo>
                  <a:pt x="1171072" y="20442"/>
                </a:lnTo>
                <a:close/>
              </a:path>
              <a:path w="1217295" h="238125">
                <a:moveTo>
                  <a:pt x="1171072" y="25145"/>
                </a:moveTo>
                <a:lnTo>
                  <a:pt x="1169822" y="25145"/>
                </a:lnTo>
                <a:lnTo>
                  <a:pt x="1161620" y="39200"/>
                </a:lnTo>
                <a:lnTo>
                  <a:pt x="1171072" y="55406"/>
                </a:lnTo>
                <a:lnTo>
                  <a:pt x="1171072" y="25145"/>
                </a:lnTo>
                <a:close/>
              </a:path>
              <a:path w="1217295" h="238125">
                <a:moveTo>
                  <a:pt x="1169822" y="25145"/>
                </a:moveTo>
                <a:lnTo>
                  <a:pt x="1153424" y="25145"/>
                </a:lnTo>
                <a:lnTo>
                  <a:pt x="1161620" y="39200"/>
                </a:lnTo>
                <a:lnTo>
                  <a:pt x="1169822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2750" y="1997052"/>
            <a:ext cx="3200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⋈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16400" y="1844037"/>
            <a:ext cx="1224280" cy="648335"/>
          </a:xfrm>
          <a:custGeom>
            <a:avLst/>
            <a:gdLst/>
            <a:ahLst/>
            <a:cxnLst/>
            <a:rect l="l" t="t" r="r" b="b"/>
            <a:pathLst>
              <a:path w="1224280" h="648335">
                <a:moveTo>
                  <a:pt x="0" y="648068"/>
                </a:moveTo>
                <a:lnTo>
                  <a:pt x="1224140" y="648068"/>
                </a:lnTo>
                <a:lnTo>
                  <a:pt x="1224140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8409" y="1916061"/>
            <a:ext cx="1080135" cy="504190"/>
          </a:xfrm>
          <a:custGeom>
            <a:avLst/>
            <a:gdLst/>
            <a:ahLst/>
            <a:cxnLst/>
            <a:rect l="l" t="t" r="r" b="b"/>
            <a:pathLst>
              <a:path w="1080135" h="504189">
                <a:moveTo>
                  <a:pt x="0" y="504050"/>
                </a:moveTo>
                <a:lnTo>
                  <a:pt x="1080122" y="504050"/>
                </a:lnTo>
                <a:lnTo>
                  <a:pt x="1080122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0617" y="1916061"/>
            <a:ext cx="1440180" cy="504190"/>
          </a:xfrm>
          <a:custGeom>
            <a:avLst/>
            <a:gdLst/>
            <a:ahLst/>
            <a:cxnLst/>
            <a:rect l="l" t="t" r="r" b="b"/>
            <a:pathLst>
              <a:path w="1440179" h="504189">
                <a:moveTo>
                  <a:pt x="0" y="504050"/>
                </a:moveTo>
                <a:lnTo>
                  <a:pt x="1440179" y="504050"/>
                </a:lnTo>
                <a:lnTo>
                  <a:pt x="1440179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68604" y="1916061"/>
            <a:ext cx="1152525" cy="504190"/>
          </a:xfrm>
          <a:custGeom>
            <a:avLst/>
            <a:gdLst/>
            <a:ahLst/>
            <a:cxnLst/>
            <a:rect l="l" t="t" r="r" b="b"/>
            <a:pathLst>
              <a:path w="1152525" h="504189">
                <a:moveTo>
                  <a:pt x="0" y="504050"/>
                </a:moveTo>
                <a:lnTo>
                  <a:pt x="1152131" y="504050"/>
                </a:lnTo>
                <a:lnTo>
                  <a:pt x="1152131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19702" y="2419350"/>
            <a:ext cx="1181100" cy="238125"/>
          </a:xfrm>
          <a:custGeom>
            <a:avLst/>
            <a:gdLst/>
            <a:ahLst/>
            <a:cxnLst/>
            <a:rect l="l" t="t" r="r" b="b"/>
            <a:pathLst>
              <a:path w="1181100" h="238125">
                <a:moveTo>
                  <a:pt x="19049" y="0"/>
                </a:moveTo>
                <a:lnTo>
                  <a:pt x="0" y="0"/>
                </a:lnTo>
                <a:lnTo>
                  <a:pt x="0" y="233812"/>
                </a:lnTo>
                <a:lnTo>
                  <a:pt x="4322" y="238109"/>
                </a:lnTo>
                <a:lnTo>
                  <a:pt x="1130939" y="238109"/>
                </a:lnTo>
                <a:lnTo>
                  <a:pt x="1135261" y="233812"/>
                </a:lnTo>
                <a:lnTo>
                  <a:pt x="1135261" y="228599"/>
                </a:lnTo>
                <a:lnTo>
                  <a:pt x="19049" y="228599"/>
                </a:lnTo>
                <a:lnTo>
                  <a:pt x="9524" y="219059"/>
                </a:lnTo>
                <a:lnTo>
                  <a:pt x="19049" y="219059"/>
                </a:lnTo>
                <a:lnTo>
                  <a:pt x="19049" y="0"/>
                </a:lnTo>
                <a:close/>
              </a:path>
              <a:path w="1181100" h="238125">
                <a:moveTo>
                  <a:pt x="19049" y="219059"/>
                </a:moveTo>
                <a:lnTo>
                  <a:pt x="9524" y="219059"/>
                </a:lnTo>
                <a:lnTo>
                  <a:pt x="19049" y="228599"/>
                </a:lnTo>
                <a:lnTo>
                  <a:pt x="19049" y="219059"/>
                </a:lnTo>
                <a:close/>
              </a:path>
              <a:path w="1181100" h="238125">
                <a:moveTo>
                  <a:pt x="1116211" y="219059"/>
                </a:moveTo>
                <a:lnTo>
                  <a:pt x="19049" y="219059"/>
                </a:lnTo>
                <a:lnTo>
                  <a:pt x="19049" y="228599"/>
                </a:lnTo>
                <a:lnTo>
                  <a:pt x="1116211" y="228599"/>
                </a:lnTo>
                <a:lnTo>
                  <a:pt x="1116211" y="219059"/>
                </a:lnTo>
                <a:close/>
              </a:path>
              <a:path w="1181100" h="238125">
                <a:moveTo>
                  <a:pt x="1125665" y="39188"/>
                </a:moveTo>
                <a:lnTo>
                  <a:pt x="1116211" y="55397"/>
                </a:lnTo>
                <a:lnTo>
                  <a:pt x="1116211" y="228599"/>
                </a:lnTo>
                <a:lnTo>
                  <a:pt x="1125736" y="219059"/>
                </a:lnTo>
                <a:lnTo>
                  <a:pt x="1135261" y="219059"/>
                </a:lnTo>
                <a:lnTo>
                  <a:pt x="1135261" y="55634"/>
                </a:lnTo>
                <a:lnTo>
                  <a:pt x="1125665" y="39188"/>
                </a:lnTo>
                <a:close/>
              </a:path>
              <a:path w="1181100" h="238125">
                <a:moveTo>
                  <a:pt x="1135261" y="219059"/>
                </a:moveTo>
                <a:lnTo>
                  <a:pt x="1125736" y="219059"/>
                </a:lnTo>
                <a:lnTo>
                  <a:pt x="1116211" y="228599"/>
                </a:lnTo>
                <a:lnTo>
                  <a:pt x="1135261" y="228599"/>
                </a:lnTo>
                <a:lnTo>
                  <a:pt x="1135261" y="219059"/>
                </a:lnTo>
                <a:close/>
              </a:path>
              <a:path w="1181100" h="238125">
                <a:moveTo>
                  <a:pt x="1125736" y="1523"/>
                </a:moveTo>
                <a:lnTo>
                  <a:pt x="1070360" y="96377"/>
                </a:lnTo>
                <a:lnTo>
                  <a:pt x="1071884" y="102229"/>
                </a:lnTo>
                <a:lnTo>
                  <a:pt x="1076456" y="104759"/>
                </a:lnTo>
                <a:lnTo>
                  <a:pt x="1081028" y="107441"/>
                </a:lnTo>
                <a:lnTo>
                  <a:pt x="1086874" y="105917"/>
                </a:lnTo>
                <a:lnTo>
                  <a:pt x="1089410" y="101345"/>
                </a:lnTo>
                <a:lnTo>
                  <a:pt x="1116211" y="55397"/>
                </a:lnTo>
                <a:lnTo>
                  <a:pt x="1116211" y="20452"/>
                </a:lnTo>
                <a:lnTo>
                  <a:pt x="1136759" y="20452"/>
                </a:lnTo>
                <a:lnTo>
                  <a:pt x="1125736" y="1523"/>
                </a:lnTo>
                <a:close/>
              </a:path>
              <a:path w="1181100" h="238125">
                <a:moveTo>
                  <a:pt x="1136759" y="20452"/>
                </a:moveTo>
                <a:lnTo>
                  <a:pt x="1135261" y="20452"/>
                </a:lnTo>
                <a:lnTo>
                  <a:pt x="1135261" y="55634"/>
                </a:lnTo>
                <a:lnTo>
                  <a:pt x="1164598" y="105917"/>
                </a:lnTo>
                <a:lnTo>
                  <a:pt x="1170431" y="107441"/>
                </a:lnTo>
                <a:lnTo>
                  <a:pt x="1174885" y="104759"/>
                </a:lnTo>
                <a:lnTo>
                  <a:pt x="1179457" y="102229"/>
                </a:lnTo>
                <a:lnTo>
                  <a:pt x="1180981" y="96377"/>
                </a:lnTo>
                <a:lnTo>
                  <a:pt x="1136759" y="20452"/>
                </a:lnTo>
                <a:close/>
              </a:path>
              <a:path w="1181100" h="238125">
                <a:moveTo>
                  <a:pt x="1135261" y="25145"/>
                </a:moveTo>
                <a:lnTo>
                  <a:pt x="1133855" y="25145"/>
                </a:lnTo>
                <a:lnTo>
                  <a:pt x="1125665" y="39188"/>
                </a:lnTo>
                <a:lnTo>
                  <a:pt x="1135261" y="55634"/>
                </a:lnTo>
                <a:lnTo>
                  <a:pt x="1135261" y="25145"/>
                </a:lnTo>
                <a:close/>
              </a:path>
              <a:path w="1181100" h="238125">
                <a:moveTo>
                  <a:pt x="1135261" y="20452"/>
                </a:moveTo>
                <a:lnTo>
                  <a:pt x="1116211" y="20452"/>
                </a:lnTo>
                <a:lnTo>
                  <a:pt x="1116211" y="55397"/>
                </a:lnTo>
                <a:lnTo>
                  <a:pt x="1125665" y="39188"/>
                </a:lnTo>
                <a:lnTo>
                  <a:pt x="1117472" y="25145"/>
                </a:lnTo>
                <a:lnTo>
                  <a:pt x="1135261" y="25145"/>
                </a:lnTo>
                <a:lnTo>
                  <a:pt x="1135261" y="20452"/>
                </a:lnTo>
                <a:close/>
              </a:path>
              <a:path w="1181100" h="238125">
                <a:moveTo>
                  <a:pt x="1133855" y="25145"/>
                </a:moveTo>
                <a:lnTo>
                  <a:pt x="1117472" y="25145"/>
                </a:lnTo>
                <a:lnTo>
                  <a:pt x="1125665" y="39188"/>
                </a:lnTo>
                <a:lnTo>
                  <a:pt x="1133855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19702" y="2419350"/>
            <a:ext cx="2477770" cy="238125"/>
          </a:xfrm>
          <a:custGeom>
            <a:avLst/>
            <a:gdLst/>
            <a:ahLst/>
            <a:cxnLst/>
            <a:rect l="l" t="t" r="r" b="b"/>
            <a:pathLst>
              <a:path w="2477770" h="238125">
                <a:moveTo>
                  <a:pt x="19049" y="0"/>
                </a:moveTo>
                <a:lnTo>
                  <a:pt x="0" y="0"/>
                </a:lnTo>
                <a:lnTo>
                  <a:pt x="0" y="233812"/>
                </a:lnTo>
                <a:lnTo>
                  <a:pt x="4322" y="238109"/>
                </a:lnTo>
                <a:lnTo>
                  <a:pt x="2427101" y="238109"/>
                </a:lnTo>
                <a:lnTo>
                  <a:pt x="2431429" y="233812"/>
                </a:lnTo>
                <a:lnTo>
                  <a:pt x="2431429" y="228599"/>
                </a:lnTo>
                <a:lnTo>
                  <a:pt x="19049" y="228599"/>
                </a:lnTo>
                <a:lnTo>
                  <a:pt x="9524" y="219059"/>
                </a:lnTo>
                <a:lnTo>
                  <a:pt x="19049" y="219059"/>
                </a:lnTo>
                <a:lnTo>
                  <a:pt x="19049" y="0"/>
                </a:lnTo>
                <a:close/>
              </a:path>
              <a:path w="2477770" h="238125">
                <a:moveTo>
                  <a:pt x="19049" y="219059"/>
                </a:moveTo>
                <a:lnTo>
                  <a:pt x="9524" y="219059"/>
                </a:lnTo>
                <a:lnTo>
                  <a:pt x="19049" y="228599"/>
                </a:lnTo>
                <a:lnTo>
                  <a:pt x="19049" y="219059"/>
                </a:lnTo>
                <a:close/>
              </a:path>
              <a:path w="2477770" h="238125">
                <a:moveTo>
                  <a:pt x="2412379" y="219059"/>
                </a:moveTo>
                <a:lnTo>
                  <a:pt x="19049" y="219059"/>
                </a:lnTo>
                <a:lnTo>
                  <a:pt x="19049" y="228599"/>
                </a:lnTo>
                <a:lnTo>
                  <a:pt x="2412379" y="228599"/>
                </a:lnTo>
                <a:lnTo>
                  <a:pt x="2412379" y="219059"/>
                </a:lnTo>
                <a:close/>
              </a:path>
              <a:path w="2477770" h="238125">
                <a:moveTo>
                  <a:pt x="2421830" y="39200"/>
                </a:moveTo>
                <a:lnTo>
                  <a:pt x="2412379" y="55406"/>
                </a:lnTo>
                <a:lnTo>
                  <a:pt x="2412379" y="228599"/>
                </a:lnTo>
                <a:lnTo>
                  <a:pt x="2421888" y="219059"/>
                </a:lnTo>
                <a:lnTo>
                  <a:pt x="2431429" y="219059"/>
                </a:lnTo>
                <a:lnTo>
                  <a:pt x="2431429" y="55646"/>
                </a:lnTo>
                <a:lnTo>
                  <a:pt x="2421830" y="39200"/>
                </a:lnTo>
                <a:close/>
              </a:path>
              <a:path w="2477770" h="238125">
                <a:moveTo>
                  <a:pt x="2431429" y="219059"/>
                </a:moveTo>
                <a:lnTo>
                  <a:pt x="2421888" y="219059"/>
                </a:lnTo>
                <a:lnTo>
                  <a:pt x="2412379" y="228599"/>
                </a:lnTo>
                <a:lnTo>
                  <a:pt x="2431429" y="228599"/>
                </a:lnTo>
                <a:lnTo>
                  <a:pt x="2431429" y="219059"/>
                </a:lnTo>
                <a:close/>
              </a:path>
              <a:path w="2477770" h="238125">
                <a:moveTo>
                  <a:pt x="2421888" y="1523"/>
                </a:moveTo>
                <a:lnTo>
                  <a:pt x="2369189" y="91805"/>
                </a:lnTo>
                <a:lnTo>
                  <a:pt x="2366537" y="96377"/>
                </a:lnTo>
                <a:lnTo>
                  <a:pt x="2368061" y="102229"/>
                </a:lnTo>
                <a:lnTo>
                  <a:pt x="2372633" y="104759"/>
                </a:lnTo>
                <a:lnTo>
                  <a:pt x="2377205" y="107441"/>
                </a:lnTo>
                <a:lnTo>
                  <a:pt x="2382905" y="105917"/>
                </a:lnTo>
                <a:lnTo>
                  <a:pt x="2385587" y="101345"/>
                </a:lnTo>
                <a:lnTo>
                  <a:pt x="2412379" y="55406"/>
                </a:lnTo>
                <a:lnTo>
                  <a:pt x="2412379" y="20452"/>
                </a:lnTo>
                <a:lnTo>
                  <a:pt x="2432912" y="20452"/>
                </a:lnTo>
                <a:lnTo>
                  <a:pt x="2421888" y="1523"/>
                </a:lnTo>
                <a:close/>
              </a:path>
              <a:path w="2477770" h="238125">
                <a:moveTo>
                  <a:pt x="2432912" y="20452"/>
                </a:moveTo>
                <a:lnTo>
                  <a:pt x="2431429" y="20452"/>
                </a:lnTo>
                <a:lnTo>
                  <a:pt x="2431429" y="55646"/>
                </a:lnTo>
                <a:lnTo>
                  <a:pt x="2458099" y="101345"/>
                </a:lnTo>
                <a:lnTo>
                  <a:pt x="2460750" y="105917"/>
                </a:lnTo>
                <a:lnTo>
                  <a:pt x="2466603" y="107441"/>
                </a:lnTo>
                <a:lnTo>
                  <a:pt x="2471053" y="104759"/>
                </a:lnTo>
                <a:lnTo>
                  <a:pt x="2475625" y="102229"/>
                </a:lnTo>
                <a:lnTo>
                  <a:pt x="2477149" y="96377"/>
                </a:lnTo>
                <a:lnTo>
                  <a:pt x="2474466" y="91805"/>
                </a:lnTo>
                <a:lnTo>
                  <a:pt x="2432912" y="20452"/>
                </a:lnTo>
                <a:close/>
              </a:path>
              <a:path w="2477770" h="238125">
                <a:moveTo>
                  <a:pt x="2431429" y="25145"/>
                </a:moveTo>
                <a:lnTo>
                  <a:pt x="2430027" y="25145"/>
                </a:lnTo>
                <a:lnTo>
                  <a:pt x="2421830" y="39200"/>
                </a:lnTo>
                <a:lnTo>
                  <a:pt x="2431429" y="55646"/>
                </a:lnTo>
                <a:lnTo>
                  <a:pt x="2431429" y="25145"/>
                </a:lnTo>
                <a:close/>
              </a:path>
              <a:path w="2477770" h="238125">
                <a:moveTo>
                  <a:pt x="2431429" y="20452"/>
                </a:moveTo>
                <a:lnTo>
                  <a:pt x="2412379" y="20452"/>
                </a:lnTo>
                <a:lnTo>
                  <a:pt x="2412379" y="55406"/>
                </a:lnTo>
                <a:lnTo>
                  <a:pt x="2421830" y="39200"/>
                </a:lnTo>
                <a:lnTo>
                  <a:pt x="2413628" y="25145"/>
                </a:lnTo>
                <a:lnTo>
                  <a:pt x="2431429" y="25145"/>
                </a:lnTo>
                <a:lnTo>
                  <a:pt x="2431429" y="20452"/>
                </a:lnTo>
                <a:close/>
              </a:path>
              <a:path w="2477770" h="238125">
                <a:moveTo>
                  <a:pt x="2430027" y="25145"/>
                </a:moveTo>
                <a:lnTo>
                  <a:pt x="2413628" y="25145"/>
                </a:lnTo>
                <a:lnTo>
                  <a:pt x="2421830" y="39200"/>
                </a:lnTo>
                <a:lnTo>
                  <a:pt x="2430027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7711" y="3284994"/>
            <a:ext cx="1224280" cy="648335"/>
          </a:xfrm>
          <a:custGeom>
            <a:avLst/>
            <a:gdLst/>
            <a:ahLst/>
            <a:cxnLst/>
            <a:rect l="l" t="t" r="r" b="b"/>
            <a:pathLst>
              <a:path w="1224279" h="648335">
                <a:moveTo>
                  <a:pt x="0" y="648068"/>
                </a:moveTo>
                <a:lnTo>
                  <a:pt x="1224140" y="648068"/>
                </a:lnTo>
                <a:lnTo>
                  <a:pt x="1224140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39720" y="3357003"/>
            <a:ext cx="1080135" cy="504190"/>
          </a:xfrm>
          <a:custGeom>
            <a:avLst/>
            <a:gdLst/>
            <a:ahLst/>
            <a:cxnLst/>
            <a:rect l="l" t="t" r="r" b="b"/>
            <a:pathLst>
              <a:path w="1080135" h="504189">
                <a:moveTo>
                  <a:pt x="0" y="504050"/>
                </a:moveTo>
                <a:lnTo>
                  <a:pt x="1080122" y="504050"/>
                </a:lnTo>
                <a:lnTo>
                  <a:pt x="1080122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13458" y="3501768"/>
            <a:ext cx="7353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rID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72000" y="3357003"/>
            <a:ext cx="1440180" cy="504190"/>
          </a:xfrm>
          <a:custGeom>
            <a:avLst/>
            <a:gdLst/>
            <a:ahLst/>
            <a:cxnLst/>
            <a:rect l="l" t="t" r="r" b="b"/>
            <a:pathLst>
              <a:path w="1440179" h="504189">
                <a:moveTo>
                  <a:pt x="0" y="504050"/>
                </a:moveTo>
                <a:lnTo>
                  <a:pt x="1440179" y="504050"/>
                </a:lnTo>
                <a:lnTo>
                  <a:pt x="1440179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743707" y="3501768"/>
            <a:ext cx="10979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omerID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19855" y="3357003"/>
            <a:ext cx="1152525" cy="504190"/>
          </a:xfrm>
          <a:custGeom>
            <a:avLst/>
            <a:gdLst/>
            <a:ahLst/>
            <a:cxnLst/>
            <a:rect l="l" t="t" r="r" b="b"/>
            <a:pathLst>
              <a:path w="1152525" h="504189">
                <a:moveTo>
                  <a:pt x="0" y="504050"/>
                </a:moveTo>
                <a:lnTo>
                  <a:pt x="1152131" y="504050"/>
                </a:lnTo>
                <a:lnTo>
                  <a:pt x="1152131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10155" y="3501768"/>
            <a:ext cx="9721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erD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71084" y="3860291"/>
            <a:ext cx="1181100" cy="238125"/>
          </a:xfrm>
          <a:custGeom>
            <a:avLst/>
            <a:gdLst/>
            <a:ahLst/>
            <a:cxnLst/>
            <a:rect l="l" t="t" r="r" b="b"/>
            <a:pathLst>
              <a:path w="1181100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322" y="238124"/>
                </a:lnTo>
                <a:lnTo>
                  <a:pt x="1130939" y="238124"/>
                </a:lnTo>
                <a:lnTo>
                  <a:pt x="1135145" y="233802"/>
                </a:lnTo>
                <a:lnTo>
                  <a:pt x="1135145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1181100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1181100" h="238125">
                <a:moveTo>
                  <a:pt x="1116095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1116095" y="228599"/>
                </a:lnTo>
                <a:lnTo>
                  <a:pt x="1116095" y="219074"/>
                </a:lnTo>
                <a:close/>
              </a:path>
              <a:path w="1181100" h="238125">
                <a:moveTo>
                  <a:pt x="1125668" y="39200"/>
                </a:moveTo>
                <a:lnTo>
                  <a:pt x="1116095" y="55615"/>
                </a:lnTo>
                <a:lnTo>
                  <a:pt x="1116095" y="228599"/>
                </a:lnTo>
                <a:lnTo>
                  <a:pt x="1125605" y="219074"/>
                </a:lnTo>
                <a:lnTo>
                  <a:pt x="1135145" y="219074"/>
                </a:lnTo>
                <a:lnTo>
                  <a:pt x="1135145" y="55437"/>
                </a:lnTo>
                <a:lnTo>
                  <a:pt x="1125668" y="39200"/>
                </a:lnTo>
                <a:close/>
              </a:path>
              <a:path w="1181100" h="238125">
                <a:moveTo>
                  <a:pt x="1135145" y="219074"/>
                </a:moveTo>
                <a:lnTo>
                  <a:pt x="1125605" y="219074"/>
                </a:lnTo>
                <a:lnTo>
                  <a:pt x="1116095" y="228599"/>
                </a:lnTo>
                <a:lnTo>
                  <a:pt x="1135145" y="228599"/>
                </a:lnTo>
                <a:lnTo>
                  <a:pt x="1135145" y="219074"/>
                </a:lnTo>
                <a:close/>
              </a:path>
              <a:path w="1181100" h="238125">
                <a:moveTo>
                  <a:pt x="1125605" y="1523"/>
                </a:moveTo>
                <a:lnTo>
                  <a:pt x="1070375" y="96392"/>
                </a:lnTo>
                <a:lnTo>
                  <a:pt x="1071899" y="102239"/>
                </a:lnTo>
                <a:lnTo>
                  <a:pt x="1076471" y="104774"/>
                </a:lnTo>
                <a:lnTo>
                  <a:pt x="1080890" y="107441"/>
                </a:lnTo>
                <a:lnTo>
                  <a:pt x="1086743" y="105917"/>
                </a:lnTo>
                <a:lnTo>
                  <a:pt x="1089425" y="101345"/>
                </a:lnTo>
                <a:lnTo>
                  <a:pt x="1116095" y="55615"/>
                </a:lnTo>
                <a:lnTo>
                  <a:pt x="1116095" y="20442"/>
                </a:lnTo>
                <a:lnTo>
                  <a:pt x="1136646" y="20442"/>
                </a:lnTo>
                <a:lnTo>
                  <a:pt x="1125605" y="1523"/>
                </a:lnTo>
                <a:close/>
              </a:path>
              <a:path w="1181100" h="238125">
                <a:moveTo>
                  <a:pt x="1136646" y="20442"/>
                </a:moveTo>
                <a:lnTo>
                  <a:pt x="1135145" y="20442"/>
                </a:lnTo>
                <a:lnTo>
                  <a:pt x="1135145" y="55437"/>
                </a:lnTo>
                <a:lnTo>
                  <a:pt x="1161937" y="101345"/>
                </a:lnTo>
                <a:lnTo>
                  <a:pt x="1164467" y="105917"/>
                </a:lnTo>
                <a:lnTo>
                  <a:pt x="1170319" y="107441"/>
                </a:lnTo>
                <a:lnTo>
                  <a:pt x="1174891" y="104774"/>
                </a:lnTo>
                <a:lnTo>
                  <a:pt x="1179463" y="102239"/>
                </a:lnTo>
                <a:lnTo>
                  <a:pt x="1180987" y="96392"/>
                </a:lnTo>
                <a:lnTo>
                  <a:pt x="1136646" y="20442"/>
                </a:lnTo>
                <a:close/>
              </a:path>
              <a:path w="1181100" h="238125">
                <a:moveTo>
                  <a:pt x="1135145" y="20442"/>
                </a:moveTo>
                <a:lnTo>
                  <a:pt x="1116095" y="20442"/>
                </a:lnTo>
                <a:lnTo>
                  <a:pt x="1116095" y="55615"/>
                </a:lnTo>
                <a:lnTo>
                  <a:pt x="1125668" y="39200"/>
                </a:lnTo>
                <a:lnTo>
                  <a:pt x="1117466" y="25145"/>
                </a:lnTo>
                <a:lnTo>
                  <a:pt x="1135145" y="25145"/>
                </a:lnTo>
                <a:lnTo>
                  <a:pt x="1135145" y="20442"/>
                </a:lnTo>
                <a:close/>
              </a:path>
              <a:path w="1181100" h="238125">
                <a:moveTo>
                  <a:pt x="1135145" y="25145"/>
                </a:moveTo>
                <a:lnTo>
                  <a:pt x="1133865" y="25145"/>
                </a:lnTo>
                <a:lnTo>
                  <a:pt x="1125668" y="39200"/>
                </a:lnTo>
                <a:lnTo>
                  <a:pt x="1135145" y="55437"/>
                </a:lnTo>
                <a:lnTo>
                  <a:pt x="1135145" y="25145"/>
                </a:lnTo>
                <a:close/>
              </a:path>
              <a:path w="1181100" h="238125">
                <a:moveTo>
                  <a:pt x="1133865" y="25145"/>
                </a:moveTo>
                <a:lnTo>
                  <a:pt x="1117466" y="25145"/>
                </a:lnTo>
                <a:lnTo>
                  <a:pt x="1125668" y="39200"/>
                </a:lnTo>
                <a:lnTo>
                  <a:pt x="1133865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71084" y="3860291"/>
            <a:ext cx="2477770" cy="238125"/>
          </a:xfrm>
          <a:custGeom>
            <a:avLst/>
            <a:gdLst/>
            <a:ahLst/>
            <a:cxnLst/>
            <a:rect l="l" t="t" r="r" b="b"/>
            <a:pathLst>
              <a:path w="2477770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322" y="238124"/>
                </a:lnTo>
                <a:lnTo>
                  <a:pt x="2427101" y="238124"/>
                </a:lnTo>
                <a:lnTo>
                  <a:pt x="2431307" y="233802"/>
                </a:lnTo>
                <a:lnTo>
                  <a:pt x="2431307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2477770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2477770" h="238125">
                <a:moveTo>
                  <a:pt x="2412257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2412257" y="228599"/>
                </a:lnTo>
                <a:lnTo>
                  <a:pt x="2412257" y="219074"/>
                </a:lnTo>
                <a:close/>
              </a:path>
              <a:path w="2477770" h="238125">
                <a:moveTo>
                  <a:pt x="2421769" y="39304"/>
                </a:moveTo>
                <a:lnTo>
                  <a:pt x="2412257" y="55615"/>
                </a:lnTo>
                <a:lnTo>
                  <a:pt x="2412257" y="228599"/>
                </a:lnTo>
                <a:lnTo>
                  <a:pt x="2421767" y="219074"/>
                </a:lnTo>
                <a:lnTo>
                  <a:pt x="2431307" y="219074"/>
                </a:lnTo>
                <a:lnTo>
                  <a:pt x="2431288" y="55615"/>
                </a:lnTo>
                <a:lnTo>
                  <a:pt x="2421769" y="39304"/>
                </a:lnTo>
                <a:close/>
              </a:path>
              <a:path w="2477770" h="238125">
                <a:moveTo>
                  <a:pt x="2431307" y="219074"/>
                </a:moveTo>
                <a:lnTo>
                  <a:pt x="2421767" y="219074"/>
                </a:lnTo>
                <a:lnTo>
                  <a:pt x="2412257" y="228599"/>
                </a:lnTo>
                <a:lnTo>
                  <a:pt x="2431307" y="228599"/>
                </a:lnTo>
                <a:lnTo>
                  <a:pt x="2431307" y="219074"/>
                </a:lnTo>
                <a:close/>
              </a:path>
              <a:path w="2477770" h="238125">
                <a:moveTo>
                  <a:pt x="2421767" y="1523"/>
                </a:moveTo>
                <a:lnTo>
                  <a:pt x="2369067" y="91820"/>
                </a:lnTo>
                <a:lnTo>
                  <a:pt x="2366537" y="96392"/>
                </a:lnTo>
                <a:lnTo>
                  <a:pt x="2368061" y="102239"/>
                </a:lnTo>
                <a:lnTo>
                  <a:pt x="2377052" y="107441"/>
                </a:lnTo>
                <a:lnTo>
                  <a:pt x="2382905" y="105917"/>
                </a:lnTo>
                <a:lnTo>
                  <a:pt x="2385587" y="101345"/>
                </a:lnTo>
                <a:lnTo>
                  <a:pt x="2412238" y="55646"/>
                </a:lnTo>
                <a:lnTo>
                  <a:pt x="2412257" y="20442"/>
                </a:lnTo>
                <a:lnTo>
                  <a:pt x="2432808" y="20442"/>
                </a:lnTo>
                <a:lnTo>
                  <a:pt x="2421767" y="1523"/>
                </a:lnTo>
                <a:close/>
              </a:path>
              <a:path w="2477770" h="238125">
                <a:moveTo>
                  <a:pt x="2432808" y="20442"/>
                </a:moveTo>
                <a:lnTo>
                  <a:pt x="2431307" y="20442"/>
                </a:lnTo>
                <a:lnTo>
                  <a:pt x="2431307" y="55646"/>
                </a:lnTo>
                <a:lnTo>
                  <a:pt x="2457977" y="101345"/>
                </a:lnTo>
                <a:lnTo>
                  <a:pt x="2460629" y="105917"/>
                </a:lnTo>
                <a:lnTo>
                  <a:pt x="2466481" y="107441"/>
                </a:lnTo>
                <a:lnTo>
                  <a:pt x="2471053" y="104774"/>
                </a:lnTo>
                <a:lnTo>
                  <a:pt x="2475625" y="102239"/>
                </a:lnTo>
                <a:lnTo>
                  <a:pt x="2477149" y="96392"/>
                </a:lnTo>
                <a:lnTo>
                  <a:pt x="2453336" y="55615"/>
                </a:lnTo>
                <a:lnTo>
                  <a:pt x="2432808" y="20442"/>
                </a:lnTo>
                <a:close/>
              </a:path>
              <a:path w="2477770" h="238125">
                <a:moveTo>
                  <a:pt x="2431307" y="25145"/>
                </a:moveTo>
                <a:lnTo>
                  <a:pt x="2430027" y="25145"/>
                </a:lnTo>
                <a:lnTo>
                  <a:pt x="2421769" y="39304"/>
                </a:lnTo>
                <a:lnTo>
                  <a:pt x="2431307" y="55646"/>
                </a:lnTo>
                <a:lnTo>
                  <a:pt x="2431307" y="25145"/>
                </a:lnTo>
                <a:close/>
              </a:path>
              <a:path w="2477770" h="238125">
                <a:moveTo>
                  <a:pt x="2431307" y="20442"/>
                </a:moveTo>
                <a:lnTo>
                  <a:pt x="2412257" y="20442"/>
                </a:lnTo>
                <a:lnTo>
                  <a:pt x="2412257" y="55615"/>
                </a:lnTo>
                <a:lnTo>
                  <a:pt x="2421769" y="39304"/>
                </a:lnTo>
                <a:lnTo>
                  <a:pt x="2413506" y="25145"/>
                </a:lnTo>
                <a:lnTo>
                  <a:pt x="2431307" y="25145"/>
                </a:lnTo>
                <a:lnTo>
                  <a:pt x="2431307" y="20442"/>
                </a:lnTo>
                <a:close/>
              </a:path>
              <a:path w="2477770" h="238125">
                <a:moveTo>
                  <a:pt x="2430027" y="25145"/>
                </a:moveTo>
                <a:lnTo>
                  <a:pt x="2413506" y="25145"/>
                </a:lnTo>
                <a:lnTo>
                  <a:pt x="2421769" y="39304"/>
                </a:lnTo>
                <a:lnTo>
                  <a:pt x="2430027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12179" y="3357003"/>
            <a:ext cx="1080135" cy="504190"/>
          </a:xfrm>
          <a:custGeom>
            <a:avLst/>
            <a:gdLst/>
            <a:ahLst/>
            <a:cxnLst/>
            <a:rect l="l" t="t" r="r" b="b"/>
            <a:pathLst>
              <a:path w="1080134" h="504189">
                <a:moveTo>
                  <a:pt x="0" y="504050"/>
                </a:moveTo>
                <a:lnTo>
                  <a:pt x="1080122" y="504050"/>
                </a:lnTo>
                <a:lnTo>
                  <a:pt x="1080122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120769" y="3501768"/>
            <a:ext cx="864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71084" y="3860291"/>
            <a:ext cx="3737610" cy="238125"/>
          </a:xfrm>
          <a:custGeom>
            <a:avLst/>
            <a:gdLst/>
            <a:ahLst/>
            <a:cxnLst/>
            <a:rect l="l" t="t" r="r" b="b"/>
            <a:pathLst>
              <a:path w="3737609" h="238125">
                <a:moveTo>
                  <a:pt x="19049" y="0"/>
                </a:moveTo>
                <a:lnTo>
                  <a:pt x="0" y="0"/>
                </a:lnTo>
                <a:lnTo>
                  <a:pt x="0" y="233802"/>
                </a:lnTo>
                <a:lnTo>
                  <a:pt x="4322" y="238124"/>
                </a:lnTo>
                <a:lnTo>
                  <a:pt x="3687205" y="238124"/>
                </a:lnTo>
                <a:lnTo>
                  <a:pt x="3691502" y="233802"/>
                </a:lnTo>
                <a:lnTo>
                  <a:pt x="3691502" y="228599"/>
                </a:lnTo>
                <a:lnTo>
                  <a:pt x="19049" y="228599"/>
                </a:lnTo>
                <a:lnTo>
                  <a:pt x="9524" y="219074"/>
                </a:lnTo>
                <a:lnTo>
                  <a:pt x="19049" y="219074"/>
                </a:lnTo>
                <a:lnTo>
                  <a:pt x="19049" y="0"/>
                </a:lnTo>
                <a:close/>
              </a:path>
              <a:path w="3737609" h="238125">
                <a:moveTo>
                  <a:pt x="19049" y="219074"/>
                </a:moveTo>
                <a:lnTo>
                  <a:pt x="9524" y="219074"/>
                </a:lnTo>
                <a:lnTo>
                  <a:pt x="19049" y="228599"/>
                </a:lnTo>
                <a:lnTo>
                  <a:pt x="19049" y="219074"/>
                </a:lnTo>
                <a:close/>
              </a:path>
              <a:path w="3737609" h="238125">
                <a:moveTo>
                  <a:pt x="3672452" y="219074"/>
                </a:moveTo>
                <a:lnTo>
                  <a:pt x="19049" y="219074"/>
                </a:lnTo>
                <a:lnTo>
                  <a:pt x="19049" y="228599"/>
                </a:lnTo>
                <a:lnTo>
                  <a:pt x="3672452" y="228599"/>
                </a:lnTo>
                <a:lnTo>
                  <a:pt x="3672452" y="219074"/>
                </a:lnTo>
                <a:close/>
              </a:path>
              <a:path w="3737609" h="238125">
                <a:moveTo>
                  <a:pt x="3681929" y="39200"/>
                </a:moveTo>
                <a:lnTo>
                  <a:pt x="3672452" y="55437"/>
                </a:lnTo>
                <a:lnTo>
                  <a:pt x="3672452" y="228599"/>
                </a:lnTo>
                <a:lnTo>
                  <a:pt x="3681993" y="219074"/>
                </a:lnTo>
                <a:lnTo>
                  <a:pt x="3691502" y="219074"/>
                </a:lnTo>
                <a:lnTo>
                  <a:pt x="3691502" y="55615"/>
                </a:lnTo>
                <a:lnTo>
                  <a:pt x="3681929" y="39200"/>
                </a:lnTo>
                <a:close/>
              </a:path>
              <a:path w="3737609" h="238125">
                <a:moveTo>
                  <a:pt x="3691502" y="219074"/>
                </a:moveTo>
                <a:lnTo>
                  <a:pt x="3681993" y="219074"/>
                </a:lnTo>
                <a:lnTo>
                  <a:pt x="3672452" y="228599"/>
                </a:lnTo>
                <a:lnTo>
                  <a:pt x="3691502" y="228599"/>
                </a:lnTo>
                <a:lnTo>
                  <a:pt x="3691502" y="219074"/>
                </a:lnTo>
                <a:close/>
              </a:path>
              <a:path w="3737609" h="238125">
                <a:moveTo>
                  <a:pt x="3681993" y="1523"/>
                </a:moveTo>
                <a:lnTo>
                  <a:pt x="3626610" y="96392"/>
                </a:lnTo>
                <a:lnTo>
                  <a:pt x="3628134" y="102239"/>
                </a:lnTo>
                <a:lnTo>
                  <a:pt x="3632706" y="104774"/>
                </a:lnTo>
                <a:lnTo>
                  <a:pt x="3637156" y="107441"/>
                </a:lnTo>
                <a:lnTo>
                  <a:pt x="3643009" y="105917"/>
                </a:lnTo>
                <a:lnTo>
                  <a:pt x="3645660" y="101345"/>
                </a:lnTo>
                <a:lnTo>
                  <a:pt x="3672452" y="55437"/>
                </a:lnTo>
                <a:lnTo>
                  <a:pt x="3672452" y="20442"/>
                </a:lnTo>
                <a:lnTo>
                  <a:pt x="3693009" y="20442"/>
                </a:lnTo>
                <a:lnTo>
                  <a:pt x="3681993" y="1523"/>
                </a:lnTo>
                <a:close/>
              </a:path>
              <a:path w="3737609" h="238125">
                <a:moveTo>
                  <a:pt x="3693009" y="20442"/>
                </a:moveTo>
                <a:lnTo>
                  <a:pt x="3691502" y="20442"/>
                </a:lnTo>
                <a:lnTo>
                  <a:pt x="3691502" y="55615"/>
                </a:lnTo>
                <a:lnTo>
                  <a:pt x="3718172" y="101345"/>
                </a:lnTo>
                <a:lnTo>
                  <a:pt x="3720855" y="105917"/>
                </a:lnTo>
                <a:lnTo>
                  <a:pt x="3726707" y="107441"/>
                </a:lnTo>
                <a:lnTo>
                  <a:pt x="3731126" y="104774"/>
                </a:lnTo>
                <a:lnTo>
                  <a:pt x="3735698" y="102239"/>
                </a:lnTo>
                <a:lnTo>
                  <a:pt x="3737222" y="96392"/>
                </a:lnTo>
                <a:lnTo>
                  <a:pt x="3693009" y="20442"/>
                </a:lnTo>
                <a:close/>
              </a:path>
              <a:path w="3737609" h="238125">
                <a:moveTo>
                  <a:pt x="3691502" y="25145"/>
                </a:moveTo>
                <a:lnTo>
                  <a:pt x="3690131" y="25145"/>
                </a:lnTo>
                <a:lnTo>
                  <a:pt x="3681929" y="39200"/>
                </a:lnTo>
                <a:lnTo>
                  <a:pt x="3691502" y="55615"/>
                </a:lnTo>
                <a:lnTo>
                  <a:pt x="3691502" y="25145"/>
                </a:lnTo>
                <a:close/>
              </a:path>
              <a:path w="3737609" h="238125">
                <a:moveTo>
                  <a:pt x="3691502" y="20442"/>
                </a:moveTo>
                <a:lnTo>
                  <a:pt x="3672452" y="20442"/>
                </a:lnTo>
                <a:lnTo>
                  <a:pt x="3672452" y="55437"/>
                </a:lnTo>
                <a:lnTo>
                  <a:pt x="3681929" y="39200"/>
                </a:lnTo>
                <a:lnTo>
                  <a:pt x="3673732" y="25145"/>
                </a:lnTo>
                <a:lnTo>
                  <a:pt x="3691502" y="25145"/>
                </a:lnTo>
                <a:lnTo>
                  <a:pt x="3691502" y="20442"/>
                </a:lnTo>
                <a:close/>
              </a:path>
              <a:path w="3737609" h="238125">
                <a:moveTo>
                  <a:pt x="3690131" y="25145"/>
                </a:moveTo>
                <a:lnTo>
                  <a:pt x="3673732" y="25145"/>
                </a:lnTo>
                <a:lnTo>
                  <a:pt x="3681929" y="39200"/>
                </a:lnTo>
                <a:lnTo>
                  <a:pt x="3690131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68161" y="2701533"/>
            <a:ext cx="438150" cy="367665"/>
          </a:xfrm>
          <a:custGeom>
            <a:avLst/>
            <a:gdLst/>
            <a:ahLst/>
            <a:cxnLst/>
            <a:rect l="l" t="t" r="r" b="b"/>
            <a:pathLst>
              <a:path w="438150" h="367664">
                <a:moveTo>
                  <a:pt x="42793" y="261640"/>
                </a:moveTo>
                <a:lnTo>
                  <a:pt x="37337" y="264170"/>
                </a:lnTo>
                <a:lnTo>
                  <a:pt x="35570" y="269107"/>
                </a:lnTo>
                <a:lnTo>
                  <a:pt x="0" y="367405"/>
                </a:lnTo>
                <a:lnTo>
                  <a:pt x="28022" y="362711"/>
                </a:lnTo>
                <a:lnTo>
                  <a:pt x="20573" y="362711"/>
                </a:lnTo>
                <a:lnTo>
                  <a:pt x="8381" y="347990"/>
                </a:lnTo>
                <a:lnTo>
                  <a:pt x="35421" y="325456"/>
                </a:lnTo>
                <a:lnTo>
                  <a:pt x="53461" y="275722"/>
                </a:lnTo>
                <a:lnTo>
                  <a:pt x="55260" y="270784"/>
                </a:lnTo>
                <a:lnTo>
                  <a:pt x="52699" y="265297"/>
                </a:lnTo>
                <a:lnTo>
                  <a:pt x="47762" y="263408"/>
                </a:lnTo>
                <a:lnTo>
                  <a:pt x="42793" y="261640"/>
                </a:lnTo>
                <a:close/>
              </a:path>
              <a:path w="438150" h="367664">
                <a:moveTo>
                  <a:pt x="35421" y="325456"/>
                </a:moveTo>
                <a:lnTo>
                  <a:pt x="8381" y="347990"/>
                </a:lnTo>
                <a:lnTo>
                  <a:pt x="20573" y="362711"/>
                </a:lnTo>
                <a:lnTo>
                  <a:pt x="25438" y="358658"/>
                </a:lnTo>
                <a:lnTo>
                  <a:pt x="23378" y="358658"/>
                </a:lnTo>
                <a:lnTo>
                  <a:pt x="12832" y="345947"/>
                </a:lnTo>
                <a:lnTo>
                  <a:pt x="28971" y="343239"/>
                </a:lnTo>
                <a:lnTo>
                  <a:pt x="35421" y="325456"/>
                </a:lnTo>
                <a:close/>
              </a:path>
              <a:path w="438150" h="367664">
                <a:moveTo>
                  <a:pt x="105034" y="330464"/>
                </a:moveTo>
                <a:lnTo>
                  <a:pt x="47718" y="340092"/>
                </a:lnTo>
                <a:lnTo>
                  <a:pt x="20573" y="362711"/>
                </a:lnTo>
                <a:lnTo>
                  <a:pt x="28022" y="362711"/>
                </a:lnTo>
                <a:lnTo>
                  <a:pt x="108203" y="349270"/>
                </a:lnTo>
                <a:lnTo>
                  <a:pt x="111770" y="344302"/>
                </a:lnTo>
                <a:lnTo>
                  <a:pt x="110886" y="339089"/>
                </a:lnTo>
                <a:lnTo>
                  <a:pt x="109971" y="333877"/>
                </a:lnTo>
                <a:lnTo>
                  <a:pt x="105034" y="330464"/>
                </a:lnTo>
                <a:close/>
              </a:path>
              <a:path w="438150" h="367664">
                <a:moveTo>
                  <a:pt x="28971" y="343239"/>
                </a:moveTo>
                <a:lnTo>
                  <a:pt x="12832" y="345947"/>
                </a:lnTo>
                <a:lnTo>
                  <a:pt x="23378" y="358658"/>
                </a:lnTo>
                <a:lnTo>
                  <a:pt x="28971" y="343239"/>
                </a:lnTo>
                <a:close/>
              </a:path>
              <a:path w="438150" h="367664">
                <a:moveTo>
                  <a:pt x="47718" y="340092"/>
                </a:moveTo>
                <a:lnTo>
                  <a:pt x="28971" y="343239"/>
                </a:lnTo>
                <a:lnTo>
                  <a:pt x="23378" y="358658"/>
                </a:lnTo>
                <a:lnTo>
                  <a:pt x="25438" y="358658"/>
                </a:lnTo>
                <a:lnTo>
                  <a:pt x="47718" y="340092"/>
                </a:lnTo>
                <a:close/>
              </a:path>
              <a:path w="438150" h="367664">
                <a:moveTo>
                  <a:pt x="425957" y="0"/>
                </a:moveTo>
                <a:lnTo>
                  <a:pt x="35421" y="325456"/>
                </a:lnTo>
                <a:lnTo>
                  <a:pt x="28971" y="343239"/>
                </a:lnTo>
                <a:lnTo>
                  <a:pt x="47718" y="340092"/>
                </a:lnTo>
                <a:lnTo>
                  <a:pt x="438149" y="14752"/>
                </a:lnTo>
                <a:lnTo>
                  <a:pt x="425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69985" y="2701412"/>
            <a:ext cx="654050" cy="511809"/>
          </a:xfrm>
          <a:custGeom>
            <a:avLst/>
            <a:gdLst/>
            <a:ahLst/>
            <a:cxnLst/>
            <a:rect l="l" t="t" r="r" b="b"/>
            <a:pathLst>
              <a:path w="654050" h="511810">
                <a:moveTo>
                  <a:pt x="547634" y="478170"/>
                </a:moveTo>
                <a:lnTo>
                  <a:pt x="542940" y="481827"/>
                </a:lnTo>
                <a:lnTo>
                  <a:pt x="542178" y="487039"/>
                </a:lnTo>
                <a:lnTo>
                  <a:pt x="541538" y="492251"/>
                </a:lnTo>
                <a:lnTo>
                  <a:pt x="545104" y="497067"/>
                </a:lnTo>
                <a:lnTo>
                  <a:pt x="550316" y="497707"/>
                </a:lnTo>
                <a:lnTo>
                  <a:pt x="653948" y="511545"/>
                </a:lnTo>
                <a:lnTo>
                  <a:pt x="652324" y="507491"/>
                </a:lnTo>
                <a:lnTo>
                  <a:pt x="633221" y="507491"/>
                </a:lnTo>
                <a:lnTo>
                  <a:pt x="605445" y="485888"/>
                </a:lnTo>
                <a:lnTo>
                  <a:pt x="552846" y="478779"/>
                </a:lnTo>
                <a:lnTo>
                  <a:pt x="547634" y="478170"/>
                </a:lnTo>
                <a:close/>
              </a:path>
              <a:path w="654050" h="511810">
                <a:moveTo>
                  <a:pt x="605445" y="485888"/>
                </a:moveTo>
                <a:lnTo>
                  <a:pt x="633221" y="507491"/>
                </a:lnTo>
                <a:lnTo>
                  <a:pt x="636290" y="503560"/>
                </a:lnTo>
                <a:lnTo>
                  <a:pt x="630173" y="503560"/>
                </a:lnTo>
                <a:lnTo>
                  <a:pt x="624115" y="488411"/>
                </a:lnTo>
                <a:lnTo>
                  <a:pt x="605445" y="485888"/>
                </a:lnTo>
                <a:close/>
              </a:path>
              <a:path w="654050" h="511810">
                <a:moveTo>
                  <a:pt x="607588" y="407304"/>
                </a:moveTo>
                <a:lnTo>
                  <a:pt x="597804" y="411236"/>
                </a:lnTo>
                <a:lnTo>
                  <a:pt x="595396" y="416813"/>
                </a:lnTo>
                <a:lnTo>
                  <a:pt x="597407" y="421629"/>
                </a:lnTo>
                <a:lnTo>
                  <a:pt x="617091" y="470846"/>
                </a:lnTo>
                <a:lnTo>
                  <a:pt x="644926" y="492495"/>
                </a:lnTo>
                <a:lnTo>
                  <a:pt x="633221" y="507491"/>
                </a:lnTo>
                <a:lnTo>
                  <a:pt x="652324" y="507491"/>
                </a:lnTo>
                <a:lnTo>
                  <a:pt x="615086" y="414527"/>
                </a:lnTo>
                <a:lnTo>
                  <a:pt x="613044" y="409712"/>
                </a:lnTo>
                <a:lnTo>
                  <a:pt x="607588" y="407304"/>
                </a:lnTo>
                <a:close/>
              </a:path>
              <a:path w="654050" h="511810">
                <a:moveTo>
                  <a:pt x="624115" y="488411"/>
                </a:moveTo>
                <a:lnTo>
                  <a:pt x="630173" y="503560"/>
                </a:lnTo>
                <a:lnTo>
                  <a:pt x="640354" y="490606"/>
                </a:lnTo>
                <a:lnTo>
                  <a:pt x="624115" y="488411"/>
                </a:lnTo>
                <a:close/>
              </a:path>
              <a:path w="654050" h="511810">
                <a:moveTo>
                  <a:pt x="617091" y="470846"/>
                </a:moveTo>
                <a:lnTo>
                  <a:pt x="624115" y="488411"/>
                </a:lnTo>
                <a:lnTo>
                  <a:pt x="640354" y="490606"/>
                </a:lnTo>
                <a:lnTo>
                  <a:pt x="630173" y="503560"/>
                </a:lnTo>
                <a:lnTo>
                  <a:pt x="636290" y="503560"/>
                </a:lnTo>
                <a:lnTo>
                  <a:pt x="644926" y="492495"/>
                </a:lnTo>
                <a:lnTo>
                  <a:pt x="617091" y="470846"/>
                </a:lnTo>
                <a:close/>
              </a:path>
              <a:path w="654050" h="511810">
                <a:moveTo>
                  <a:pt x="11704" y="0"/>
                </a:moveTo>
                <a:lnTo>
                  <a:pt x="0" y="14996"/>
                </a:lnTo>
                <a:lnTo>
                  <a:pt x="605445" y="485888"/>
                </a:lnTo>
                <a:lnTo>
                  <a:pt x="624115" y="488411"/>
                </a:lnTo>
                <a:lnTo>
                  <a:pt x="617091" y="470846"/>
                </a:lnTo>
                <a:lnTo>
                  <a:pt x="11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951860" y="4734539"/>
            <a:ext cx="3200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⋈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35201" y="6524555"/>
            <a:ext cx="2657475" cy="238125"/>
          </a:xfrm>
          <a:custGeom>
            <a:avLst/>
            <a:gdLst/>
            <a:ahLst/>
            <a:cxnLst/>
            <a:rect l="l" t="t" r="r" b="b"/>
            <a:pathLst>
              <a:path w="2657475" h="238125">
                <a:moveTo>
                  <a:pt x="19049" y="0"/>
                </a:moveTo>
                <a:lnTo>
                  <a:pt x="0" y="0"/>
                </a:lnTo>
                <a:lnTo>
                  <a:pt x="0" y="233849"/>
                </a:lnTo>
                <a:lnTo>
                  <a:pt x="4175" y="238111"/>
                </a:lnTo>
                <a:lnTo>
                  <a:pt x="2607045" y="238111"/>
                </a:lnTo>
                <a:lnTo>
                  <a:pt x="2611373" y="233849"/>
                </a:lnTo>
                <a:lnTo>
                  <a:pt x="2611373" y="228586"/>
                </a:lnTo>
                <a:lnTo>
                  <a:pt x="19049" y="228586"/>
                </a:lnTo>
                <a:lnTo>
                  <a:pt x="9509" y="219061"/>
                </a:lnTo>
                <a:lnTo>
                  <a:pt x="19049" y="219061"/>
                </a:lnTo>
                <a:lnTo>
                  <a:pt x="19049" y="0"/>
                </a:lnTo>
                <a:close/>
              </a:path>
              <a:path w="2657475" h="238125">
                <a:moveTo>
                  <a:pt x="19049" y="219061"/>
                </a:moveTo>
                <a:lnTo>
                  <a:pt x="9509" y="219061"/>
                </a:lnTo>
                <a:lnTo>
                  <a:pt x="19049" y="228586"/>
                </a:lnTo>
                <a:lnTo>
                  <a:pt x="19049" y="219061"/>
                </a:lnTo>
                <a:close/>
              </a:path>
              <a:path w="2657475" h="238125">
                <a:moveTo>
                  <a:pt x="2592323" y="219061"/>
                </a:moveTo>
                <a:lnTo>
                  <a:pt x="19049" y="219061"/>
                </a:lnTo>
                <a:lnTo>
                  <a:pt x="19049" y="228586"/>
                </a:lnTo>
                <a:lnTo>
                  <a:pt x="2592323" y="228586"/>
                </a:lnTo>
                <a:lnTo>
                  <a:pt x="2592323" y="219061"/>
                </a:lnTo>
                <a:close/>
              </a:path>
              <a:path w="2657475" h="238125">
                <a:moveTo>
                  <a:pt x="2601787" y="39273"/>
                </a:moveTo>
                <a:lnTo>
                  <a:pt x="2592323" y="55500"/>
                </a:lnTo>
                <a:lnTo>
                  <a:pt x="2592323" y="228586"/>
                </a:lnTo>
                <a:lnTo>
                  <a:pt x="2601833" y="219061"/>
                </a:lnTo>
                <a:lnTo>
                  <a:pt x="2611373" y="219061"/>
                </a:lnTo>
                <a:lnTo>
                  <a:pt x="2611373" y="55710"/>
                </a:lnTo>
                <a:lnTo>
                  <a:pt x="2601787" y="39273"/>
                </a:lnTo>
                <a:close/>
              </a:path>
              <a:path w="2657475" h="238125">
                <a:moveTo>
                  <a:pt x="2611373" y="219061"/>
                </a:moveTo>
                <a:lnTo>
                  <a:pt x="2601833" y="219061"/>
                </a:lnTo>
                <a:lnTo>
                  <a:pt x="2592323" y="228586"/>
                </a:lnTo>
                <a:lnTo>
                  <a:pt x="2611373" y="228586"/>
                </a:lnTo>
                <a:lnTo>
                  <a:pt x="2611373" y="219061"/>
                </a:lnTo>
                <a:close/>
              </a:path>
              <a:path w="2657475" h="238125">
                <a:moveTo>
                  <a:pt x="2601833" y="1533"/>
                </a:moveTo>
                <a:lnTo>
                  <a:pt x="2546482" y="96391"/>
                </a:lnTo>
                <a:lnTo>
                  <a:pt x="2548006" y="102213"/>
                </a:lnTo>
                <a:lnTo>
                  <a:pt x="2557150" y="107523"/>
                </a:lnTo>
                <a:lnTo>
                  <a:pt x="2562849" y="105988"/>
                </a:lnTo>
                <a:lnTo>
                  <a:pt x="2565532" y="101439"/>
                </a:lnTo>
                <a:lnTo>
                  <a:pt x="2592323" y="55500"/>
                </a:lnTo>
                <a:lnTo>
                  <a:pt x="2592323" y="20442"/>
                </a:lnTo>
                <a:lnTo>
                  <a:pt x="2612842" y="20442"/>
                </a:lnTo>
                <a:lnTo>
                  <a:pt x="2601833" y="1533"/>
                </a:lnTo>
                <a:close/>
              </a:path>
              <a:path w="2657475" h="238125">
                <a:moveTo>
                  <a:pt x="2612842" y="20442"/>
                </a:moveTo>
                <a:lnTo>
                  <a:pt x="2611373" y="20442"/>
                </a:lnTo>
                <a:lnTo>
                  <a:pt x="2611373" y="55710"/>
                </a:lnTo>
                <a:lnTo>
                  <a:pt x="2640695" y="105988"/>
                </a:lnTo>
                <a:lnTo>
                  <a:pt x="2646547" y="107523"/>
                </a:lnTo>
                <a:lnTo>
                  <a:pt x="2650997" y="104868"/>
                </a:lnTo>
                <a:lnTo>
                  <a:pt x="2655569" y="102213"/>
                </a:lnTo>
                <a:lnTo>
                  <a:pt x="2657093" y="96391"/>
                </a:lnTo>
                <a:lnTo>
                  <a:pt x="2654411" y="91843"/>
                </a:lnTo>
                <a:lnTo>
                  <a:pt x="2612842" y="20442"/>
                </a:lnTo>
                <a:close/>
              </a:path>
              <a:path w="2657475" h="238125">
                <a:moveTo>
                  <a:pt x="2611373" y="25240"/>
                </a:moveTo>
                <a:lnTo>
                  <a:pt x="2609971" y="25240"/>
                </a:lnTo>
                <a:lnTo>
                  <a:pt x="2601787" y="39273"/>
                </a:lnTo>
                <a:lnTo>
                  <a:pt x="2611373" y="55710"/>
                </a:lnTo>
                <a:lnTo>
                  <a:pt x="2611373" y="25240"/>
                </a:lnTo>
                <a:close/>
              </a:path>
              <a:path w="2657475" h="238125">
                <a:moveTo>
                  <a:pt x="2611373" y="20442"/>
                </a:moveTo>
                <a:lnTo>
                  <a:pt x="2592323" y="20442"/>
                </a:lnTo>
                <a:lnTo>
                  <a:pt x="2592323" y="55500"/>
                </a:lnTo>
                <a:lnTo>
                  <a:pt x="2601787" y="39273"/>
                </a:lnTo>
                <a:lnTo>
                  <a:pt x="2593604" y="25240"/>
                </a:lnTo>
                <a:lnTo>
                  <a:pt x="2611373" y="25240"/>
                </a:lnTo>
                <a:lnTo>
                  <a:pt x="2611373" y="20442"/>
                </a:lnTo>
                <a:close/>
              </a:path>
              <a:path w="2657475" h="238125">
                <a:moveTo>
                  <a:pt x="2609971" y="25240"/>
                </a:moveTo>
                <a:lnTo>
                  <a:pt x="2593604" y="25240"/>
                </a:lnTo>
                <a:lnTo>
                  <a:pt x="2601787" y="39273"/>
                </a:lnTo>
                <a:lnTo>
                  <a:pt x="2609971" y="2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69985" y="5365754"/>
            <a:ext cx="654050" cy="511809"/>
          </a:xfrm>
          <a:custGeom>
            <a:avLst/>
            <a:gdLst/>
            <a:ahLst/>
            <a:cxnLst/>
            <a:rect l="l" t="t" r="r" b="b"/>
            <a:pathLst>
              <a:path w="654050" h="511810">
                <a:moveTo>
                  <a:pt x="547634" y="478094"/>
                </a:moveTo>
                <a:lnTo>
                  <a:pt x="542940" y="481772"/>
                </a:lnTo>
                <a:lnTo>
                  <a:pt x="542178" y="486975"/>
                </a:lnTo>
                <a:lnTo>
                  <a:pt x="541538" y="492191"/>
                </a:lnTo>
                <a:lnTo>
                  <a:pt x="545104" y="496991"/>
                </a:lnTo>
                <a:lnTo>
                  <a:pt x="653948" y="511539"/>
                </a:lnTo>
                <a:lnTo>
                  <a:pt x="652317" y="507467"/>
                </a:lnTo>
                <a:lnTo>
                  <a:pt x="633221" y="507467"/>
                </a:lnTo>
                <a:lnTo>
                  <a:pt x="605385" y="485818"/>
                </a:lnTo>
                <a:lnTo>
                  <a:pt x="547634" y="478094"/>
                </a:lnTo>
                <a:close/>
              </a:path>
              <a:path w="654050" h="511810">
                <a:moveTo>
                  <a:pt x="605385" y="485818"/>
                </a:moveTo>
                <a:lnTo>
                  <a:pt x="633221" y="507467"/>
                </a:lnTo>
                <a:lnTo>
                  <a:pt x="636318" y="503489"/>
                </a:lnTo>
                <a:lnTo>
                  <a:pt x="630173" y="503489"/>
                </a:lnTo>
                <a:lnTo>
                  <a:pt x="624102" y="488318"/>
                </a:lnTo>
                <a:lnTo>
                  <a:pt x="605385" y="485818"/>
                </a:lnTo>
                <a:close/>
              </a:path>
              <a:path w="654050" h="511810">
                <a:moveTo>
                  <a:pt x="607588" y="407276"/>
                </a:moveTo>
                <a:lnTo>
                  <a:pt x="602620" y="409230"/>
                </a:lnTo>
                <a:lnTo>
                  <a:pt x="597804" y="411181"/>
                </a:lnTo>
                <a:lnTo>
                  <a:pt x="595396" y="416731"/>
                </a:lnTo>
                <a:lnTo>
                  <a:pt x="597407" y="421611"/>
                </a:lnTo>
                <a:lnTo>
                  <a:pt x="617084" y="470780"/>
                </a:lnTo>
                <a:lnTo>
                  <a:pt x="644926" y="492431"/>
                </a:lnTo>
                <a:lnTo>
                  <a:pt x="633221" y="507467"/>
                </a:lnTo>
                <a:lnTo>
                  <a:pt x="652317" y="507467"/>
                </a:lnTo>
                <a:lnTo>
                  <a:pt x="615086" y="414527"/>
                </a:lnTo>
                <a:lnTo>
                  <a:pt x="613044" y="409632"/>
                </a:lnTo>
                <a:lnTo>
                  <a:pt x="607588" y="407276"/>
                </a:lnTo>
                <a:close/>
              </a:path>
              <a:path w="654050" h="511810">
                <a:moveTo>
                  <a:pt x="624102" y="488318"/>
                </a:moveTo>
                <a:lnTo>
                  <a:pt x="630173" y="503489"/>
                </a:lnTo>
                <a:lnTo>
                  <a:pt x="640354" y="490490"/>
                </a:lnTo>
                <a:lnTo>
                  <a:pt x="624102" y="488318"/>
                </a:lnTo>
                <a:close/>
              </a:path>
              <a:path w="654050" h="511810">
                <a:moveTo>
                  <a:pt x="617084" y="470780"/>
                </a:moveTo>
                <a:lnTo>
                  <a:pt x="624102" y="488318"/>
                </a:lnTo>
                <a:lnTo>
                  <a:pt x="640354" y="490490"/>
                </a:lnTo>
                <a:lnTo>
                  <a:pt x="630173" y="503489"/>
                </a:lnTo>
                <a:lnTo>
                  <a:pt x="636318" y="503489"/>
                </a:lnTo>
                <a:lnTo>
                  <a:pt x="644926" y="492431"/>
                </a:lnTo>
                <a:lnTo>
                  <a:pt x="617084" y="470780"/>
                </a:lnTo>
                <a:close/>
              </a:path>
              <a:path w="654050" h="511810">
                <a:moveTo>
                  <a:pt x="11704" y="0"/>
                </a:moveTo>
                <a:lnTo>
                  <a:pt x="0" y="14977"/>
                </a:lnTo>
                <a:lnTo>
                  <a:pt x="605385" y="485818"/>
                </a:lnTo>
                <a:lnTo>
                  <a:pt x="624102" y="488318"/>
                </a:lnTo>
                <a:lnTo>
                  <a:pt x="617084" y="470780"/>
                </a:lnTo>
                <a:lnTo>
                  <a:pt x="11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52149" y="5365754"/>
            <a:ext cx="654050" cy="511809"/>
          </a:xfrm>
          <a:custGeom>
            <a:avLst/>
            <a:gdLst/>
            <a:ahLst/>
            <a:cxnLst/>
            <a:rect l="l" t="t" r="r" b="b"/>
            <a:pathLst>
              <a:path w="654050" h="511810">
                <a:moveTo>
                  <a:pt x="46329" y="407276"/>
                </a:moveTo>
                <a:lnTo>
                  <a:pt x="40873" y="409632"/>
                </a:lnTo>
                <a:lnTo>
                  <a:pt x="38861" y="414527"/>
                </a:lnTo>
                <a:lnTo>
                  <a:pt x="0" y="511539"/>
                </a:lnTo>
                <a:lnTo>
                  <a:pt x="30631" y="507443"/>
                </a:lnTo>
                <a:lnTo>
                  <a:pt x="20695" y="507443"/>
                </a:lnTo>
                <a:lnTo>
                  <a:pt x="8991" y="492419"/>
                </a:lnTo>
                <a:lnTo>
                  <a:pt x="36840" y="470763"/>
                </a:lnTo>
                <a:lnTo>
                  <a:pt x="56509" y="421611"/>
                </a:lnTo>
                <a:lnTo>
                  <a:pt x="58521" y="416731"/>
                </a:lnTo>
                <a:lnTo>
                  <a:pt x="56113" y="411181"/>
                </a:lnTo>
                <a:lnTo>
                  <a:pt x="51297" y="409230"/>
                </a:lnTo>
                <a:lnTo>
                  <a:pt x="46329" y="407276"/>
                </a:lnTo>
                <a:close/>
              </a:path>
              <a:path w="654050" h="511810">
                <a:moveTo>
                  <a:pt x="36840" y="470763"/>
                </a:moveTo>
                <a:lnTo>
                  <a:pt x="8991" y="492419"/>
                </a:lnTo>
                <a:lnTo>
                  <a:pt x="20695" y="507443"/>
                </a:lnTo>
                <a:lnTo>
                  <a:pt x="25779" y="503489"/>
                </a:lnTo>
                <a:lnTo>
                  <a:pt x="23743" y="503489"/>
                </a:lnTo>
                <a:lnTo>
                  <a:pt x="13563" y="490490"/>
                </a:lnTo>
                <a:lnTo>
                  <a:pt x="29815" y="488318"/>
                </a:lnTo>
                <a:lnTo>
                  <a:pt x="36840" y="470763"/>
                </a:lnTo>
                <a:close/>
              </a:path>
              <a:path w="654050" h="511810">
                <a:moveTo>
                  <a:pt x="106283" y="478094"/>
                </a:moveTo>
                <a:lnTo>
                  <a:pt x="48495" y="485822"/>
                </a:lnTo>
                <a:lnTo>
                  <a:pt x="20695" y="507443"/>
                </a:lnTo>
                <a:lnTo>
                  <a:pt x="30631" y="507443"/>
                </a:lnTo>
                <a:lnTo>
                  <a:pt x="108813" y="496991"/>
                </a:lnTo>
                <a:lnTo>
                  <a:pt x="112379" y="492191"/>
                </a:lnTo>
                <a:lnTo>
                  <a:pt x="111739" y="486975"/>
                </a:lnTo>
                <a:lnTo>
                  <a:pt x="110977" y="481772"/>
                </a:lnTo>
                <a:lnTo>
                  <a:pt x="106283" y="478094"/>
                </a:lnTo>
                <a:close/>
              </a:path>
              <a:path w="654050" h="511810">
                <a:moveTo>
                  <a:pt x="29815" y="488318"/>
                </a:moveTo>
                <a:lnTo>
                  <a:pt x="13563" y="490490"/>
                </a:lnTo>
                <a:lnTo>
                  <a:pt x="23743" y="503489"/>
                </a:lnTo>
                <a:lnTo>
                  <a:pt x="29815" y="488318"/>
                </a:lnTo>
                <a:close/>
              </a:path>
              <a:path w="654050" h="511810">
                <a:moveTo>
                  <a:pt x="48495" y="485822"/>
                </a:moveTo>
                <a:lnTo>
                  <a:pt x="29815" y="488318"/>
                </a:lnTo>
                <a:lnTo>
                  <a:pt x="23743" y="503489"/>
                </a:lnTo>
                <a:lnTo>
                  <a:pt x="25779" y="503489"/>
                </a:lnTo>
                <a:lnTo>
                  <a:pt x="48495" y="485822"/>
                </a:lnTo>
                <a:close/>
              </a:path>
              <a:path w="654050" h="511810">
                <a:moveTo>
                  <a:pt x="642213" y="0"/>
                </a:moveTo>
                <a:lnTo>
                  <a:pt x="36840" y="470763"/>
                </a:lnTo>
                <a:lnTo>
                  <a:pt x="29815" y="488318"/>
                </a:lnTo>
                <a:lnTo>
                  <a:pt x="48495" y="485822"/>
                </a:lnTo>
                <a:lnTo>
                  <a:pt x="653917" y="14977"/>
                </a:lnTo>
                <a:lnTo>
                  <a:pt x="642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82580" y="3118866"/>
            <a:ext cx="1325245" cy="238125"/>
          </a:xfrm>
          <a:custGeom>
            <a:avLst/>
            <a:gdLst/>
            <a:ahLst/>
            <a:cxnLst/>
            <a:rect l="l" t="t" r="r" b="b"/>
            <a:pathLst>
              <a:path w="1325245" h="238125">
                <a:moveTo>
                  <a:pt x="1274947" y="0"/>
                </a:moveTo>
                <a:lnTo>
                  <a:pt x="4175" y="0"/>
                </a:lnTo>
                <a:lnTo>
                  <a:pt x="0" y="4328"/>
                </a:lnTo>
                <a:lnTo>
                  <a:pt x="0" y="238109"/>
                </a:lnTo>
                <a:lnTo>
                  <a:pt x="19049" y="238109"/>
                </a:lnTo>
                <a:lnTo>
                  <a:pt x="19049" y="19049"/>
                </a:lnTo>
                <a:lnTo>
                  <a:pt x="9509" y="19049"/>
                </a:lnTo>
                <a:lnTo>
                  <a:pt x="19049" y="9509"/>
                </a:lnTo>
                <a:lnTo>
                  <a:pt x="1279123" y="9509"/>
                </a:lnTo>
                <a:lnTo>
                  <a:pt x="1279123" y="4328"/>
                </a:lnTo>
                <a:lnTo>
                  <a:pt x="1274947" y="0"/>
                </a:lnTo>
                <a:close/>
              </a:path>
              <a:path w="1325245" h="238125">
                <a:moveTo>
                  <a:pt x="1224899" y="130545"/>
                </a:moveTo>
                <a:lnTo>
                  <a:pt x="1215877" y="135879"/>
                </a:lnTo>
                <a:lnTo>
                  <a:pt x="1214353" y="141731"/>
                </a:lnTo>
                <a:lnTo>
                  <a:pt x="1216913" y="146303"/>
                </a:lnTo>
                <a:lnTo>
                  <a:pt x="1269613" y="236585"/>
                </a:lnTo>
                <a:lnTo>
                  <a:pt x="1280644" y="217688"/>
                </a:lnTo>
                <a:lnTo>
                  <a:pt x="1260073" y="217688"/>
                </a:lnTo>
                <a:lnTo>
                  <a:pt x="1260073" y="182340"/>
                </a:lnTo>
                <a:lnTo>
                  <a:pt x="1233403" y="136641"/>
                </a:lnTo>
                <a:lnTo>
                  <a:pt x="1230751" y="132069"/>
                </a:lnTo>
                <a:lnTo>
                  <a:pt x="1224899" y="130545"/>
                </a:lnTo>
                <a:close/>
              </a:path>
              <a:path w="1325245" h="238125">
                <a:moveTo>
                  <a:pt x="1260073" y="182340"/>
                </a:moveTo>
                <a:lnTo>
                  <a:pt x="1260073" y="217688"/>
                </a:lnTo>
                <a:lnTo>
                  <a:pt x="1279123" y="217688"/>
                </a:lnTo>
                <a:lnTo>
                  <a:pt x="1279123" y="212841"/>
                </a:lnTo>
                <a:lnTo>
                  <a:pt x="1261353" y="212841"/>
                </a:lnTo>
                <a:lnTo>
                  <a:pt x="1269611" y="198683"/>
                </a:lnTo>
                <a:lnTo>
                  <a:pt x="1260073" y="182340"/>
                </a:lnTo>
                <a:close/>
              </a:path>
              <a:path w="1325245" h="238125">
                <a:moveTo>
                  <a:pt x="1314297" y="130545"/>
                </a:moveTo>
                <a:lnTo>
                  <a:pt x="1308475" y="132069"/>
                </a:lnTo>
                <a:lnTo>
                  <a:pt x="1305793" y="136641"/>
                </a:lnTo>
                <a:lnTo>
                  <a:pt x="1279141" y="182340"/>
                </a:lnTo>
                <a:lnTo>
                  <a:pt x="1279123" y="217688"/>
                </a:lnTo>
                <a:lnTo>
                  <a:pt x="1280644" y="217688"/>
                </a:lnTo>
                <a:lnTo>
                  <a:pt x="1322313" y="146303"/>
                </a:lnTo>
                <a:lnTo>
                  <a:pt x="1324965" y="141731"/>
                </a:lnTo>
                <a:lnTo>
                  <a:pt x="1323441" y="135879"/>
                </a:lnTo>
                <a:lnTo>
                  <a:pt x="1314297" y="130545"/>
                </a:lnTo>
                <a:close/>
              </a:path>
              <a:path w="1325245" h="238125">
                <a:moveTo>
                  <a:pt x="1269611" y="198683"/>
                </a:moveTo>
                <a:lnTo>
                  <a:pt x="1261353" y="212841"/>
                </a:lnTo>
                <a:lnTo>
                  <a:pt x="1277873" y="212841"/>
                </a:lnTo>
                <a:lnTo>
                  <a:pt x="1269611" y="198683"/>
                </a:lnTo>
                <a:close/>
              </a:path>
              <a:path w="1325245" h="238125">
                <a:moveTo>
                  <a:pt x="1279123" y="182372"/>
                </a:moveTo>
                <a:lnTo>
                  <a:pt x="1269611" y="198683"/>
                </a:lnTo>
                <a:lnTo>
                  <a:pt x="1277873" y="212841"/>
                </a:lnTo>
                <a:lnTo>
                  <a:pt x="1279123" y="212841"/>
                </a:lnTo>
                <a:lnTo>
                  <a:pt x="1279123" y="182372"/>
                </a:lnTo>
                <a:close/>
              </a:path>
              <a:path w="1325245" h="238125">
                <a:moveTo>
                  <a:pt x="1260073" y="9509"/>
                </a:moveTo>
                <a:lnTo>
                  <a:pt x="1260091" y="182372"/>
                </a:lnTo>
                <a:lnTo>
                  <a:pt x="1269611" y="198683"/>
                </a:lnTo>
                <a:lnTo>
                  <a:pt x="1279123" y="182372"/>
                </a:lnTo>
                <a:lnTo>
                  <a:pt x="1279123" y="19049"/>
                </a:lnTo>
                <a:lnTo>
                  <a:pt x="1269613" y="19049"/>
                </a:lnTo>
                <a:lnTo>
                  <a:pt x="1260073" y="9509"/>
                </a:lnTo>
                <a:close/>
              </a:path>
              <a:path w="1325245" h="238125">
                <a:moveTo>
                  <a:pt x="19049" y="9509"/>
                </a:moveTo>
                <a:lnTo>
                  <a:pt x="9509" y="19049"/>
                </a:lnTo>
                <a:lnTo>
                  <a:pt x="19049" y="19049"/>
                </a:lnTo>
                <a:lnTo>
                  <a:pt x="19049" y="9509"/>
                </a:lnTo>
                <a:close/>
              </a:path>
              <a:path w="1325245" h="238125">
                <a:moveTo>
                  <a:pt x="1260073" y="9509"/>
                </a:moveTo>
                <a:lnTo>
                  <a:pt x="19049" y="9509"/>
                </a:lnTo>
                <a:lnTo>
                  <a:pt x="19049" y="19049"/>
                </a:lnTo>
                <a:lnTo>
                  <a:pt x="1260073" y="19049"/>
                </a:lnTo>
                <a:lnTo>
                  <a:pt x="1260073" y="9509"/>
                </a:lnTo>
                <a:close/>
              </a:path>
              <a:path w="1325245" h="238125">
                <a:moveTo>
                  <a:pt x="1279123" y="9509"/>
                </a:moveTo>
                <a:lnTo>
                  <a:pt x="1260073" y="9509"/>
                </a:lnTo>
                <a:lnTo>
                  <a:pt x="1269613" y="19049"/>
                </a:lnTo>
                <a:lnTo>
                  <a:pt x="1279123" y="19049"/>
                </a:lnTo>
                <a:lnTo>
                  <a:pt x="1279123" y="9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354589" y="1835274"/>
          <a:ext cx="2592294" cy="1052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93"/>
                <a:gridCol w="1440179"/>
                <a:gridCol w="72024"/>
                <a:gridCol w="1008098"/>
              </a:tblGrid>
              <a:tr h="72024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504050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omerID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1993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178100" y="4571631"/>
          <a:ext cx="3672407" cy="1052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"/>
                <a:gridCol w="1080104"/>
                <a:gridCol w="1080110"/>
                <a:gridCol w="72063"/>
                <a:gridCol w="1368122"/>
              </a:tblGrid>
              <a:tr h="72008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504050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kQua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8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354589" y="4571631"/>
          <a:ext cx="2376282" cy="1052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93"/>
                <a:gridCol w="1080136"/>
                <a:gridCol w="72010"/>
                <a:gridCol w="1152143"/>
              </a:tblGrid>
              <a:tr h="72008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504050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8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2042160" y="5939766"/>
          <a:ext cx="4896595" cy="1205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"/>
                <a:gridCol w="1080136"/>
                <a:gridCol w="1080134"/>
                <a:gridCol w="72007"/>
                <a:gridCol w="1368170"/>
                <a:gridCol w="1224140"/>
              </a:tblGrid>
              <a:tr h="72008">
                <a:tc>
                  <a:txBody>
                    <a:bodyPr/>
                    <a:lstStyle/>
                    <a:p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4050">
                <a:tc>
                  <a:txBody>
                    <a:bodyPr/>
                    <a:lstStyle/>
                    <a:p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kQua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2009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7450">
              <a:lnSpc>
                <a:spcPct val="100000"/>
              </a:lnSpc>
            </a:pPr>
            <a:r>
              <a:rPr spc="-350" dirty="0"/>
              <a:t>T</a:t>
            </a:r>
            <a:r>
              <a:rPr dirty="0"/>
              <a:t>a</a:t>
            </a:r>
            <a:r>
              <a:rPr spc="-135" dirty="0"/>
              <a:t>k</a:t>
            </a:r>
            <a:r>
              <a:rPr dirty="0"/>
              <a:t>e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/>
              <a:t>h</a:t>
            </a:r>
            <a:r>
              <a:rPr spc="10" dirty="0"/>
              <a:t>o</a:t>
            </a:r>
            <a:r>
              <a:rPr dirty="0"/>
              <a:t>me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messa</a:t>
            </a:r>
            <a:r>
              <a:rPr spc="-30" dirty="0"/>
              <a:t>g</a:t>
            </a:r>
            <a:r>
              <a:rPr dirty="0"/>
              <a:t>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27218" y="646490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60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9288"/>
            <a:ext cx="7951470" cy="423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Font typeface="Calibri"/>
              <a:buAutoNum type="arabicPeriod"/>
              <a:tabLst>
                <a:tab pos="528320" algn="l"/>
              </a:tabLst>
            </a:pP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edundancy</a:t>
            </a:r>
            <a:endParaRPr sz="3200">
              <a:latin typeface="Calibri"/>
              <a:cs typeface="Calibri"/>
            </a:endParaRPr>
          </a:p>
          <a:p>
            <a:pPr marL="927100" lvl="1" indent="-513715">
              <a:lnSpc>
                <a:spcPct val="100000"/>
              </a:lnSpc>
              <a:spcBef>
                <a:spcPts val="690"/>
              </a:spcBef>
              <a:buFont typeface="Calibri"/>
              <a:buAutoNum type="alphaLcPeriod"/>
              <a:tabLst>
                <a:tab pos="927735" algn="l"/>
              </a:tabLst>
            </a:pPr>
            <a:r>
              <a:rPr sz="2800" spc="-15" dirty="0">
                <a:latin typeface="Calibri"/>
                <a:cs typeface="Calibri"/>
              </a:rPr>
              <a:t>Not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nfu</a:t>
            </a:r>
            <a:r>
              <a:rPr sz="2800" spc="-2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with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da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ons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750"/>
              </a:spcBef>
              <a:buFont typeface="Calibri"/>
              <a:buAutoNum type="arabicPeriod"/>
              <a:tabLst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Ano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alie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: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ert,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Upd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765"/>
              </a:spcBef>
              <a:buFont typeface="Calibri"/>
              <a:buAutoNum type="arabicPeriod"/>
              <a:tabLst>
                <a:tab pos="528320" algn="l"/>
              </a:tabLst>
            </a:pPr>
            <a:r>
              <a:rPr sz="3200" spc="-5" dirty="0">
                <a:latin typeface="Calibri"/>
                <a:cs typeface="Calibri"/>
              </a:rPr>
              <a:t>Funct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ona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Depende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cies</a:t>
            </a:r>
            <a:endParaRPr sz="32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770"/>
              </a:spcBef>
              <a:buFont typeface="Calibri"/>
              <a:buAutoNum type="arabicPeriod"/>
              <a:tabLst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Nor</a:t>
            </a:r>
            <a:r>
              <a:rPr sz="3200" spc="-2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orms</a:t>
            </a:r>
            <a:endParaRPr sz="3200">
              <a:latin typeface="Calibri"/>
              <a:cs typeface="Calibri"/>
            </a:endParaRPr>
          </a:p>
          <a:p>
            <a:pPr marL="927100" lvl="1" indent="-513715">
              <a:lnSpc>
                <a:spcPct val="100000"/>
              </a:lnSpc>
              <a:spcBef>
                <a:spcPts val="685"/>
              </a:spcBef>
              <a:buFont typeface="Calibri"/>
              <a:buAutoNum type="alphaLcPeriod"/>
              <a:tabLst>
                <a:tab pos="927735" algn="l"/>
              </a:tabLst>
            </a:pPr>
            <a:r>
              <a:rPr sz="2800" spc="-15" dirty="0">
                <a:latin typeface="Calibri"/>
                <a:cs typeface="Calibri"/>
              </a:rPr>
              <a:t>1NF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25" dirty="0">
                <a:latin typeface="Calibri"/>
                <a:cs typeface="Calibri"/>
              </a:rPr>
              <a:t>om</a:t>
            </a:r>
            <a:r>
              <a:rPr sz="2800" spc="-10" dirty="0">
                <a:latin typeface="Calibri"/>
                <a:cs typeface="Calibri"/>
              </a:rPr>
              <a:t>ic</a:t>
            </a:r>
            <a:endParaRPr sz="2800">
              <a:latin typeface="Calibri"/>
              <a:cs typeface="Calibri"/>
            </a:endParaRPr>
          </a:p>
          <a:p>
            <a:pPr marL="927100" lvl="1" indent="-513715">
              <a:lnSpc>
                <a:spcPct val="100000"/>
              </a:lnSpc>
              <a:spcBef>
                <a:spcPts val="670"/>
              </a:spcBef>
              <a:buFont typeface="Calibri"/>
              <a:buAutoNum type="alphaLcPeriod"/>
              <a:tabLst>
                <a:tab pos="927735" algn="l"/>
              </a:tabLst>
            </a:pPr>
            <a:r>
              <a:rPr sz="2800" spc="-15" dirty="0">
                <a:latin typeface="Calibri"/>
                <a:cs typeface="Calibri"/>
              </a:rPr>
              <a:t>2NF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em</a:t>
            </a:r>
            <a:r>
              <a:rPr sz="2800" spc="-3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part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FDs</a:t>
            </a:r>
            <a:endParaRPr sz="2800">
              <a:latin typeface="Calibri"/>
              <a:cs typeface="Calibri"/>
            </a:endParaRPr>
          </a:p>
          <a:p>
            <a:pPr marL="927100" lvl="1" indent="-513715">
              <a:lnSpc>
                <a:spcPct val="100000"/>
              </a:lnSpc>
              <a:spcBef>
                <a:spcPts val="675"/>
              </a:spcBef>
              <a:buFont typeface="Calibri"/>
              <a:buAutoNum type="alphaLcPeriod"/>
              <a:tabLst>
                <a:tab pos="927735" algn="l"/>
              </a:tabLst>
            </a:pPr>
            <a:r>
              <a:rPr sz="2800" spc="-15" dirty="0">
                <a:latin typeface="Calibri"/>
                <a:cs typeface="Calibri"/>
              </a:rPr>
              <a:t>3NF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em</a:t>
            </a:r>
            <a:r>
              <a:rPr sz="2800" spc="-3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ansit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FDs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0495">
              <a:lnSpc>
                <a:spcPct val="100000"/>
              </a:lnSpc>
            </a:pPr>
            <a:r>
              <a:rPr dirty="0"/>
              <a:t>P</a:t>
            </a:r>
            <a:r>
              <a:rPr spc="-70" dirty="0"/>
              <a:t>r</a:t>
            </a:r>
            <a:r>
              <a:rPr spc="-5" dirty="0"/>
              <a:t>o</a:t>
            </a:r>
            <a:r>
              <a:rPr spc="5" dirty="0"/>
              <a:t>b</a:t>
            </a:r>
            <a:r>
              <a:rPr dirty="0"/>
              <a:t>lems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5" dirty="0"/>
              <a:t>w</a:t>
            </a:r>
            <a:r>
              <a:rPr dirty="0"/>
              <a:t>ith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1NF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>
          <a:xfrm>
            <a:off x="628650" y="1825625"/>
            <a:ext cx="3886200" cy="4042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pc="-15" dirty="0"/>
              <a:t>INSE</a:t>
            </a:r>
            <a:r>
              <a:rPr spc="-40" dirty="0"/>
              <a:t>R</a:t>
            </a:r>
            <a:r>
              <a:rPr spc="-15" dirty="0"/>
              <a:t>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0" dirty="0"/>
              <a:t>Anoma</a:t>
            </a:r>
            <a:r>
              <a:rPr spc="-15" dirty="0"/>
              <a:t>l</a:t>
            </a:r>
            <a:r>
              <a:rPr spc="-10" dirty="0"/>
              <a:t>i</a:t>
            </a:r>
            <a:r>
              <a:rPr spc="-15" dirty="0"/>
              <a:t>es</a:t>
            </a: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15" dirty="0" smtClean="0">
                <a:latin typeface="Calibri"/>
                <a:cs typeface="Calibri"/>
              </a:rPr>
              <a:t>Ca</a:t>
            </a:r>
            <a:r>
              <a:rPr lang="en-GB" sz="2400" spc="15" dirty="0" err="1" smtClean="0">
                <a:latin typeface="Calibri"/>
                <a:cs typeface="Calibri"/>
              </a:rPr>
              <a:t>nt</a:t>
            </a:r>
            <a:r>
              <a:rPr lang="en-GB" sz="2400" spc="1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add a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lang="en-GB" sz="2400" spc="40" dirty="0" smtClean="0">
                <a:latin typeface="Calibri"/>
                <a:cs typeface="Calibri"/>
              </a:rPr>
              <a:t>module </a:t>
            </a:r>
            <a:r>
              <a:rPr lang="en-GB" sz="2400" spc="40" dirty="0" err="1" smtClean="0">
                <a:latin typeface="Calibri"/>
                <a:cs typeface="Calibri"/>
              </a:rPr>
              <a:t>wi</a:t>
            </a:r>
            <a:r>
              <a:rPr sz="2400" dirty="0" smtClean="0">
                <a:latin typeface="Calibri"/>
                <a:cs typeface="Calibri"/>
              </a:rPr>
              <a:t>th</a:t>
            </a:r>
          </a:p>
          <a:p>
            <a:pPr marL="584835" indent="0">
              <a:lnSpc>
                <a:spcPct val="100000"/>
              </a:lnSpc>
              <a:buNone/>
            </a:pPr>
            <a:r>
              <a:rPr sz="2400" spc="-5" dirty="0" smtClean="0"/>
              <a:t>n</a:t>
            </a:r>
            <a:r>
              <a:rPr sz="2400" dirty="0" smtClean="0"/>
              <a:t>o</a:t>
            </a:r>
            <a:r>
              <a:rPr sz="2400" spc="-60" dirty="0" smtClean="0">
                <a:latin typeface="Times New Roman"/>
                <a:cs typeface="Times New Roman"/>
              </a:rPr>
              <a:t> </a:t>
            </a:r>
            <a:r>
              <a:rPr sz="2400" spc="-45" dirty="0" smtClean="0"/>
              <a:t>te</a:t>
            </a:r>
            <a:r>
              <a:rPr sz="2400" spc="10" dirty="0" smtClean="0"/>
              <a:t>x</a:t>
            </a:r>
            <a:r>
              <a:rPr sz="2400" dirty="0" smtClean="0"/>
              <a:t>ts</a:t>
            </a:r>
            <a:endParaRPr sz="24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</a:tabLst>
            </a:pPr>
            <a:r>
              <a:rPr spc="-20" dirty="0" smtClean="0"/>
              <a:t>UP</a:t>
            </a:r>
            <a:r>
              <a:rPr spc="-60" dirty="0" smtClean="0"/>
              <a:t>D</a:t>
            </a:r>
            <a:r>
              <a:rPr spc="-235" dirty="0" smtClean="0"/>
              <a:t>A</a:t>
            </a:r>
            <a:r>
              <a:rPr spc="-20" dirty="0" smtClean="0"/>
              <a:t>T</a:t>
            </a:r>
            <a:r>
              <a:rPr spc="-15" dirty="0" smtClean="0"/>
              <a:t>E</a:t>
            </a:r>
            <a:r>
              <a:rPr spc="-50" dirty="0" smtClean="0">
                <a:latin typeface="Times New Roman"/>
                <a:cs typeface="Times New Roman"/>
              </a:rPr>
              <a:t> </a:t>
            </a:r>
            <a:r>
              <a:rPr spc="-20" dirty="0"/>
              <a:t>Anoma</a:t>
            </a:r>
            <a:r>
              <a:rPr spc="-15" dirty="0"/>
              <a:t>l</a:t>
            </a:r>
            <a:r>
              <a:rPr spc="-10" dirty="0"/>
              <a:t>i</a:t>
            </a:r>
            <a:r>
              <a:rPr spc="-15" dirty="0"/>
              <a:t>es</a:t>
            </a:r>
          </a:p>
          <a:p>
            <a:pPr marL="756285" marR="247650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2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han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1,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nee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upd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</a:tabLst>
            </a:pPr>
            <a:r>
              <a:rPr spc="-20" dirty="0"/>
              <a:t>DELE</a:t>
            </a:r>
            <a:r>
              <a:rPr spc="-10" dirty="0"/>
              <a:t>T</a:t>
            </a:r>
            <a:r>
              <a:rPr spc="-15" dirty="0"/>
              <a:t>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Anoma</a:t>
            </a:r>
            <a:r>
              <a:rPr spc="-25" dirty="0"/>
              <a:t>l</a:t>
            </a:r>
            <a:r>
              <a:rPr dirty="0"/>
              <a:t>i</a:t>
            </a:r>
            <a:r>
              <a:rPr spc="-15" dirty="0"/>
              <a:t>es</a:t>
            </a:r>
          </a:p>
          <a:p>
            <a:pPr marL="756285" marR="5080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em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M3,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em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93170"/>
              </p:ext>
            </p:extLst>
          </p:nvPr>
        </p:nvGraphicFramePr>
        <p:xfrm>
          <a:off x="5271279" y="1985690"/>
          <a:ext cx="3240354" cy="3332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068"/>
                <a:gridCol w="648080"/>
                <a:gridCol w="1008141"/>
                <a:gridCol w="648065"/>
              </a:tblGrid>
              <a:tr h="37085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Lectu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16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436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T4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3212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7390">
              <a:lnSpc>
                <a:spcPct val="100000"/>
              </a:lnSpc>
            </a:pPr>
            <a:r>
              <a:rPr spc="-5" dirty="0"/>
              <a:t>Fu</a:t>
            </a:r>
            <a:r>
              <a:rPr spc="10" dirty="0"/>
              <a:t>n</a:t>
            </a:r>
            <a:r>
              <a:rPr dirty="0"/>
              <a:t>cti</a:t>
            </a:r>
            <a:r>
              <a:rPr spc="-5" dirty="0"/>
              <a:t>ona</a:t>
            </a:r>
            <a:r>
              <a:rPr dirty="0"/>
              <a:t>l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10" dirty="0"/>
              <a:t>p</a:t>
            </a:r>
            <a:r>
              <a:rPr dirty="0"/>
              <a:t>endenc</a:t>
            </a:r>
            <a:r>
              <a:rPr spc="-5" dirty="0"/>
              <a:t>i</a:t>
            </a:r>
            <a:r>
              <a:rPr dirty="0"/>
              <a:t>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36" y="1603236"/>
            <a:ext cx="3834129" cy="338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76250" indent="-342900">
              <a:lnSpc>
                <a:spcPct val="80000"/>
              </a:lnSpc>
              <a:buFont typeface="Arial"/>
              <a:buChar char="•"/>
              <a:tabLst>
                <a:tab pos="355600" algn="l"/>
              </a:tabLst>
            </a:pP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edundancy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aused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funct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onal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depend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y</a:t>
            </a:r>
          </a:p>
          <a:p>
            <a:pPr marL="355600" marR="5080" indent="-342900">
              <a:lnSpc>
                <a:spcPts val="25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funct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ona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depen</a:t>
            </a:r>
            <a:r>
              <a:rPr sz="2600" spc="-1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cy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(F</a:t>
            </a:r>
            <a:r>
              <a:rPr sz="2600" spc="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li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k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een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alibri"/>
                <a:cs typeface="Calibri"/>
              </a:rPr>
              <a:t>at</a:t>
            </a:r>
            <a:r>
              <a:rPr sz="2600" dirty="0">
                <a:latin typeface="Calibri"/>
                <a:cs typeface="Calibri"/>
              </a:rPr>
              <a:t>tr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bu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el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5" dirty="0">
                <a:latin typeface="Calibri"/>
                <a:cs typeface="Calibri"/>
              </a:rPr>
              <a:t>on</a:t>
            </a:r>
            <a:endParaRPr sz="2600" dirty="0">
              <a:latin typeface="Calibri"/>
              <a:cs typeface="Calibri"/>
            </a:endParaRPr>
          </a:p>
          <a:p>
            <a:pPr marL="355600" marR="692150" indent="-342900">
              <a:lnSpc>
                <a:spcPts val="250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10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norma</a:t>
            </a:r>
            <a:r>
              <a:rPr sz="2600" spc="5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el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em</a:t>
            </a:r>
            <a:r>
              <a:rPr sz="2600" spc="-2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vi</a:t>
            </a:r>
            <a:r>
              <a:rPr sz="2600" spc="-5" dirty="0">
                <a:latin typeface="Calibri"/>
                <a:cs typeface="Calibri"/>
              </a:rPr>
              <a:t>ng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undes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able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spc="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7832" y="1603223"/>
            <a:ext cx="3850004" cy="426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alibri"/>
                <a:cs typeface="Calibri"/>
              </a:rPr>
              <a:t>at</a:t>
            </a:r>
            <a:r>
              <a:rPr sz="2600" dirty="0">
                <a:latin typeface="Calibri"/>
                <a:cs typeface="Calibri"/>
              </a:rPr>
              <a:t>tr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bu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es,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funct</a:t>
            </a: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ona</a:t>
            </a: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lly</a:t>
            </a:r>
            <a:r>
              <a:rPr sz="2600" spc="-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ermi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nes</a:t>
            </a:r>
            <a:r>
              <a:rPr sz="26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2600" spc="-8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2600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another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t,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el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sam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5" dirty="0">
                <a:latin typeface="Calibri"/>
                <a:cs typeface="Calibri"/>
              </a:rPr>
              <a:t>ue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tri</a:t>
            </a:r>
            <a:r>
              <a:rPr sz="2600" spc="-5" dirty="0">
                <a:latin typeface="Calibri"/>
                <a:cs typeface="Calibri"/>
              </a:rPr>
              <a:t>bu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sam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5" dirty="0">
                <a:latin typeface="Calibri"/>
                <a:cs typeface="Calibri"/>
              </a:rPr>
              <a:t>ues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tr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bu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B.</a:t>
            </a:r>
          </a:p>
          <a:p>
            <a:pPr marL="355600" marR="281940" indent="-342900">
              <a:lnSpc>
                <a:spcPct val="8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ase,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4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funct</a:t>
            </a: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onal</a:t>
            </a:r>
            <a:r>
              <a:rPr sz="26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depend</a:t>
            </a:r>
            <a:r>
              <a:rPr sz="26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600" spc="-10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een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spc="-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C00000"/>
                </a:solidFill>
                <a:latin typeface="Symbol"/>
                <a:cs typeface="Symbol"/>
              </a:rPr>
              <a:t></a:t>
            </a:r>
            <a:r>
              <a:rPr sz="2600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12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2500"/>
            <a:ext cx="7439659" cy="1815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Th</a:t>
            </a:r>
            <a:r>
              <a:rPr sz="2700" spc="-40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ee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no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abl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func</a:t>
            </a:r>
            <a:r>
              <a:rPr sz="2700" spc="-1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5" dirty="0">
                <a:latin typeface="Calibri"/>
                <a:cs typeface="Calibri"/>
              </a:rPr>
              <a:t>on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dependen</a:t>
            </a:r>
            <a:r>
              <a:rPr sz="2700" dirty="0">
                <a:latin typeface="Calibri"/>
                <a:cs typeface="Calibri"/>
              </a:rPr>
              <a:t>ci</a:t>
            </a:r>
            <a:r>
              <a:rPr sz="2700" spc="-15" dirty="0">
                <a:latin typeface="Calibri"/>
                <a:cs typeface="Calibri"/>
              </a:rPr>
              <a:t>es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spc="-55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x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40" dirty="0">
                <a:latin typeface="Calibri"/>
                <a:cs typeface="Calibri"/>
              </a:rPr>
              <a:t>s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this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el</a:t>
            </a:r>
            <a:r>
              <a:rPr sz="2700" spc="-2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ti</a:t>
            </a:r>
            <a:r>
              <a:rPr sz="2700" spc="-5" dirty="0">
                <a:latin typeface="Calibri"/>
                <a:cs typeface="Calibri"/>
              </a:rPr>
              <a:t>on:</a:t>
            </a:r>
            <a:endParaRPr sz="27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{ID</a:t>
            </a:r>
            <a:r>
              <a:rPr sz="2400" dirty="0">
                <a:latin typeface="Calibri"/>
                <a:cs typeface="Calibri"/>
              </a:rPr>
              <a:t>}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{F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t}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{modu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}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{modu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eNam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  <a:tab pos="4836795" algn="l"/>
              </a:tabLst>
            </a:pPr>
            <a:r>
              <a:rPr sz="2400" spc="-5" dirty="0">
                <a:latin typeface="Calibri"/>
                <a:cs typeface="Calibri"/>
              </a:rPr>
              <a:t>{I</a:t>
            </a:r>
            <a:r>
              <a:rPr sz="2400" spc="-6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modu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}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{F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modu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eNam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0064" y="4139565"/>
          <a:ext cx="7272857" cy="137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077"/>
                <a:gridCol w="1152159"/>
                <a:gridCol w="1296161"/>
                <a:gridCol w="1800209"/>
                <a:gridCol w="2016251"/>
              </a:tblGrid>
              <a:tr h="45719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eC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modu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111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222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Joe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Anne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Sm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ith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Jones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G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1DBS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ammi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ng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abases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12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54123" y="1475216"/>
          <a:ext cx="5616715" cy="4114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267"/>
                <a:gridCol w="2304287"/>
                <a:gridCol w="1296161"/>
              </a:tblGrid>
              <a:tr h="45719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Cou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Cap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2400" spc="-15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8362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UK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Lond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45739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Mal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spc="-3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ua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Lu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pur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45739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spc="-4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.S.</a:t>
                      </a:r>
                      <a:r>
                        <a:rPr sz="2400" spc="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spc="-8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ashi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45721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Ger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rlin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45747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Au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alia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Canbe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430136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Spa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Madrid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3081</Words>
  <Application>Microsoft Macintosh PowerPoint</Application>
  <PresentationFormat>Экран (4:3)</PresentationFormat>
  <Paragraphs>1201</Paragraphs>
  <Slides>57</Slides>
  <Notes>57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58" baseType="lpstr">
      <vt:lpstr>Office Theme</vt:lpstr>
      <vt:lpstr>Презентация PowerPoint</vt:lpstr>
      <vt:lpstr>This Lecture</vt:lpstr>
      <vt:lpstr>Redundancy and Normalisation</vt:lpstr>
      <vt:lpstr>First Normal Form</vt:lpstr>
      <vt:lpstr>Normalisation to 1NF</vt:lpstr>
      <vt:lpstr>Problems with 1NF</vt:lpstr>
      <vt:lpstr>Functional Dependencies</vt:lpstr>
      <vt:lpstr>Example</vt:lpstr>
      <vt:lpstr>Example</vt:lpstr>
      <vt:lpstr>FDs and Normalisation</vt:lpstr>
      <vt:lpstr>Properties of FDs</vt:lpstr>
      <vt:lpstr>FD Example</vt:lpstr>
      <vt:lpstr>FD Example</vt:lpstr>
      <vt:lpstr>FD Diagrams</vt:lpstr>
      <vt:lpstr>Second Normal Form</vt:lpstr>
      <vt:lpstr>Normalising to 2NF</vt:lpstr>
      <vt:lpstr>Normalising to 2NF</vt:lpstr>
      <vt:lpstr>Normalising to 2NF</vt:lpstr>
      <vt:lpstr>Normalising to 2NF</vt:lpstr>
      <vt:lpstr>Normalising to 2NF</vt:lpstr>
      <vt:lpstr>Normalising to 2NF</vt:lpstr>
      <vt:lpstr>Normalising to 2NF</vt:lpstr>
      <vt:lpstr>Normalising to 2NF</vt:lpstr>
      <vt:lpstr>Normalising to 2NF</vt:lpstr>
      <vt:lpstr>Problems with 1NF</vt:lpstr>
      <vt:lpstr>Problems Resolved in 2NF</vt:lpstr>
      <vt:lpstr>Problems Remaining in 2NF</vt:lpstr>
      <vt:lpstr>Transitive FDs and 3NF</vt:lpstr>
      <vt:lpstr>Normalising to 3NF</vt:lpstr>
      <vt:lpstr>Normalising to 3NF</vt:lpstr>
      <vt:lpstr>Normalising to 3NF</vt:lpstr>
      <vt:lpstr>Normalising to 3NF</vt:lpstr>
      <vt:lpstr>Normalising to 3NF</vt:lpstr>
      <vt:lpstr>Normalising to 3NF</vt:lpstr>
      <vt:lpstr>Normalising to 3NF</vt:lpstr>
      <vt:lpstr>Normalising to 3NF</vt:lpstr>
      <vt:lpstr>Problems Remaining in 2NF</vt:lpstr>
      <vt:lpstr>Problems Resolved in 3NF</vt:lpstr>
      <vt:lpstr>Normalisation and Design</vt:lpstr>
      <vt:lpstr>Summary</vt:lpstr>
      <vt:lpstr>Summary</vt:lpstr>
      <vt:lpstr>Another 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3NF Database</vt:lpstr>
      <vt:lpstr>Lossless Decomposition</vt:lpstr>
      <vt:lpstr>Take home messages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Assel Syrymbayeva</cp:lastModifiedBy>
  <cp:revision>20</cp:revision>
  <dcterms:created xsi:type="dcterms:W3CDTF">2017-11-06T05:56:43Z</dcterms:created>
  <dcterms:modified xsi:type="dcterms:W3CDTF">2019-10-15T06:08:24Z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2017-11-06T00:00:00Z</vt:filetime>
  </property>
  <property fmtid="{D5CDD505-2E9C-101B-9397-08002B2CF9AE}" pid="3" name="LastSaved">
    <vt:filetime>2017-11-06T00:00:00Z</vt:filetime>
  </property>
</Properties>
</file>