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81D524-D807-4F5A-82CC-F6E2D98A5F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 Voice Revenue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677AA4-B36C-4325-88D6-3A941297E2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07/12/2024 19:36:53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DE79A62-8AAC-4BB0-9B5D-2A9A8A7DA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7" y="0"/>
            <a:ext cx="108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FB693FE-CDE7-4865-A446-3EABA3DC0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F8BC6E7-5B30-467D-B1AE-F1AB6E794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5" y="0"/>
            <a:ext cx="1115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35999A7-001F-4C50-A3BE-B9A6072549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7035"/>
            <a:ext cx="12192000" cy="21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BF81D19-C35D-41C5-867A-6A42D453C0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380B23E-8F46-4266-A86E-1F978BC0A9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