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13716000" cy="128016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A28C52-E874-42BC-94AC-B1B2AF8F49B0}">
  <a:tblStyle styleId="{B6A28C52-E874-42BC-94AC-B1B2AF8F49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17" autoAdjust="0"/>
  </p:normalViewPr>
  <p:slideViewPr>
    <p:cSldViewPr snapToGrid="0">
      <p:cViewPr varScale="1">
        <p:scale>
          <a:sx n="47" d="100"/>
          <a:sy n="47" d="100"/>
        </p:scale>
        <p:origin x="2248" y="64"/>
      </p:cViewPr>
      <p:guideLst>
        <p:guide orient="horz" pos="4032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92263" y="685800"/>
            <a:ext cx="3673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a7e70e794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dirty="0"/>
          </a:p>
        </p:txBody>
      </p:sp>
      <p:sp>
        <p:nvSpPr>
          <p:cNvPr id="127" name="Google Shape;127;gea7e70e794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92263" y="685800"/>
            <a:ext cx="3673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67563" y="1853165"/>
            <a:ext cx="12780900" cy="5108600"/>
          </a:xfrm>
          <a:prstGeom prst="rect">
            <a:avLst/>
          </a:prstGeom>
        </p:spPr>
        <p:txBody>
          <a:bodyPr spcFirstLastPara="1" wrap="square" lIns="138150" tIns="138150" rIns="138150" bIns="1381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7900"/>
              <a:buNone/>
              <a:defRPr sz="7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67550" y="7053822"/>
            <a:ext cx="12780900" cy="1972600"/>
          </a:xfrm>
          <a:prstGeom prst="rect">
            <a:avLst/>
          </a:prstGeom>
        </p:spPr>
        <p:txBody>
          <a:bodyPr spcFirstLastPara="1" wrap="square" lIns="138150" tIns="138150" rIns="138150" bIns="1381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2708687" y="11606229"/>
            <a:ext cx="823200" cy="979650"/>
          </a:xfrm>
          <a:prstGeom prst="rect">
            <a:avLst/>
          </a:prstGeom>
        </p:spPr>
        <p:txBody>
          <a:bodyPr spcFirstLastPara="1" wrap="square" lIns="138150" tIns="138150" rIns="138150" bIns="138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67550" y="2753022"/>
            <a:ext cx="12780900" cy="4887050"/>
          </a:xfrm>
          <a:prstGeom prst="rect">
            <a:avLst/>
          </a:prstGeom>
        </p:spPr>
        <p:txBody>
          <a:bodyPr spcFirstLastPara="1" wrap="square" lIns="138150" tIns="138150" rIns="138150" bIns="1381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100"/>
              <a:buNone/>
              <a:defRPr sz="1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100"/>
              <a:buNone/>
              <a:defRPr sz="18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100"/>
              <a:buNone/>
              <a:defRPr sz="18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100"/>
              <a:buNone/>
              <a:defRPr sz="18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100"/>
              <a:buNone/>
              <a:defRPr sz="18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100"/>
              <a:buNone/>
              <a:defRPr sz="18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100"/>
              <a:buNone/>
              <a:defRPr sz="18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100"/>
              <a:buNone/>
              <a:defRPr sz="18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100"/>
              <a:buNone/>
              <a:defRPr sz="181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67550" y="7845538"/>
            <a:ext cx="12780900" cy="3237500"/>
          </a:xfrm>
          <a:prstGeom prst="rect">
            <a:avLst/>
          </a:prstGeom>
        </p:spPr>
        <p:txBody>
          <a:bodyPr spcFirstLastPara="1" wrap="square" lIns="138150" tIns="138150" rIns="138150" bIns="138150" anchor="t" anchorCtr="0">
            <a:normAutofit/>
          </a:bodyPr>
          <a:lstStyle>
            <a:lvl1pPr marL="457200" lvl="0" indent="-400050" algn="ctr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marL="914400" lvl="1" indent="-361950" algn="ctr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61950" algn="ctr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marL="1828800" lvl="3" indent="-36195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marL="2286000" lvl="4" indent="-361950" algn="ctr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marL="2743200" lvl="5" indent="-361950" algn="ctr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marL="3200400" lvl="6" indent="-36195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marL="3657600" lvl="7" indent="-361950" algn="ctr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marL="4114800" lvl="8" indent="-361950" algn="ctr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2708687" y="11606229"/>
            <a:ext cx="823200" cy="979650"/>
          </a:xfrm>
          <a:prstGeom prst="rect">
            <a:avLst/>
          </a:prstGeom>
        </p:spPr>
        <p:txBody>
          <a:bodyPr spcFirstLastPara="1" wrap="square" lIns="138150" tIns="138150" rIns="138150" bIns="138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2708687" y="11606229"/>
            <a:ext cx="823200" cy="979650"/>
          </a:xfrm>
          <a:prstGeom prst="rect">
            <a:avLst/>
          </a:prstGeom>
        </p:spPr>
        <p:txBody>
          <a:bodyPr spcFirstLastPara="1" wrap="square" lIns="138150" tIns="138150" rIns="138150" bIns="138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942980" y="681578"/>
            <a:ext cx="11830200" cy="2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942976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543429" y="11865189"/>
            <a:ext cx="46290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9686925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942976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543429" y="11865189"/>
            <a:ext cx="46290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9686925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942980" y="681578"/>
            <a:ext cx="11830200" cy="2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942980" y="3407834"/>
            <a:ext cx="11830200" cy="812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dt" idx="10"/>
          </p:nvPr>
        </p:nvSpPr>
        <p:spPr>
          <a:xfrm>
            <a:off x="942976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4543429" y="11865189"/>
            <a:ext cx="46290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9686925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ctrTitle"/>
          </p:nvPr>
        </p:nvSpPr>
        <p:spPr>
          <a:xfrm>
            <a:off x="1028700" y="2095078"/>
            <a:ext cx="11658900" cy="4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  <a:defRPr sz="5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1714500" y="6723806"/>
            <a:ext cx="10287000" cy="309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  <a:defRPr sz="2040"/>
            </a:lvl1pPr>
            <a:lvl2pPr lvl="1" algn="ctr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530"/>
            </a:lvl3pPr>
            <a:lvl4pPr lvl="3" algn="ctr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4pPr>
            <a:lvl5pPr lvl="4" algn="ctr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5pPr>
            <a:lvl6pPr lvl="5" algn="ctr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6pPr>
            <a:lvl7pPr lvl="6" algn="ctr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7pPr>
            <a:lvl8pPr lvl="7" algn="ctr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8pPr>
            <a:lvl9pPr lvl="8" algn="ctr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dt" idx="10"/>
          </p:nvPr>
        </p:nvSpPr>
        <p:spPr>
          <a:xfrm>
            <a:off x="942976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ftr" idx="11"/>
          </p:nvPr>
        </p:nvSpPr>
        <p:spPr>
          <a:xfrm>
            <a:off x="4543429" y="11865189"/>
            <a:ext cx="46290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9686925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935836" y="3191523"/>
            <a:ext cx="11830200" cy="532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Arial"/>
              <a:buNone/>
              <a:defRPr sz="51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body" idx="1"/>
          </p:nvPr>
        </p:nvSpPr>
        <p:spPr>
          <a:xfrm>
            <a:off x="935836" y="8567010"/>
            <a:ext cx="11830200" cy="280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  <a:defRPr sz="204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530"/>
              <a:buNone/>
              <a:defRPr sz="153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360"/>
              <a:buNone/>
              <a:defRPr sz="136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360"/>
              <a:buNone/>
              <a:defRPr sz="136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360"/>
              <a:buNone/>
              <a:defRPr sz="136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360"/>
              <a:buNone/>
              <a:defRPr sz="136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360"/>
              <a:buNone/>
              <a:defRPr sz="136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rgbClr val="888888"/>
              </a:buClr>
              <a:buSzPts val="1360"/>
              <a:buNone/>
              <a:defRPr sz="136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dt" idx="10"/>
          </p:nvPr>
        </p:nvSpPr>
        <p:spPr>
          <a:xfrm>
            <a:off x="942976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ftr" idx="11"/>
          </p:nvPr>
        </p:nvSpPr>
        <p:spPr>
          <a:xfrm>
            <a:off x="4543429" y="11865189"/>
            <a:ext cx="46290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ldNum" idx="12"/>
          </p:nvPr>
        </p:nvSpPr>
        <p:spPr>
          <a:xfrm>
            <a:off x="9686925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>
            <a:off x="942980" y="681578"/>
            <a:ext cx="11830200" cy="2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body" idx="1"/>
          </p:nvPr>
        </p:nvSpPr>
        <p:spPr>
          <a:xfrm>
            <a:off x="942976" y="3407834"/>
            <a:ext cx="5829300" cy="812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2"/>
          </p:nvPr>
        </p:nvSpPr>
        <p:spPr>
          <a:xfrm>
            <a:off x="6943726" y="3407834"/>
            <a:ext cx="5829300" cy="812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dt" idx="10"/>
          </p:nvPr>
        </p:nvSpPr>
        <p:spPr>
          <a:xfrm>
            <a:off x="942976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4543429" y="11865189"/>
            <a:ext cx="46290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9686925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944764" y="681578"/>
            <a:ext cx="11830200" cy="2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944770" y="3138174"/>
            <a:ext cx="5802300" cy="1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  <a:defRPr sz="2040" b="1"/>
            </a:lvl1pPr>
            <a:lvl2pPr marL="914400" lvl="1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530" b="1"/>
            </a:lvl3pPr>
            <a:lvl4pPr marL="1828800" lvl="3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4pPr>
            <a:lvl5pPr marL="2286000" lvl="4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5pPr>
            <a:lvl6pPr marL="2743200" lvl="5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6pPr>
            <a:lvl7pPr marL="3200400" lvl="6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7pPr>
            <a:lvl8pPr marL="3657600" lvl="7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8pPr>
            <a:lvl9pPr marL="4114800" lvl="8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body" idx="2"/>
          </p:nvPr>
        </p:nvSpPr>
        <p:spPr>
          <a:xfrm>
            <a:off x="944770" y="4676149"/>
            <a:ext cx="5802300" cy="68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3"/>
          </p:nvPr>
        </p:nvSpPr>
        <p:spPr>
          <a:xfrm>
            <a:off x="6943726" y="3138174"/>
            <a:ext cx="5831400" cy="1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040"/>
              <a:buNone/>
              <a:defRPr sz="2040" b="1"/>
            </a:lvl1pPr>
            <a:lvl2pPr marL="914400" lvl="1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530" b="1"/>
            </a:lvl3pPr>
            <a:lvl4pPr marL="1828800" lvl="3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4pPr>
            <a:lvl5pPr marL="2286000" lvl="4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5pPr>
            <a:lvl6pPr marL="2743200" lvl="5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6pPr>
            <a:lvl7pPr marL="3200400" lvl="6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7pPr>
            <a:lvl8pPr marL="3657600" lvl="7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8pPr>
            <a:lvl9pPr marL="4114800" lvl="8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 b="1"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4"/>
          </p:nvPr>
        </p:nvSpPr>
        <p:spPr>
          <a:xfrm>
            <a:off x="6943726" y="4676149"/>
            <a:ext cx="5831400" cy="68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942976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4543429" y="11865189"/>
            <a:ext cx="46290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9686925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944768" y="853440"/>
            <a:ext cx="4423800" cy="29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5831086" y="1843196"/>
            <a:ext cx="6943800" cy="909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1320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720"/>
              <a:buChar char="•"/>
              <a:defRPr sz="2720"/>
            </a:lvl1pPr>
            <a:lvl2pPr marL="914400" lvl="1" indent="-37973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380"/>
              <a:buChar char="•"/>
              <a:defRPr sz="2380"/>
            </a:lvl2pPr>
            <a:lvl3pPr marL="1371600" lvl="2" indent="-358139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Char char="•"/>
              <a:defRPr sz="2040"/>
            </a:lvl3pPr>
            <a:lvl4pPr marL="1828800" lvl="3" indent="-33655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944768" y="3840480"/>
            <a:ext cx="4423800" cy="7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1pPr>
            <a:lvl2pPr marL="914400" lvl="1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  <a:defRPr sz="1190"/>
            </a:lvl2pPr>
            <a:lvl3pPr marL="1371600" lvl="2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/>
            </a:lvl3pPr>
            <a:lvl4pPr marL="1828800" lvl="3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4pPr>
            <a:lvl5pPr marL="2286000" lvl="4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5pPr>
            <a:lvl6pPr marL="2743200" lvl="5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6pPr>
            <a:lvl7pPr marL="3200400" lvl="6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7pPr>
            <a:lvl8pPr marL="3657600" lvl="7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8pPr>
            <a:lvl9pPr marL="4114800" lvl="8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942976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4543429" y="11865189"/>
            <a:ext cx="46290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9686925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7550" y="5353227"/>
            <a:ext cx="12780900" cy="2095100"/>
          </a:xfrm>
          <a:prstGeom prst="rect">
            <a:avLst/>
          </a:prstGeom>
        </p:spPr>
        <p:txBody>
          <a:bodyPr spcFirstLastPara="1" wrap="square" lIns="138150" tIns="138150" rIns="138150" bIns="1381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2708687" y="11606229"/>
            <a:ext cx="823200" cy="979650"/>
          </a:xfrm>
          <a:prstGeom prst="rect">
            <a:avLst/>
          </a:prstGeom>
        </p:spPr>
        <p:txBody>
          <a:bodyPr spcFirstLastPara="1" wrap="square" lIns="138150" tIns="138150" rIns="138150" bIns="138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944768" y="853440"/>
            <a:ext cx="4423800" cy="29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72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5831086" y="1843196"/>
            <a:ext cx="6943800" cy="909755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944768" y="3840480"/>
            <a:ext cx="4423800" cy="7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1pPr>
            <a:lvl2pPr marL="914400" lvl="1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190"/>
              <a:buNone/>
              <a:defRPr sz="1190"/>
            </a:lvl2pPr>
            <a:lvl3pPr marL="1371600" lvl="2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020"/>
              <a:buNone/>
              <a:defRPr sz="1020"/>
            </a:lvl3pPr>
            <a:lvl4pPr marL="1828800" lvl="3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4pPr>
            <a:lvl5pPr marL="2286000" lvl="4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5pPr>
            <a:lvl6pPr marL="2743200" lvl="5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6pPr>
            <a:lvl7pPr marL="3200400" lvl="6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7pPr>
            <a:lvl8pPr marL="3657600" lvl="7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8pPr>
            <a:lvl9pPr marL="4114800" lvl="8" indent="-2286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850"/>
              <a:buNone/>
              <a:defRPr sz="85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942976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4543429" y="11865189"/>
            <a:ext cx="46290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9686925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942980" y="681578"/>
            <a:ext cx="11830200" cy="2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796705" y="1553959"/>
            <a:ext cx="8122450" cy="118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942976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4543429" y="11865189"/>
            <a:ext cx="46290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9686925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869875" y="4627026"/>
            <a:ext cx="10848600" cy="29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-130837" y="1755276"/>
            <a:ext cx="10848600" cy="87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942976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4543429" y="11865189"/>
            <a:ext cx="46290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9686925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67550" y="1107618"/>
            <a:ext cx="12780900" cy="1425550"/>
          </a:xfrm>
          <a:prstGeom prst="rect">
            <a:avLst/>
          </a:prstGeom>
        </p:spPr>
        <p:txBody>
          <a:bodyPr spcFirstLastPara="1" wrap="square" lIns="138150" tIns="138150" rIns="138150" bIns="1381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67550" y="2868382"/>
            <a:ext cx="12780900" cy="8502900"/>
          </a:xfrm>
          <a:prstGeom prst="rect">
            <a:avLst/>
          </a:prstGeom>
        </p:spPr>
        <p:txBody>
          <a:bodyPr spcFirstLastPara="1" wrap="square" lIns="138150" tIns="138150" rIns="138150" bIns="138150" anchor="t" anchorCtr="0">
            <a:normAutofit/>
          </a:bodyPr>
          <a:lstStyle>
            <a:lvl1pPr marL="457200" lvl="0" indent="-40005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marL="914400" lvl="1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marL="1828800" lvl="3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marL="2286000" lvl="4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marL="2743200" lvl="5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marL="3200400" lvl="6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marL="3657600" lvl="7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marL="4114800" lvl="8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2708687" y="11606229"/>
            <a:ext cx="823200" cy="979650"/>
          </a:xfrm>
          <a:prstGeom prst="rect">
            <a:avLst/>
          </a:prstGeom>
        </p:spPr>
        <p:txBody>
          <a:bodyPr spcFirstLastPara="1" wrap="square" lIns="138150" tIns="138150" rIns="138150" bIns="138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67550" y="1107618"/>
            <a:ext cx="12780900" cy="1425550"/>
          </a:xfrm>
          <a:prstGeom prst="rect">
            <a:avLst/>
          </a:prstGeom>
        </p:spPr>
        <p:txBody>
          <a:bodyPr spcFirstLastPara="1" wrap="square" lIns="138150" tIns="138150" rIns="138150" bIns="1381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67550" y="2868382"/>
            <a:ext cx="6000000" cy="8502900"/>
          </a:xfrm>
          <a:prstGeom prst="rect">
            <a:avLst/>
          </a:prstGeom>
        </p:spPr>
        <p:txBody>
          <a:bodyPr spcFirstLastPara="1" wrap="square" lIns="138150" tIns="138150" rIns="138150" bIns="138150" anchor="t" anchorCtr="0">
            <a:norm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7248600" y="2868382"/>
            <a:ext cx="6000000" cy="8502900"/>
          </a:xfrm>
          <a:prstGeom prst="rect">
            <a:avLst/>
          </a:prstGeom>
        </p:spPr>
        <p:txBody>
          <a:bodyPr spcFirstLastPara="1" wrap="square" lIns="138150" tIns="138150" rIns="138150" bIns="138150" anchor="t" anchorCtr="0">
            <a:normAutofit/>
          </a:bodyPr>
          <a:lstStyle>
            <a:lvl1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2708687" y="11606229"/>
            <a:ext cx="823200" cy="979650"/>
          </a:xfrm>
          <a:prstGeom prst="rect">
            <a:avLst/>
          </a:prstGeom>
        </p:spPr>
        <p:txBody>
          <a:bodyPr spcFirstLastPara="1" wrap="square" lIns="138150" tIns="138150" rIns="138150" bIns="138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67550" y="1107618"/>
            <a:ext cx="12780900" cy="1425550"/>
          </a:xfrm>
          <a:prstGeom prst="rect">
            <a:avLst/>
          </a:prstGeom>
        </p:spPr>
        <p:txBody>
          <a:bodyPr spcFirstLastPara="1" wrap="square" lIns="138150" tIns="138150" rIns="138150" bIns="1381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2708687" y="11606229"/>
            <a:ext cx="823200" cy="979650"/>
          </a:xfrm>
          <a:prstGeom prst="rect">
            <a:avLst/>
          </a:prstGeom>
        </p:spPr>
        <p:txBody>
          <a:bodyPr spcFirstLastPara="1" wrap="square" lIns="138150" tIns="138150" rIns="138150" bIns="138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67550" y="1382827"/>
            <a:ext cx="4212000" cy="1880900"/>
          </a:xfrm>
          <a:prstGeom prst="rect">
            <a:avLst/>
          </a:prstGeom>
        </p:spPr>
        <p:txBody>
          <a:bodyPr spcFirstLastPara="1" wrap="square" lIns="138150" tIns="138150" rIns="138150" bIns="1381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67550" y="3458560"/>
            <a:ext cx="4212000" cy="7913150"/>
          </a:xfrm>
          <a:prstGeom prst="rect">
            <a:avLst/>
          </a:prstGeom>
        </p:spPr>
        <p:txBody>
          <a:bodyPr spcFirstLastPara="1" wrap="square" lIns="138150" tIns="138150" rIns="138150" bIns="138150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2708687" y="11606229"/>
            <a:ext cx="823200" cy="979650"/>
          </a:xfrm>
          <a:prstGeom prst="rect">
            <a:avLst/>
          </a:prstGeom>
        </p:spPr>
        <p:txBody>
          <a:bodyPr spcFirstLastPara="1" wrap="square" lIns="138150" tIns="138150" rIns="138150" bIns="138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735375" y="1120373"/>
            <a:ext cx="9551700" cy="10181500"/>
          </a:xfrm>
          <a:prstGeom prst="rect">
            <a:avLst/>
          </a:prstGeom>
        </p:spPr>
        <p:txBody>
          <a:bodyPr spcFirstLastPara="1" wrap="square" lIns="138150" tIns="138150" rIns="138150" bIns="1381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2708687" y="11606229"/>
            <a:ext cx="823200" cy="979650"/>
          </a:xfrm>
          <a:prstGeom prst="rect">
            <a:avLst/>
          </a:prstGeom>
        </p:spPr>
        <p:txBody>
          <a:bodyPr spcFirstLastPara="1" wrap="square" lIns="138150" tIns="138150" rIns="138150" bIns="138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0" y="-312"/>
            <a:ext cx="6858000" cy="128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8150" tIns="138150" rIns="138150" bIns="138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98250" y="3069235"/>
            <a:ext cx="6067800" cy="3689350"/>
          </a:xfrm>
          <a:prstGeom prst="rect">
            <a:avLst/>
          </a:prstGeom>
        </p:spPr>
        <p:txBody>
          <a:bodyPr spcFirstLastPara="1" wrap="square" lIns="138150" tIns="138150" rIns="138150" bIns="1381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2pPr>
            <a:lvl3pPr lvl="2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3pPr>
            <a:lvl4pPr lvl="3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4pPr>
            <a:lvl5pPr lvl="4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5pPr>
            <a:lvl6pPr lvl="5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6pPr>
            <a:lvl7pPr lvl="6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7pPr>
            <a:lvl8pPr lvl="7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8pPr>
            <a:lvl9pPr lvl="8" algn="ctr">
              <a:spcBef>
                <a:spcPts val="0"/>
              </a:spcBef>
              <a:spcAft>
                <a:spcPts val="0"/>
              </a:spcAft>
              <a:buSzPts val="6300"/>
              <a:buNone/>
              <a:defRPr sz="6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98250" y="6976542"/>
            <a:ext cx="6067800" cy="3074050"/>
          </a:xfrm>
          <a:prstGeom prst="rect">
            <a:avLst/>
          </a:prstGeom>
        </p:spPr>
        <p:txBody>
          <a:bodyPr spcFirstLastPara="1" wrap="square" lIns="138150" tIns="138150" rIns="138150" bIns="1381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7409250" y="1802142"/>
            <a:ext cx="5755500" cy="9196600"/>
          </a:xfrm>
          <a:prstGeom prst="rect">
            <a:avLst/>
          </a:prstGeom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457200" lvl="0" indent="-40005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1pPr>
            <a:lvl2pPr marL="914400" lvl="1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marL="1828800" lvl="3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marL="2286000" lvl="4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marL="2743200" lvl="5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marL="3200400" lvl="6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marL="3657600" lvl="7" indent="-36195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marL="4114800" lvl="8" indent="-36195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2708687" y="11606229"/>
            <a:ext cx="823200" cy="979650"/>
          </a:xfrm>
          <a:prstGeom prst="rect">
            <a:avLst/>
          </a:prstGeom>
        </p:spPr>
        <p:txBody>
          <a:bodyPr spcFirstLastPara="1" wrap="square" lIns="138150" tIns="138150" rIns="138150" bIns="138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67550" y="10529432"/>
            <a:ext cx="8998200" cy="1506050"/>
          </a:xfrm>
          <a:prstGeom prst="rect">
            <a:avLst/>
          </a:prstGeom>
        </p:spPr>
        <p:txBody>
          <a:bodyPr spcFirstLastPara="1" wrap="square" lIns="138150" tIns="138150" rIns="138150" bIns="1381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2708687" y="11606229"/>
            <a:ext cx="823200" cy="979650"/>
          </a:xfrm>
          <a:prstGeom prst="rect">
            <a:avLst/>
          </a:prstGeom>
        </p:spPr>
        <p:txBody>
          <a:bodyPr spcFirstLastPara="1" wrap="square" lIns="138150" tIns="138150" rIns="138150" bIns="1381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67550" y="1107618"/>
            <a:ext cx="12780900" cy="142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67550" y="2868382"/>
            <a:ext cx="12780900" cy="85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t" anchorCtr="0">
            <a:normAutofit/>
          </a:bodyPr>
          <a:lstStyle>
            <a:lvl1pPr marL="457200" lvl="0" indent="-400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  <a:defRPr sz="2700">
                <a:solidFill>
                  <a:schemeClr val="dk2"/>
                </a:solidFill>
              </a:defRPr>
            </a:lvl1pPr>
            <a:lvl2pPr marL="914400" lvl="1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  <a:defRPr sz="2100">
                <a:solidFill>
                  <a:schemeClr val="dk2"/>
                </a:solidFill>
              </a:defRPr>
            </a:lvl2pPr>
            <a:lvl3pPr marL="1371600" lvl="2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  <a:defRPr sz="2100">
                <a:solidFill>
                  <a:schemeClr val="dk2"/>
                </a:solidFill>
              </a:defRPr>
            </a:lvl3pPr>
            <a:lvl4pPr marL="1828800" lvl="3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4pPr>
            <a:lvl5pPr marL="2286000" lvl="4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  <a:defRPr sz="2100">
                <a:solidFill>
                  <a:schemeClr val="dk2"/>
                </a:solidFill>
              </a:defRPr>
            </a:lvl5pPr>
            <a:lvl6pPr marL="2743200" lvl="5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  <a:defRPr sz="2100">
                <a:solidFill>
                  <a:schemeClr val="dk2"/>
                </a:solidFill>
              </a:defRPr>
            </a:lvl6pPr>
            <a:lvl7pPr marL="3200400" lvl="6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7pPr>
            <a:lvl8pPr marL="3657600" lvl="7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  <a:defRPr sz="2100">
                <a:solidFill>
                  <a:schemeClr val="dk2"/>
                </a:solidFill>
              </a:defRPr>
            </a:lvl8pPr>
            <a:lvl9pPr marL="4114800" lvl="8" indent="-3619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  <a:defRPr sz="21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2708687" y="11606229"/>
            <a:ext cx="823200" cy="97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8150" tIns="138150" rIns="138150" bIns="138150" anchor="ctr" anchorCtr="0">
            <a:normAutofit/>
          </a:bodyPr>
          <a:lstStyle>
            <a:lvl1pPr lvl="0" algn="r">
              <a:buNone/>
              <a:defRPr sz="1500">
                <a:solidFill>
                  <a:schemeClr val="dk2"/>
                </a:solidFill>
              </a:defRPr>
            </a:lvl1pPr>
            <a:lvl2pPr lvl="1" algn="r">
              <a:buNone/>
              <a:defRPr sz="1500">
                <a:solidFill>
                  <a:schemeClr val="dk2"/>
                </a:solidFill>
              </a:defRPr>
            </a:lvl2pPr>
            <a:lvl3pPr lvl="2" algn="r">
              <a:buNone/>
              <a:defRPr sz="1500">
                <a:solidFill>
                  <a:schemeClr val="dk2"/>
                </a:solidFill>
              </a:defRPr>
            </a:lvl3pPr>
            <a:lvl4pPr lvl="3" algn="r">
              <a:buNone/>
              <a:defRPr sz="1500">
                <a:solidFill>
                  <a:schemeClr val="dk2"/>
                </a:solidFill>
              </a:defRPr>
            </a:lvl4pPr>
            <a:lvl5pPr lvl="4" algn="r">
              <a:buNone/>
              <a:defRPr sz="1500">
                <a:solidFill>
                  <a:schemeClr val="dk2"/>
                </a:solidFill>
              </a:defRPr>
            </a:lvl5pPr>
            <a:lvl6pPr lvl="5" algn="r">
              <a:buNone/>
              <a:defRPr sz="1500">
                <a:solidFill>
                  <a:schemeClr val="dk2"/>
                </a:solidFill>
              </a:defRPr>
            </a:lvl6pPr>
            <a:lvl7pPr lvl="6" algn="r">
              <a:buNone/>
              <a:defRPr sz="1500">
                <a:solidFill>
                  <a:schemeClr val="dk2"/>
                </a:solidFill>
              </a:defRPr>
            </a:lvl7pPr>
            <a:lvl8pPr lvl="7" algn="r">
              <a:buNone/>
              <a:defRPr sz="1500">
                <a:solidFill>
                  <a:schemeClr val="dk2"/>
                </a:solidFill>
              </a:defRPr>
            </a:lvl8pPr>
            <a:lvl9pPr lvl="8" algn="r">
              <a:buNone/>
              <a:defRPr sz="15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942980" y="681578"/>
            <a:ext cx="11830200" cy="2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40"/>
              <a:buFont typeface="Arial"/>
              <a:buNone/>
              <a:defRPr sz="37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942980" y="3407834"/>
            <a:ext cx="11830200" cy="812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9730" algn="l" rtl="0">
              <a:lnSpc>
                <a:spcPct val="90000"/>
              </a:lnSpc>
              <a:spcBef>
                <a:spcPts val="85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  <a:defRPr sz="2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5755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575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575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575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575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5754" algn="l" rtl="0">
              <a:lnSpc>
                <a:spcPct val="90000"/>
              </a:lnSpc>
              <a:spcBef>
                <a:spcPts val="425"/>
              </a:spcBef>
              <a:spcAft>
                <a:spcPts val="0"/>
              </a:spcAft>
              <a:buClr>
                <a:schemeClr val="dk1"/>
              </a:buClr>
              <a:buSzPts val="1530"/>
              <a:buFont typeface="Arial"/>
              <a:buChar char="•"/>
              <a:defRPr sz="153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942976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543429" y="11865189"/>
            <a:ext cx="46290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9686925" y="11865189"/>
            <a:ext cx="3086400" cy="68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0"/>
              <a:buFont typeface="Arial"/>
              <a:buNone/>
              <a:defRPr sz="102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5"/>
          <p:cNvGrpSpPr/>
          <p:nvPr/>
        </p:nvGrpSpPr>
        <p:grpSpPr>
          <a:xfrm>
            <a:off x="1039842" y="4355346"/>
            <a:ext cx="2859647" cy="3112547"/>
            <a:chOff x="618600" y="4371150"/>
            <a:chExt cx="2608465" cy="2611198"/>
          </a:xfrm>
        </p:grpSpPr>
        <p:pic>
          <p:nvPicPr>
            <p:cNvPr id="165" name="Google Shape;165;p25"/>
            <p:cNvPicPr preferRelativeResize="0"/>
            <p:nvPr/>
          </p:nvPicPr>
          <p:blipFill rotWithShape="1">
            <a:blip r:embed="rId3">
              <a:alphaModFix/>
            </a:blip>
            <a:srcRect l="10498" b="13043"/>
            <a:stretch/>
          </p:blipFill>
          <p:spPr>
            <a:xfrm>
              <a:off x="618600" y="4371150"/>
              <a:ext cx="2585300" cy="1311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6" name="Google Shape;166;p25"/>
            <p:cNvPicPr preferRelativeResize="0"/>
            <p:nvPr/>
          </p:nvPicPr>
          <p:blipFill rotWithShape="1">
            <a:blip r:embed="rId4">
              <a:alphaModFix/>
            </a:blip>
            <a:srcRect l="10338" b="12679"/>
            <a:stretch/>
          </p:blipFill>
          <p:spPr>
            <a:xfrm>
              <a:off x="624293" y="5734942"/>
              <a:ext cx="2602772" cy="124740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25"/>
          <p:cNvGrpSpPr/>
          <p:nvPr/>
        </p:nvGrpSpPr>
        <p:grpSpPr>
          <a:xfrm>
            <a:off x="1031649" y="1008308"/>
            <a:ext cx="2834250" cy="3110211"/>
            <a:chOff x="486588" y="1115725"/>
            <a:chExt cx="2585298" cy="2609239"/>
          </a:xfrm>
        </p:grpSpPr>
        <p:pic>
          <p:nvPicPr>
            <p:cNvPr id="136" name="Google Shape;136;p25"/>
            <p:cNvPicPr preferRelativeResize="0"/>
            <p:nvPr/>
          </p:nvPicPr>
          <p:blipFill rotWithShape="1">
            <a:blip r:embed="rId5">
              <a:alphaModFix/>
            </a:blip>
            <a:srcRect l="10498" b="13307"/>
            <a:stretch/>
          </p:blipFill>
          <p:spPr>
            <a:xfrm>
              <a:off x="486599" y="1115725"/>
              <a:ext cx="2585276" cy="1311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5"/>
            <p:cNvPicPr preferRelativeResize="0"/>
            <p:nvPr/>
          </p:nvPicPr>
          <p:blipFill rotWithShape="1">
            <a:blip r:embed="rId6">
              <a:alphaModFix/>
            </a:blip>
            <a:srcRect l="10096" b="12411"/>
            <a:stretch/>
          </p:blipFill>
          <p:spPr>
            <a:xfrm>
              <a:off x="486588" y="2489513"/>
              <a:ext cx="2585298" cy="12354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25"/>
          <p:cNvSpPr txBox="1"/>
          <p:nvPr/>
        </p:nvSpPr>
        <p:spPr>
          <a:xfrm>
            <a:off x="1022106" y="794764"/>
            <a:ext cx="2710346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" b="1" dirty="0"/>
              <a:t>i) Raw reads</a:t>
            </a:r>
            <a:endParaRPr b="1" dirty="0"/>
          </a:p>
        </p:txBody>
      </p:sp>
      <p:sp>
        <p:nvSpPr>
          <p:cNvPr id="139" name="Google Shape;139;p25"/>
          <p:cNvSpPr txBox="1"/>
          <p:nvPr/>
        </p:nvSpPr>
        <p:spPr>
          <a:xfrm>
            <a:off x="1084801" y="4166913"/>
            <a:ext cx="3492839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" b="1" dirty="0"/>
              <a:t>ii) Sequence trimmed</a:t>
            </a:r>
            <a:endParaRPr b="1" dirty="0"/>
          </a:p>
        </p:txBody>
      </p:sp>
      <p:sp>
        <p:nvSpPr>
          <p:cNvPr id="140" name="Google Shape;140;p25"/>
          <p:cNvSpPr txBox="1"/>
          <p:nvPr/>
        </p:nvSpPr>
        <p:spPr>
          <a:xfrm>
            <a:off x="1090338" y="7598474"/>
            <a:ext cx="2710346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SzPts val="2000"/>
            </a:pPr>
            <a:r>
              <a:rPr lang="en" b="1" dirty="0"/>
              <a:t>iii) Quality filter</a:t>
            </a:r>
            <a:endParaRPr b="1" dirty="0"/>
          </a:p>
        </p:txBody>
      </p:sp>
      <p:sp>
        <p:nvSpPr>
          <p:cNvPr id="141" name="Google Shape;141;p25"/>
          <p:cNvSpPr txBox="1"/>
          <p:nvPr/>
        </p:nvSpPr>
        <p:spPr>
          <a:xfrm>
            <a:off x="4652100" y="132068"/>
            <a:ext cx="3222694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000"/>
            </a:pPr>
            <a:r>
              <a:rPr lang="en" sz="1600" b="1" dirty="0"/>
              <a:t>Mitochondrial </a:t>
            </a:r>
          </a:p>
          <a:p>
            <a:pPr algn="ctr">
              <a:buSzPts val="2000"/>
            </a:pPr>
            <a:r>
              <a:rPr lang="en" sz="1600" b="1" dirty="0"/>
              <a:t>(RNA BS-seq) MT-C Replicate 1</a:t>
            </a:r>
            <a:endParaRPr sz="1600" b="1" dirty="0"/>
          </a:p>
        </p:txBody>
      </p:sp>
      <p:sp>
        <p:nvSpPr>
          <p:cNvPr id="142" name="Google Shape;142;p25"/>
          <p:cNvSpPr txBox="1"/>
          <p:nvPr/>
        </p:nvSpPr>
        <p:spPr>
          <a:xfrm>
            <a:off x="8637689" y="246123"/>
            <a:ext cx="286397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000"/>
            </a:pPr>
            <a:r>
              <a:rPr lang="en" sz="1600" b="1" dirty="0"/>
              <a:t>Huang Replicate 4</a:t>
            </a:r>
            <a:endParaRPr sz="1600" b="1" dirty="0"/>
          </a:p>
        </p:txBody>
      </p:sp>
      <p:sp>
        <p:nvSpPr>
          <p:cNvPr id="143" name="Google Shape;143;p25"/>
          <p:cNvSpPr txBox="1"/>
          <p:nvPr/>
        </p:nvSpPr>
        <p:spPr>
          <a:xfrm>
            <a:off x="1101913" y="183884"/>
            <a:ext cx="2710346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000"/>
            </a:pPr>
            <a:r>
              <a:rPr lang="en" sz="1600" b="1" dirty="0"/>
              <a:t>Mitochondrial</a:t>
            </a:r>
          </a:p>
          <a:p>
            <a:pPr algn="ctr">
              <a:buSzPts val="2000"/>
            </a:pPr>
            <a:r>
              <a:rPr lang="en" sz="1600" b="1" dirty="0"/>
              <a:t> (RNAseq) Replicate 1</a:t>
            </a:r>
            <a:endParaRPr sz="1600" b="1" dirty="0"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01668" y="1008308"/>
            <a:ext cx="1001093" cy="122729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4830279" y="11301346"/>
            <a:ext cx="271034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000"/>
            </a:pPr>
            <a:r>
              <a:rPr lang="en" sz="1600"/>
              <a:t>Position</a:t>
            </a:r>
            <a:endParaRPr sz="1600"/>
          </a:p>
        </p:txBody>
      </p:sp>
      <p:grpSp>
        <p:nvGrpSpPr>
          <p:cNvPr id="146" name="Google Shape;146;p25"/>
          <p:cNvGrpSpPr/>
          <p:nvPr/>
        </p:nvGrpSpPr>
        <p:grpSpPr>
          <a:xfrm>
            <a:off x="4846335" y="4387367"/>
            <a:ext cx="2834226" cy="3128147"/>
            <a:chOff x="4496925" y="7883975"/>
            <a:chExt cx="2585276" cy="2663401"/>
          </a:xfrm>
        </p:grpSpPr>
        <p:pic>
          <p:nvPicPr>
            <p:cNvPr id="147" name="Google Shape;147;p25"/>
            <p:cNvPicPr preferRelativeResize="0"/>
            <p:nvPr/>
          </p:nvPicPr>
          <p:blipFill rotWithShape="1">
            <a:blip r:embed="rId8">
              <a:alphaModFix/>
            </a:blip>
            <a:srcRect l="10498" b="13043"/>
            <a:stretch/>
          </p:blipFill>
          <p:spPr>
            <a:xfrm>
              <a:off x="4496925" y="7883975"/>
              <a:ext cx="2585276" cy="1311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25"/>
            <p:cNvPicPr preferRelativeResize="0"/>
            <p:nvPr/>
          </p:nvPicPr>
          <p:blipFill rotWithShape="1">
            <a:blip r:embed="rId9">
              <a:alphaModFix/>
            </a:blip>
            <a:srcRect l="10538" b="11378"/>
            <a:stretch/>
          </p:blipFill>
          <p:spPr>
            <a:xfrm>
              <a:off x="4507775" y="9235450"/>
              <a:ext cx="2563574" cy="13119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" name="Google Shape;149;p25"/>
          <p:cNvGrpSpPr/>
          <p:nvPr/>
        </p:nvGrpSpPr>
        <p:grpSpPr>
          <a:xfrm>
            <a:off x="4830279" y="987630"/>
            <a:ext cx="2853274" cy="3143087"/>
            <a:chOff x="4417662" y="1115725"/>
            <a:chExt cx="2602651" cy="2636820"/>
          </a:xfrm>
        </p:grpSpPr>
        <p:pic>
          <p:nvPicPr>
            <p:cNvPr id="150" name="Google Shape;150;p25"/>
            <p:cNvPicPr preferRelativeResize="0"/>
            <p:nvPr/>
          </p:nvPicPr>
          <p:blipFill rotWithShape="1">
            <a:blip r:embed="rId10">
              <a:alphaModFix/>
            </a:blip>
            <a:srcRect l="10498" b="13043"/>
            <a:stretch/>
          </p:blipFill>
          <p:spPr>
            <a:xfrm>
              <a:off x="4435037" y="1115725"/>
              <a:ext cx="2585276" cy="1311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25"/>
            <p:cNvPicPr preferRelativeResize="0"/>
            <p:nvPr/>
          </p:nvPicPr>
          <p:blipFill rotWithShape="1">
            <a:blip r:embed="rId11">
              <a:alphaModFix/>
            </a:blip>
            <a:srcRect l="9714" b="12072"/>
            <a:stretch/>
          </p:blipFill>
          <p:spPr>
            <a:xfrm>
              <a:off x="4417662" y="2496740"/>
              <a:ext cx="2585277" cy="12558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" name="Google Shape;152;p25"/>
          <p:cNvGrpSpPr/>
          <p:nvPr/>
        </p:nvGrpSpPr>
        <p:grpSpPr>
          <a:xfrm>
            <a:off x="4846335" y="7818093"/>
            <a:ext cx="2834226" cy="3157354"/>
            <a:chOff x="4437125" y="4371138"/>
            <a:chExt cx="2585276" cy="2591791"/>
          </a:xfrm>
        </p:grpSpPr>
        <p:pic>
          <p:nvPicPr>
            <p:cNvPr id="153" name="Google Shape;153;p25"/>
            <p:cNvPicPr preferRelativeResize="0"/>
            <p:nvPr/>
          </p:nvPicPr>
          <p:blipFill rotWithShape="1">
            <a:blip r:embed="rId12">
              <a:alphaModFix/>
            </a:blip>
            <a:srcRect l="10498" b="13043"/>
            <a:stretch/>
          </p:blipFill>
          <p:spPr>
            <a:xfrm>
              <a:off x="4437125" y="4371138"/>
              <a:ext cx="2585276" cy="1311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25"/>
            <p:cNvPicPr preferRelativeResize="0"/>
            <p:nvPr/>
          </p:nvPicPr>
          <p:blipFill rotWithShape="1">
            <a:blip r:embed="rId13">
              <a:alphaModFix/>
            </a:blip>
            <a:srcRect l="10257" b="11909"/>
            <a:stretch/>
          </p:blipFill>
          <p:spPr>
            <a:xfrm>
              <a:off x="4437125" y="5731014"/>
              <a:ext cx="2570631" cy="12319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" name="Google Shape;167;p25"/>
          <p:cNvGrpSpPr/>
          <p:nvPr/>
        </p:nvGrpSpPr>
        <p:grpSpPr>
          <a:xfrm>
            <a:off x="1020803" y="7822578"/>
            <a:ext cx="2834251" cy="3152869"/>
            <a:chOff x="618600" y="7883975"/>
            <a:chExt cx="2585300" cy="2645026"/>
          </a:xfrm>
        </p:grpSpPr>
        <p:pic>
          <p:nvPicPr>
            <p:cNvPr id="168" name="Google Shape;168;p25"/>
            <p:cNvPicPr preferRelativeResize="0"/>
            <p:nvPr/>
          </p:nvPicPr>
          <p:blipFill rotWithShape="1">
            <a:blip r:embed="rId14">
              <a:alphaModFix/>
            </a:blip>
            <a:srcRect l="10498" b="13043"/>
            <a:stretch/>
          </p:blipFill>
          <p:spPr>
            <a:xfrm>
              <a:off x="618600" y="7883975"/>
              <a:ext cx="2585300" cy="13119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25"/>
            <p:cNvPicPr preferRelativeResize="0"/>
            <p:nvPr/>
          </p:nvPicPr>
          <p:blipFill rotWithShape="1">
            <a:blip r:embed="rId15">
              <a:alphaModFix/>
            </a:blip>
            <a:srcRect l="10273" b="12172"/>
            <a:stretch/>
          </p:blipFill>
          <p:spPr>
            <a:xfrm>
              <a:off x="618600" y="9217075"/>
              <a:ext cx="2585277" cy="13119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25"/>
          <p:cNvSpPr txBox="1"/>
          <p:nvPr/>
        </p:nvSpPr>
        <p:spPr>
          <a:xfrm>
            <a:off x="1063321" y="3754176"/>
            <a:ext cx="1009148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1"/>
                </a:solidFill>
              </a:rPr>
              <a:t>Read 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1052900" y="2216560"/>
            <a:ext cx="1009148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1"/>
                </a:solidFill>
              </a:rPr>
              <a:t>Read 1</a:t>
            </a:r>
            <a:endParaRPr dirty="0">
              <a:solidFill>
                <a:schemeClr val="dk1"/>
              </a:solidFill>
            </a:endParaRPr>
          </a:p>
        </p:txBody>
      </p:sp>
      <p:graphicFrame>
        <p:nvGraphicFramePr>
          <p:cNvPr id="182" name="Google Shape;182;p25"/>
          <p:cNvGraphicFramePr/>
          <p:nvPr>
            <p:extLst>
              <p:ext uri="{D42A27DB-BD31-4B8C-83A1-F6EECF244321}">
                <p14:modId xmlns:p14="http://schemas.microsoft.com/office/powerpoint/2010/main" val="553535968"/>
              </p:ext>
            </p:extLst>
          </p:nvPr>
        </p:nvGraphicFramePr>
        <p:xfrm>
          <a:off x="311769" y="989268"/>
          <a:ext cx="751552" cy="1828677"/>
        </p:xfrm>
        <a:graphic>
          <a:graphicData uri="http://schemas.openxmlformats.org/drawingml/2006/table">
            <a:tbl>
              <a:tblPr>
                <a:noFill/>
                <a:tableStyleId>{B6A28C52-E874-42BC-94AC-B1B2AF8F49B0}</a:tableStyleId>
              </a:tblPr>
              <a:tblGrid>
                <a:gridCol w="75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5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5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5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3" name="Google Shape;183;p25"/>
          <p:cNvGraphicFramePr/>
          <p:nvPr>
            <p:extLst>
              <p:ext uri="{D42A27DB-BD31-4B8C-83A1-F6EECF244321}">
                <p14:modId xmlns:p14="http://schemas.microsoft.com/office/powerpoint/2010/main" val="513735771"/>
              </p:ext>
            </p:extLst>
          </p:nvPr>
        </p:nvGraphicFramePr>
        <p:xfrm>
          <a:off x="311769" y="2618658"/>
          <a:ext cx="751552" cy="1743387"/>
        </p:xfrm>
        <a:graphic>
          <a:graphicData uri="http://schemas.openxmlformats.org/drawingml/2006/table">
            <a:tbl>
              <a:tblPr>
                <a:noFill/>
                <a:tableStyleId>{B6A28C52-E874-42BC-94AC-B1B2AF8F49B0}</a:tableStyleId>
              </a:tblPr>
              <a:tblGrid>
                <a:gridCol w="75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12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12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12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4" name="Google Shape;184;p25"/>
          <p:cNvGraphicFramePr/>
          <p:nvPr>
            <p:extLst>
              <p:ext uri="{D42A27DB-BD31-4B8C-83A1-F6EECF244321}">
                <p14:modId xmlns:p14="http://schemas.microsoft.com/office/powerpoint/2010/main" val="4229487755"/>
              </p:ext>
            </p:extLst>
          </p:nvPr>
        </p:nvGraphicFramePr>
        <p:xfrm>
          <a:off x="316703" y="4359838"/>
          <a:ext cx="751552" cy="1828677"/>
        </p:xfrm>
        <a:graphic>
          <a:graphicData uri="http://schemas.openxmlformats.org/drawingml/2006/table">
            <a:tbl>
              <a:tblPr>
                <a:noFill/>
                <a:tableStyleId>{B6A28C52-E874-42BC-94AC-B1B2AF8F49B0}</a:tableStyleId>
              </a:tblPr>
              <a:tblGrid>
                <a:gridCol w="75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5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5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5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5" name="Google Shape;185;p25"/>
          <p:cNvGraphicFramePr/>
          <p:nvPr>
            <p:extLst>
              <p:ext uri="{D42A27DB-BD31-4B8C-83A1-F6EECF244321}">
                <p14:modId xmlns:p14="http://schemas.microsoft.com/office/powerpoint/2010/main" val="1650269327"/>
              </p:ext>
            </p:extLst>
          </p:nvPr>
        </p:nvGraphicFramePr>
        <p:xfrm>
          <a:off x="632463" y="5906344"/>
          <a:ext cx="430858" cy="1828677"/>
        </p:xfrm>
        <a:graphic>
          <a:graphicData uri="http://schemas.openxmlformats.org/drawingml/2006/table">
            <a:tbl>
              <a:tblPr>
                <a:noFill/>
                <a:tableStyleId>{B6A28C52-E874-42BC-94AC-B1B2AF8F49B0}</a:tableStyleId>
              </a:tblPr>
              <a:tblGrid>
                <a:gridCol w="430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5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5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5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6" name="Google Shape;186;p25"/>
          <p:cNvGraphicFramePr/>
          <p:nvPr>
            <p:extLst>
              <p:ext uri="{D42A27DB-BD31-4B8C-83A1-F6EECF244321}">
                <p14:modId xmlns:p14="http://schemas.microsoft.com/office/powerpoint/2010/main" val="2698060362"/>
              </p:ext>
            </p:extLst>
          </p:nvPr>
        </p:nvGraphicFramePr>
        <p:xfrm>
          <a:off x="278641" y="7778750"/>
          <a:ext cx="751552" cy="1881513"/>
        </p:xfrm>
        <a:graphic>
          <a:graphicData uri="http://schemas.openxmlformats.org/drawingml/2006/table">
            <a:tbl>
              <a:tblPr>
                <a:noFill/>
                <a:tableStyleId>{B6A28C52-E874-42BC-94AC-B1B2AF8F49B0}</a:tableStyleId>
              </a:tblPr>
              <a:tblGrid>
                <a:gridCol w="75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27171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171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171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7" name="Google Shape;187;p25"/>
          <p:cNvGraphicFramePr/>
          <p:nvPr>
            <p:extLst>
              <p:ext uri="{D42A27DB-BD31-4B8C-83A1-F6EECF244321}">
                <p14:modId xmlns:p14="http://schemas.microsoft.com/office/powerpoint/2010/main" val="797709947"/>
              </p:ext>
            </p:extLst>
          </p:nvPr>
        </p:nvGraphicFramePr>
        <p:xfrm>
          <a:off x="278641" y="9386704"/>
          <a:ext cx="751552" cy="1828677"/>
        </p:xfrm>
        <a:graphic>
          <a:graphicData uri="http://schemas.openxmlformats.org/drawingml/2006/table">
            <a:tbl>
              <a:tblPr>
                <a:noFill/>
                <a:tableStyleId>{B6A28C52-E874-42BC-94AC-B1B2AF8F49B0}</a:tableStyleId>
              </a:tblPr>
              <a:tblGrid>
                <a:gridCol w="751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55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5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59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2" name="Google Shape;192;p25"/>
          <p:cNvSpPr txBox="1"/>
          <p:nvPr/>
        </p:nvSpPr>
        <p:spPr>
          <a:xfrm rot="-5400000">
            <a:off x="-929996" y="5759325"/>
            <a:ext cx="2738141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buSzPts val="2000"/>
            </a:pPr>
            <a:r>
              <a:rPr lang="en" sz="1600" dirty="0"/>
              <a:t>Phred Score</a:t>
            </a:r>
            <a:endParaRPr sz="1600" dirty="0"/>
          </a:p>
        </p:txBody>
      </p:sp>
      <p:sp>
        <p:nvSpPr>
          <p:cNvPr id="193" name="Google Shape;193;p25"/>
          <p:cNvSpPr txBox="1"/>
          <p:nvPr/>
        </p:nvSpPr>
        <p:spPr>
          <a:xfrm>
            <a:off x="1063321" y="7100014"/>
            <a:ext cx="1009148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1"/>
                </a:solidFill>
              </a:rPr>
              <a:t>Read 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063321" y="5579970"/>
            <a:ext cx="1009148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1"/>
                </a:solidFill>
              </a:rPr>
              <a:t>Read 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1052900" y="10544384"/>
            <a:ext cx="1009148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solidFill>
                  <a:schemeClr val="dk1"/>
                </a:solidFill>
              </a:rPr>
              <a:t>Read 2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1046171" y="8995821"/>
            <a:ext cx="1009148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>
                <a:solidFill>
                  <a:schemeClr val="dk1"/>
                </a:solidFill>
              </a:rPr>
              <a:t>Read 1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98" name="Google Shape;198;p25"/>
          <p:cNvGraphicFramePr/>
          <p:nvPr>
            <p:extLst>
              <p:ext uri="{D42A27DB-BD31-4B8C-83A1-F6EECF244321}">
                <p14:modId xmlns:p14="http://schemas.microsoft.com/office/powerpoint/2010/main" val="412234179"/>
              </p:ext>
            </p:extLst>
          </p:nvPr>
        </p:nvGraphicFramePr>
        <p:xfrm>
          <a:off x="439074" y="10910123"/>
          <a:ext cx="3859875" cy="472282"/>
        </p:xfrm>
        <a:graphic>
          <a:graphicData uri="http://schemas.openxmlformats.org/drawingml/2006/table">
            <a:tbl>
              <a:tblPr>
                <a:noFill/>
                <a:tableStyleId>{B6A28C52-E874-42BC-94AC-B1B2AF8F49B0}</a:tableStyleId>
              </a:tblPr>
              <a:tblGrid>
                <a:gridCol w="128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2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1E37DAA8-6F81-4E0A-B697-4DF94F69422F}"/>
              </a:ext>
            </a:extLst>
          </p:cNvPr>
          <p:cNvSpPr txBox="1"/>
          <p:nvPr/>
        </p:nvSpPr>
        <p:spPr>
          <a:xfrm>
            <a:off x="366031" y="11818168"/>
            <a:ext cx="12900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Supplementary Figure 2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Mean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 base sequence quality of Adenosine (blue), Thymine (yellow), Guanine (green), and Cytosine (red). A representative sample was chosen from each RNA BS-seq and RNA-seq library, with both Read 1 and Read 2 shown.</a:t>
            </a:r>
          </a:p>
        </p:txBody>
      </p:sp>
      <p:graphicFrame>
        <p:nvGraphicFramePr>
          <p:cNvPr id="74" name="Google Shape;198;p25">
            <a:extLst>
              <a:ext uri="{FF2B5EF4-FFF2-40B4-BE49-F238E27FC236}">
                <a16:creationId xmlns:a16="http://schemas.microsoft.com/office/drawing/2014/main" id="{F5D4A064-34CE-41C8-882D-163E2B3A6A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5355218"/>
              </p:ext>
            </p:extLst>
          </p:nvPr>
        </p:nvGraphicFramePr>
        <p:xfrm>
          <a:off x="4250477" y="10905258"/>
          <a:ext cx="3859875" cy="472282"/>
        </p:xfrm>
        <a:graphic>
          <a:graphicData uri="http://schemas.openxmlformats.org/drawingml/2006/table">
            <a:tbl>
              <a:tblPr>
                <a:noFill/>
                <a:tableStyleId>{B6A28C52-E874-42BC-94AC-B1B2AF8F49B0}</a:tableStyleId>
              </a:tblPr>
              <a:tblGrid>
                <a:gridCol w="128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2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5" name="Picture 24" descr="Chart&#10;&#10;Description automatically generated">
            <a:extLst>
              <a:ext uri="{FF2B5EF4-FFF2-40B4-BE49-F238E27FC236}">
                <a16:creationId xmlns:a16="http://schemas.microsoft.com/office/drawing/2014/main" id="{BAB53200-DFC5-474A-8BBF-1F507E4EC3D3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10096" b="11629"/>
          <a:stretch/>
        </p:blipFill>
        <p:spPr>
          <a:xfrm>
            <a:off x="8676357" y="7736507"/>
            <a:ext cx="2794379" cy="162303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D0043AA-7ECE-46F5-8994-1A7F63605CB9}"/>
              </a:ext>
            </a:extLst>
          </p:cNvPr>
          <p:cNvGrpSpPr/>
          <p:nvPr/>
        </p:nvGrpSpPr>
        <p:grpSpPr>
          <a:xfrm>
            <a:off x="8652565" y="997183"/>
            <a:ext cx="2834226" cy="3149614"/>
            <a:chOff x="8808455" y="979672"/>
            <a:chExt cx="2834226" cy="3149614"/>
          </a:xfrm>
        </p:grpSpPr>
        <p:pic>
          <p:nvPicPr>
            <p:cNvPr id="19" name="Picture 1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54B2686B-A760-4DDA-8F0D-D5BE024064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l="9649" b="12278"/>
            <a:stretch/>
          </p:blipFill>
          <p:spPr>
            <a:xfrm>
              <a:off x="8808455" y="979672"/>
              <a:ext cx="2834226" cy="1580885"/>
            </a:xfrm>
            <a:prstGeom prst="rect">
              <a:avLst/>
            </a:prstGeom>
          </p:spPr>
        </p:pic>
        <p:pic>
          <p:nvPicPr>
            <p:cNvPr id="27" name="Picture 26" descr="Chart&#10;&#10;Description automatically generated">
              <a:extLst>
                <a:ext uri="{FF2B5EF4-FFF2-40B4-BE49-F238E27FC236}">
                  <a16:creationId xmlns:a16="http://schemas.microsoft.com/office/drawing/2014/main" id="{0DDCEB3E-4034-4AD4-A39C-686726E0D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9649" b="12278"/>
            <a:stretch/>
          </p:blipFill>
          <p:spPr>
            <a:xfrm>
              <a:off x="8808455" y="2618832"/>
              <a:ext cx="2818171" cy="1510454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9BCDF-9826-4808-80E7-D5A56587D52E}"/>
              </a:ext>
            </a:extLst>
          </p:cNvPr>
          <p:cNvGrpSpPr/>
          <p:nvPr/>
        </p:nvGrpSpPr>
        <p:grpSpPr>
          <a:xfrm>
            <a:off x="8665505" y="4357786"/>
            <a:ext cx="2808122" cy="3140858"/>
            <a:chOff x="8678669" y="4311926"/>
            <a:chExt cx="2808122" cy="3140858"/>
          </a:xfrm>
        </p:grpSpPr>
        <p:pic>
          <p:nvPicPr>
            <p:cNvPr id="23" name="Picture 22" descr="A picture containing text, dark, laser&#10;&#10;Description automatically generated">
              <a:extLst>
                <a:ext uri="{FF2B5EF4-FFF2-40B4-BE49-F238E27FC236}">
                  <a16:creationId xmlns:a16="http://schemas.microsoft.com/office/drawing/2014/main" id="{10506CE8-8604-45FE-A57B-238EE26E24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l="10056" b="11629"/>
            <a:stretch/>
          </p:blipFill>
          <p:spPr>
            <a:xfrm>
              <a:off x="8680036" y="4311926"/>
              <a:ext cx="2806755" cy="1610971"/>
            </a:xfrm>
            <a:prstGeom prst="rect">
              <a:avLst/>
            </a:prstGeom>
          </p:spPr>
        </p:pic>
        <p:pic>
          <p:nvPicPr>
            <p:cNvPr id="29" name="Picture 28" descr="Chart&#10;&#10;Description automatically generated">
              <a:extLst>
                <a:ext uri="{FF2B5EF4-FFF2-40B4-BE49-F238E27FC236}">
                  <a16:creationId xmlns:a16="http://schemas.microsoft.com/office/drawing/2014/main" id="{BB13B170-BD8F-40EF-9D87-B30A8F6BAC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10023" b="12207"/>
            <a:stretch/>
          </p:blipFill>
          <p:spPr>
            <a:xfrm>
              <a:off x="8678669" y="5929411"/>
              <a:ext cx="2806276" cy="1523373"/>
            </a:xfrm>
            <a:prstGeom prst="rect">
              <a:avLst/>
            </a:prstGeom>
          </p:spPr>
        </p:pic>
      </p:grpSp>
      <p:pic>
        <p:nvPicPr>
          <p:cNvPr id="31" name="Picture 30" descr="Chart&#10;&#10;Description automatically generated">
            <a:extLst>
              <a:ext uri="{FF2B5EF4-FFF2-40B4-BE49-F238E27FC236}">
                <a16:creationId xmlns:a16="http://schemas.microsoft.com/office/drawing/2014/main" id="{DCE23AB4-F84A-4E07-B7A1-2FC973007CA5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10064" b="11906"/>
          <a:stretch/>
        </p:blipFill>
        <p:spPr>
          <a:xfrm>
            <a:off x="8671867" y="9373926"/>
            <a:ext cx="2834225" cy="1601521"/>
          </a:xfrm>
          <a:prstGeom prst="rect">
            <a:avLst/>
          </a:prstGeom>
        </p:spPr>
      </p:pic>
      <p:graphicFrame>
        <p:nvGraphicFramePr>
          <p:cNvPr id="90" name="Google Shape;198;p25">
            <a:extLst>
              <a:ext uri="{FF2B5EF4-FFF2-40B4-BE49-F238E27FC236}">
                <a16:creationId xmlns:a16="http://schemas.microsoft.com/office/drawing/2014/main" id="{A477C7C1-466A-4477-BFE6-9BF1D04387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9206656"/>
              </p:ext>
            </p:extLst>
          </p:nvPr>
        </p:nvGraphicFramePr>
        <p:xfrm>
          <a:off x="8110352" y="10902001"/>
          <a:ext cx="3859875" cy="472282"/>
        </p:xfrm>
        <a:graphic>
          <a:graphicData uri="http://schemas.openxmlformats.org/drawingml/2006/table">
            <a:tbl>
              <a:tblPr>
                <a:noFill/>
                <a:tableStyleId>{B6A28C52-E874-42BC-94AC-B1B2AF8F49B0}</a:tableStyleId>
              </a:tblPr>
              <a:tblGrid>
                <a:gridCol w="128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22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121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Simple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Zac Johnson</cp:lastModifiedBy>
  <cp:revision>20</cp:revision>
  <dcterms:modified xsi:type="dcterms:W3CDTF">2022-03-24T00:14:52Z</dcterms:modified>
</cp:coreProperties>
</file>