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hyn2S0+wBY/O1ZwKOitdrg+dZ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BCA53-4437-402F-8407-3DB8A66174C4}">
  <a:tblStyle styleId="{C40BCA53-4437-402F-8407-3DB8A66174C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FD7C67-69E2-4F98-B4B9-59FC14F76E0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(E) </a:t>
            </a:r>
            <a:r>
              <a:rPr lang="en-US" dirty="0"/>
              <a:t>Percentage of sites above and below the signal/noise criteria </a:t>
            </a:r>
            <a:r>
              <a:rPr lang="en-US" b="1" dirty="0"/>
              <a:t>(F) </a:t>
            </a:r>
            <a:r>
              <a:rPr lang="en-US" b="0" dirty="0"/>
              <a:t>Distribution of signal/noise among all libraries. Dotted line represents the 0.9 cutoff.</a:t>
            </a:r>
            <a:endParaRPr b="0" dirty="0"/>
          </a:p>
        </p:txBody>
      </p:sp>
      <p:sp>
        <p:nvSpPr>
          <p:cNvPr id="189" name="Google Shape;1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1F2FF4D-BD03-47FD-9F00-694FF5171862}"/>
              </a:ext>
            </a:extLst>
          </p:cNvPr>
          <p:cNvSpPr txBox="1"/>
          <p:nvPr/>
        </p:nvSpPr>
        <p:spPr>
          <a:xfrm>
            <a:off x="87137" y="6305401"/>
            <a:ext cx="11838342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8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(A)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Percentage of sites above and below the signal/noise criteria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signal/noise among all libraries. Dotted line represents the 0.9 cutoff.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BE2006-60B6-4694-B706-0D85CBD0BEDE}"/>
              </a:ext>
            </a:extLst>
          </p:cNvPr>
          <p:cNvGrpSpPr/>
          <p:nvPr/>
        </p:nvGrpSpPr>
        <p:grpSpPr>
          <a:xfrm>
            <a:off x="457191" y="150409"/>
            <a:ext cx="5230613" cy="4348242"/>
            <a:chOff x="0" y="0"/>
            <a:chExt cx="5230613" cy="43482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D77035C-3082-4097-A278-0881F830A93B}"/>
                </a:ext>
              </a:extLst>
            </p:cNvPr>
            <p:cNvCxnSpPr/>
            <p:nvPr/>
          </p:nvCxnSpPr>
          <p:spPr>
            <a:xfrm>
              <a:off x="0" y="0"/>
              <a:ext cx="914400" cy="0"/>
            </a:xfrm>
            <a:prstGeom prst="line">
              <a:avLst/>
            </a:prstGeom>
            <a:ln w="0" cap="flat" cmpd="sng" algn="ctr">
              <a:solidFill>
                <a:srgbClr val="FB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1" name="Google Shape;191;p4"/>
            <p:cNvPicPr preferRelativeResize="0"/>
            <p:nvPr/>
          </p:nvPicPr>
          <p:blipFill rotWithShape="1">
            <a:blip r:embed="rId3">
              <a:alphaModFix/>
            </a:blip>
            <a:srcRect r="68692" b="6589"/>
            <a:stretch/>
          </p:blipFill>
          <p:spPr>
            <a:xfrm>
              <a:off x="399144" y="246673"/>
              <a:ext cx="1674509" cy="33013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4"/>
            <p:cNvSpPr txBox="1"/>
            <p:nvPr/>
          </p:nvSpPr>
          <p:spPr>
            <a:xfrm rot="2650478">
              <a:off x="1035644" y="3611433"/>
              <a:ext cx="666571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MT-B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 txBox="1"/>
            <p:nvPr/>
          </p:nvSpPr>
          <p:spPr>
            <a:xfrm rot="2650478">
              <a:off x="703486" y="3613301"/>
              <a:ext cx="666571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 txBox="1"/>
            <p:nvPr/>
          </p:nvSpPr>
          <p:spPr>
            <a:xfrm rot="2650478">
              <a:off x="1717158" y="3611432"/>
              <a:ext cx="666571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 txBox="1"/>
            <p:nvPr/>
          </p:nvSpPr>
          <p:spPr>
            <a:xfrm rot="2650478">
              <a:off x="1356192" y="3613303"/>
              <a:ext cx="666571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 txBox="1"/>
            <p:nvPr/>
          </p:nvSpPr>
          <p:spPr>
            <a:xfrm rot="2650478">
              <a:off x="1914884" y="3956719"/>
              <a:ext cx="166226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 rep 1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 txBox="1"/>
            <p:nvPr/>
          </p:nvSpPr>
          <p:spPr>
            <a:xfrm rot="2650478">
              <a:off x="2261267" y="3965006"/>
              <a:ext cx="166226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 rep 2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 txBox="1"/>
            <p:nvPr/>
          </p:nvSpPr>
          <p:spPr>
            <a:xfrm rot="2650478">
              <a:off x="2584551" y="3948432"/>
              <a:ext cx="166226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 rep 3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 txBox="1"/>
            <p:nvPr/>
          </p:nvSpPr>
          <p:spPr>
            <a:xfrm rot="2650478">
              <a:off x="2913054" y="3960864"/>
              <a:ext cx="166226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 rep 4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" name="Google Shape;204;p4"/>
            <p:cNvPicPr preferRelativeResize="0"/>
            <p:nvPr/>
          </p:nvPicPr>
          <p:blipFill rotWithShape="1">
            <a:blip r:embed="rId3">
              <a:alphaModFix/>
            </a:blip>
            <a:srcRect l="86498" t="4711" r="7542" b="85537"/>
            <a:stretch/>
          </p:blipFill>
          <p:spPr>
            <a:xfrm>
              <a:off x="3485484" y="333465"/>
              <a:ext cx="523336" cy="566057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05" name="Google Shape;205;p4"/>
            <p:cNvGraphicFramePr/>
            <p:nvPr>
              <p:extLst>
                <p:ext uri="{D42A27DB-BD31-4B8C-83A1-F6EECF244321}">
                  <p14:modId xmlns:p14="http://schemas.microsoft.com/office/powerpoint/2010/main" val="3751938806"/>
                </p:ext>
              </p:extLst>
            </p:nvPr>
          </p:nvGraphicFramePr>
          <p:xfrm>
            <a:off x="3880788" y="333464"/>
            <a:ext cx="1349825" cy="609950"/>
          </p:xfrm>
          <a:graphic>
            <a:graphicData uri="http://schemas.openxmlformats.org/drawingml/2006/table">
              <a:tbl>
                <a:tblPr firstRow="1" bandRow="1">
                  <a:noFill/>
                  <a:tableStyleId>{E9FD7C67-69E2-4F98-B4B9-59FC14F76E0F}</a:tableStyleId>
                </a:tblPr>
                <a:tblGrid>
                  <a:gridCol w="1349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9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57142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S/N ≥ 0.9</a:t>
                        </a:r>
                        <a:endParaRPr sz="1400" u="none" strike="noStrike" cap="none" dirty="0"/>
                      </a:p>
                    </a:txBody>
                    <a:tcPr marL="91450" marR="91450" marT="45725" marB="45725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9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57142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S/N &lt; 0.9</a:t>
                        </a:r>
                        <a:endParaRPr sz="1400" u="none" strike="noStrike" cap="none" dirty="0"/>
                      </a:p>
                    </a:txBody>
                    <a:tcPr marL="91450" marR="91450" marT="45725" marB="45725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06" name="Google Shape;206;p4"/>
            <p:cNvSpPr txBox="1"/>
            <p:nvPr/>
          </p:nvSpPr>
          <p:spPr>
            <a:xfrm>
              <a:off x="65704" y="25665"/>
              <a:ext cx="187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 txBox="1"/>
            <p:nvPr/>
          </p:nvSpPr>
          <p:spPr>
            <a:xfrm rot="-5400000">
              <a:off x="-585568" y="1771481"/>
              <a:ext cx="166168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Proportion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Google Shape;191;p4">
              <a:extLst>
                <a:ext uri="{FF2B5EF4-FFF2-40B4-BE49-F238E27FC236}">
                  <a16:creationId xmlns:a16="http://schemas.microsoft.com/office/drawing/2014/main" id="{C72053BB-0F33-4F66-AA83-6C7E929DABD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6221" r="16495" b="6589"/>
            <a:stretch/>
          </p:blipFill>
          <p:spPr>
            <a:xfrm>
              <a:off x="2072643" y="241150"/>
              <a:ext cx="1459269" cy="3301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9A135E-6706-44DF-95D6-75DD8C601757}"/>
              </a:ext>
            </a:extLst>
          </p:cNvPr>
          <p:cNvGrpSpPr/>
          <p:nvPr/>
        </p:nvGrpSpPr>
        <p:grpSpPr>
          <a:xfrm>
            <a:off x="5844615" y="162931"/>
            <a:ext cx="4600896" cy="4322057"/>
            <a:chOff x="6571950" y="25665"/>
            <a:chExt cx="4600896" cy="4322057"/>
          </a:xfrm>
        </p:grpSpPr>
        <p:sp>
          <p:nvSpPr>
            <p:cNvPr id="208" name="Google Shape;208;p4"/>
            <p:cNvSpPr txBox="1"/>
            <p:nvPr/>
          </p:nvSpPr>
          <p:spPr>
            <a:xfrm rot="2650478">
              <a:off x="7629068" y="3587038"/>
              <a:ext cx="666571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MT-B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 txBox="1"/>
            <p:nvPr/>
          </p:nvSpPr>
          <p:spPr>
            <a:xfrm rot="2650478">
              <a:off x="7296910" y="3588906"/>
              <a:ext cx="666571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 txBox="1"/>
            <p:nvPr/>
          </p:nvSpPr>
          <p:spPr>
            <a:xfrm rot="2650478">
              <a:off x="8310582" y="3587037"/>
              <a:ext cx="666571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 txBox="1"/>
            <p:nvPr/>
          </p:nvSpPr>
          <p:spPr>
            <a:xfrm rot="2650478">
              <a:off x="7949616" y="3588908"/>
              <a:ext cx="666571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 txBox="1"/>
            <p:nvPr/>
          </p:nvSpPr>
          <p:spPr>
            <a:xfrm rot="2650478">
              <a:off x="8501958" y="3947912"/>
              <a:ext cx="166226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 rep 1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 txBox="1"/>
            <p:nvPr/>
          </p:nvSpPr>
          <p:spPr>
            <a:xfrm rot="2650478">
              <a:off x="8848341" y="3956199"/>
              <a:ext cx="166226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 rep 2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 txBox="1"/>
            <p:nvPr/>
          </p:nvSpPr>
          <p:spPr>
            <a:xfrm rot="2650478">
              <a:off x="9171625" y="3939625"/>
              <a:ext cx="166226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 rep 3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 txBox="1"/>
            <p:nvPr/>
          </p:nvSpPr>
          <p:spPr>
            <a:xfrm rot="2650478">
              <a:off x="9510580" y="3964486"/>
              <a:ext cx="166226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 rep 4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6587339" y="25665"/>
              <a:ext cx="187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 txBox="1"/>
            <p:nvPr/>
          </p:nvSpPr>
          <p:spPr>
            <a:xfrm rot="-5400000">
              <a:off x="5910363" y="1691800"/>
              <a:ext cx="166168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Signal / Noise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81407A0-8068-4FE2-9E4E-E931793D1077}"/>
                </a:ext>
              </a:extLst>
            </p:cNvPr>
            <p:cNvGrpSpPr/>
            <p:nvPr/>
          </p:nvGrpSpPr>
          <p:grpSpPr>
            <a:xfrm>
              <a:off x="6969836" y="210388"/>
              <a:ext cx="3312541" cy="3301338"/>
              <a:chOff x="3982759" y="2366466"/>
              <a:chExt cx="3312541" cy="3301338"/>
            </a:xfrm>
          </p:grpSpPr>
          <p:pic>
            <p:nvPicPr>
              <p:cNvPr id="207" name="Google Shape;207;p4"/>
              <p:cNvPicPr preferRelativeResize="0"/>
              <p:nvPr/>
            </p:nvPicPr>
            <p:blipFill rotWithShape="1">
              <a:blip r:embed="rId4">
                <a:alphaModFix/>
              </a:blip>
              <a:srcRect l="65197" b="6906"/>
              <a:stretch/>
            </p:blipFill>
            <p:spPr>
              <a:xfrm>
                <a:off x="5674978" y="2366466"/>
                <a:ext cx="1620322" cy="33013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207;p4">
                <a:extLst>
                  <a:ext uri="{FF2B5EF4-FFF2-40B4-BE49-F238E27FC236}">
                    <a16:creationId xmlns:a16="http://schemas.microsoft.com/office/drawing/2014/main" id="{8DE724E9-F40F-4F10-A1A6-0CDD448A8D4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r="63542" b="6906"/>
              <a:stretch/>
            </p:blipFill>
            <p:spPr>
              <a:xfrm>
                <a:off x="3982759" y="2366466"/>
                <a:ext cx="1697367" cy="33013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119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11</cp:revision>
  <dcterms:created xsi:type="dcterms:W3CDTF">2021-09-29T02:01:16Z</dcterms:created>
  <dcterms:modified xsi:type="dcterms:W3CDTF">2022-03-21T14:03:14Z</dcterms:modified>
</cp:coreProperties>
</file>