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hyn2S0+wBY/O1ZwKOitdrg+dZ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0BCA53-4437-402F-8407-3DB8A66174C4}">
  <a:tblStyle styleId="{C40BCA53-4437-402F-8407-3DB8A66174C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9FD7C67-69E2-4F98-B4B9-59FC14F76E0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(E) </a:t>
            </a:r>
            <a:r>
              <a:rPr lang="en-US" dirty="0"/>
              <a:t>Percentage of sites above and below the signal/noise criteria </a:t>
            </a:r>
            <a:r>
              <a:rPr lang="en-US" b="1" dirty="0"/>
              <a:t>(F) </a:t>
            </a:r>
            <a:r>
              <a:rPr lang="en-US" b="0" dirty="0"/>
              <a:t>Distribution of signal/noise among all libraries. Dotted line represents the 0.9 cutoff.</a:t>
            </a:r>
            <a:endParaRPr b="0" dirty="0"/>
          </a:p>
        </p:txBody>
      </p:sp>
      <p:sp>
        <p:nvSpPr>
          <p:cNvPr id="189" name="Google Shape;18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"/>
          <p:cNvPicPr preferRelativeResize="0"/>
          <p:nvPr/>
        </p:nvPicPr>
        <p:blipFill rotWithShape="1">
          <a:blip r:embed="rId3">
            <a:alphaModFix/>
          </a:blip>
          <a:srcRect r="16495" b="6589"/>
          <a:stretch/>
        </p:blipFill>
        <p:spPr>
          <a:xfrm>
            <a:off x="399144" y="246673"/>
            <a:ext cx="4466236" cy="330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"/>
          <p:cNvSpPr txBox="1"/>
          <p:nvPr/>
        </p:nvSpPr>
        <p:spPr>
          <a:xfrm rot="2650478">
            <a:off x="1035644" y="3622974"/>
            <a:ext cx="666571" cy="3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MT-B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 txBox="1"/>
          <p:nvPr/>
        </p:nvSpPr>
        <p:spPr>
          <a:xfrm rot="2650478">
            <a:off x="703486" y="3624842"/>
            <a:ext cx="666571" cy="3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MT-A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 txBox="1"/>
          <p:nvPr/>
        </p:nvSpPr>
        <p:spPr>
          <a:xfrm rot="2650478">
            <a:off x="1717158" y="3622973"/>
            <a:ext cx="666571" cy="3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MT-D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 txBox="1"/>
          <p:nvPr/>
        </p:nvSpPr>
        <p:spPr>
          <a:xfrm rot="2650478">
            <a:off x="1356192" y="3624844"/>
            <a:ext cx="666571" cy="3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MT-C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 txBox="1"/>
          <p:nvPr/>
        </p:nvSpPr>
        <p:spPr>
          <a:xfrm rot="2650478">
            <a:off x="1887775" y="3973745"/>
            <a:ext cx="1662266" cy="35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RNA rep 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 txBox="1"/>
          <p:nvPr/>
        </p:nvSpPr>
        <p:spPr>
          <a:xfrm rot="2650478">
            <a:off x="2219932" y="3973746"/>
            <a:ext cx="1662266" cy="35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RNA rep 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"/>
          <p:cNvSpPr txBox="1"/>
          <p:nvPr/>
        </p:nvSpPr>
        <p:spPr>
          <a:xfrm rot="2650478">
            <a:off x="2552089" y="3970984"/>
            <a:ext cx="1662266" cy="35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Polysome RNA rep 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 txBox="1"/>
          <p:nvPr/>
        </p:nvSpPr>
        <p:spPr>
          <a:xfrm rot="2650478">
            <a:off x="2870611" y="3968221"/>
            <a:ext cx="1662266" cy="35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Polysome RNA rep 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 txBox="1"/>
          <p:nvPr/>
        </p:nvSpPr>
        <p:spPr>
          <a:xfrm rot="2650478">
            <a:off x="3228554" y="3965457"/>
            <a:ext cx="1662266" cy="35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Huang rep 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"/>
          <p:cNvSpPr txBox="1"/>
          <p:nvPr/>
        </p:nvSpPr>
        <p:spPr>
          <a:xfrm rot="2650478">
            <a:off x="3574937" y="3973744"/>
            <a:ext cx="1662266" cy="35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Huang rep 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 txBox="1"/>
          <p:nvPr/>
        </p:nvSpPr>
        <p:spPr>
          <a:xfrm rot="2650478">
            <a:off x="3898221" y="3957170"/>
            <a:ext cx="1662266" cy="35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Huang rep 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 txBox="1"/>
          <p:nvPr/>
        </p:nvSpPr>
        <p:spPr>
          <a:xfrm rot="2650478">
            <a:off x="4237176" y="3982031"/>
            <a:ext cx="1662266" cy="35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Huang rep 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4"/>
          <p:cNvPicPr preferRelativeResize="0"/>
          <p:nvPr/>
        </p:nvPicPr>
        <p:blipFill rotWithShape="1">
          <a:blip r:embed="rId3">
            <a:alphaModFix/>
          </a:blip>
          <a:srcRect l="86498" t="4711" r="7542" b="85537"/>
          <a:stretch/>
        </p:blipFill>
        <p:spPr>
          <a:xfrm>
            <a:off x="4895154" y="377372"/>
            <a:ext cx="523336" cy="5660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4"/>
          <p:cNvGraphicFramePr/>
          <p:nvPr/>
        </p:nvGraphicFramePr>
        <p:xfrm>
          <a:off x="5290458" y="377371"/>
          <a:ext cx="1349825" cy="609950"/>
        </p:xfrm>
        <a:graphic>
          <a:graphicData uri="http://schemas.openxmlformats.org/drawingml/2006/table">
            <a:tbl>
              <a:tblPr firstRow="1" bandRow="1">
                <a:noFill/>
                <a:tableStyleId>{E9FD7C67-69E2-4F98-B4B9-59FC14F76E0F}</a:tableStyleId>
              </a:tblPr>
              <a:tblGrid>
                <a:gridCol w="134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S/N ≥ 0.9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S/N &lt; 0.9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6" name="Google Shape;206;p4"/>
          <p:cNvSpPr txBox="1"/>
          <p:nvPr/>
        </p:nvSpPr>
        <p:spPr>
          <a:xfrm>
            <a:off x="65704" y="25665"/>
            <a:ext cx="187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4"/>
          <p:cNvPicPr preferRelativeResize="0"/>
          <p:nvPr/>
        </p:nvPicPr>
        <p:blipFill rotWithShape="1">
          <a:blip r:embed="rId4">
            <a:alphaModFix/>
          </a:blip>
          <a:srcRect b="6906"/>
          <a:stretch/>
        </p:blipFill>
        <p:spPr>
          <a:xfrm>
            <a:off x="6986671" y="210388"/>
            <a:ext cx="4655685" cy="330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 rot="2650478">
            <a:off x="7629068" y="3598579"/>
            <a:ext cx="666571" cy="3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MT-B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 txBox="1"/>
          <p:nvPr/>
        </p:nvSpPr>
        <p:spPr>
          <a:xfrm rot="2650478">
            <a:off x="7296910" y="3600447"/>
            <a:ext cx="666571" cy="3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MT-A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 txBox="1"/>
          <p:nvPr/>
        </p:nvSpPr>
        <p:spPr>
          <a:xfrm rot="2650478">
            <a:off x="8310582" y="3598578"/>
            <a:ext cx="666571" cy="3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MT-D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 txBox="1"/>
          <p:nvPr/>
        </p:nvSpPr>
        <p:spPr>
          <a:xfrm rot="2650478">
            <a:off x="7949616" y="3600449"/>
            <a:ext cx="666571" cy="3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MT-C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 txBox="1"/>
          <p:nvPr/>
        </p:nvSpPr>
        <p:spPr>
          <a:xfrm rot="2650478">
            <a:off x="8481199" y="3949350"/>
            <a:ext cx="1662266" cy="35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RNA rep 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"/>
          <p:cNvSpPr txBox="1"/>
          <p:nvPr/>
        </p:nvSpPr>
        <p:spPr>
          <a:xfrm rot="2650478">
            <a:off x="8813356" y="3949351"/>
            <a:ext cx="1662266" cy="35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RNA rep 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"/>
          <p:cNvSpPr txBox="1"/>
          <p:nvPr/>
        </p:nvSpPr>
        <p:spPr>
          <a:xfrm rot="2650478">
            <a:off x="9145513" y="3946589"/>
            <a:ext cx="1662266" cy="35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Polysome RNA rep 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"/>
          <p:cNvSpPr txBox="1"/>
          <p:nvPr/>
        </p:nvSpPr>
        <p:spPr>
          <a:xfrm rot="2650478">
            <a:off x="9464035" y="3943826"/>
            <a:ext cx="1662266" cy="35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Polysome RNA rep 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 txBox="1"/>
          <p:nvPr/>
        </p:nvSpPr>
        <p:spPr>
          <a:xfrm rot="2650478">
            <a:off x="9821978" y="3941062"/>
            <a:ext cx="1662266" cy="35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Huang rep 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"/>
          <p:cNvSpPr txBox="1"/>
          <p:nvPr/>
        </p:nvSpPr>
        <p:spPr>
          <a:xfrm rot="2650478">
            <a:off x="10168361" y="3949349"/>
            <a:ext cx="1662266" cy="35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Huang rep 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"/>
          <p:cNvSpPr txBox="1"/>
          <p:nvPr/>
        </p:nvSpPr>
        <p:spPr>
          <a:xfrm rot="2650478">
            <a:off x="10491645" y="3932775"/>
            <a:ext cx="1662266" cy="35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Huang rep 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"/>
          <p:cNvSpPr txBox="1"/>
          <p:nvPr/>
        </p:nvSpPr>
        <p:spPr>
          <a:xfrm rot="2650478">
            <a:off x="10830600" y="3957636"/>
            <a:ext cx="1662266" cy="35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Huang rep 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"/>
          <p:cNvSpPr txBox="1"/>
          <p:nvPr/>
        </p:nvSpPr>
        <p:spPr>
          <a:xfrm>
            <a:off x="6587339" y="25665"/>
            <a:ext cx="187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"/>
          <p:cNvSpPr txBox="1"/>
          <p:nvPr/>
        </p:nvSpPr>
        <p:spPr>
          <a:xfrm rot="-5400000">
            <a:off x="-585568" y="1786870"/>
            <a:ext cx="16616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"/>
          <p:cNvSpPr txBox="1"/>
          <p:nvPr/>
        </p:nvSpPr>
        <p:spPr>
          <a:xfrm rot="-5400000">
            <a:off x="5910363" y="1707189"/>
            <a:ext cx="16616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 / Noise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114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Johnson</dc:creator>
  <cp:lastModifiedBy>Zac Johnson</cp:lastModifiedBy>
  <cp:revision>6</cp:revision>
  <dcterms:created xsi:type="dcterms:W3CDTF">2021-09-29T02:01:16Z</dcterms:created>
  <dcterms:modified xsi:type="dcterms:W3CDTF">2022-02-01T19:02:45Z</dcterms:modified>
</cp:coreProperties>
</file>