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TIt/Zy5NQhfpJZS/bx/mgenG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(A)</a:t>
            </a:r>
            <a:r>
              <a:rPr lang="en-US" dirty="0"/>
              <a:t> Read coverage and m5C artifact count at ERCC positions. Values are binned according to legend.</a:t>
            </a:r>
            <a:endParaRPr dirty="0"/>
          </a:p>
        </p:txBody>
      </p:sp>
      <p:sp>
        <p:nvSpPr>
          <p:cNvPr id="87" name="Google Shape;8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1" dirty="0"/>
              <a:t>(C)</a:t>
            </a:r>
            <a:r>
              <a:rPr lang="en-US" dirty="0"/>
              <a:t> m5C artifact ratio at ERCC positions. Values are binned according to legend.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5" name="Google Shape;1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16493" b="6326"/>
          <a:stretch/>
        </p:blipFill>
        <p:spPr>
          <a:xfrm>
            <a:off x="1751337" y="3620176"/>
            <a:ext cx="3916133" cy="265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21337" b="7603"/>
          <a:stretch/>
        </p:blipFill>
        <p:spPr>
          <a:xfrm>
            <a:off x="1751337" y="528277"/>
            <a:ext cx="3916133" cy="26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 rot="-5400000">
            <a:off x="529139" y="1624879"/>
            <a:ext cx="2136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ERCC p-m5C site coverage</a:t>
            </a:r>
            <a:endParaRPr dirty="0"/>
          </a:p>
        </p:txBody>
      </p:sp>
      <p:sp>
        <p:nvSpPr>
          <p:cNvPr id="92" name="Google Shape;92;p17"/>
          <p:cNvSpPr txBox="1"/>
          <p:nvPr/>
        </p:nvSpPr>
        <p:spPr>
          <a:xfrm rot="-5400000">
            <a:off x="529139" y="4781430"/>
            <a:ext cx="21366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ERCC m</a:t>
            </a:r>
            <a:r>
              <a:rPr lang="en-US" sz="14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artifacts</a:t>
            </a:r>
            <a:endParaRPr dirty="0"/>
          </a:p>
        </p:txBody>
      </p:sp>
      <p:pic>
        <p:nvPicPr>
          <p:cNvPr id="93" name="Google Shape;93;p17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b="44262"/>
          <a:stretch/>
        </p:blipFill>
        <p:spPr>
          <a:xfrm>
            <a:off x="5667470" y="3607807"/>
            <a:ext cx="4689684" cy="26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A picture containing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r="-938" b="44262"/>
          <a:stretch/>
        </p:blipFill>
        <p:spPr>
          <a:xfrm>
            <a:off x="5667470" y="515908"/>
            <a:ext cx="5025178" cy="263028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557228" y="315885"/>
            <a:ext cx="21366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C-cutoff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641095" y="315886"/>
            <a:ext cx="21366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C-cutoff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 rot="2650478">
            <a:off x="2221433" y="3320824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 rot="2650478">
            <a:off x="3109992" y="3333191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 rot="2650478">
            <a:off x="3991717" y="3345559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 rot="2650478">
            <a:off x="4880275" y="3333191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 rot="2650478">
            <a:off x="2212080" y="6412262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 rot="2650478">
            <a:off x="3100639" y="6424629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 rot="2650478">
            <a:off x="3982364" y="6436997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 rot="2650478">
            <a:off x="4870922" y="6424629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 rot="2650478">
            <a:off x="6150557" y="3320823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 rot="2650478">
            <a:off x="7039116" y="3333190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 rot="2650478">
            <a:off x="7920841" y="3345558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 rot="2650478">
            <a:off x="8809399" y="3333190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 rot="2650478">
            <a:off x="6141204" y="6407750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 rot="2650478">
            <a:off x="7029763" y="6420117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 rot="2650478">
            <a:off x="7911488" y="6432485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 rot="2650478">
            <a:off x="8800046" y="6420117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067047-8F17-4938-9C47-9570D6B99BD8}"/>
              </a:ext>
            </a:extLst>
          </p:cNvPr>
          <p:cNvSpPr txBox="1"/>
          <p:nvPr/>
        </p:nvSpPr>
        <p:spPr>
          <a:xfrm>
            <a:off x="235528" y="1527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17295" b="44263"/>
          <a:stretch/>
        </p:blipFill>
        <p:spPr>
          <a:xfrm>
            <a:off x="5666272" y="536987"/>
            <a:ext cx="3848327" cy="26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529139" y="1732580"/>
            <a:ext cx="21366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p-m</a:t>
            </a:r>
            <a:r>
              <a:rPr lang="en-US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artifact ratio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557228" y="315885"/>
            <a:ext cx="21366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C-cutoff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641095" y="315886"/>
            <a:ext cx="21366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C-cutoff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 rot="2650478">
            <a:off x="2221433" y="3320824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 rot="2650478">
            <a:off x="3109992" y="3333191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 rot="2650478">
            <a:off x="3991717" y="3345559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 rot="2650478">
            <a:off x="4880275" y="3333191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 rot="2650478">
            <a:off x="6150557" y="3320823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 rot="2650478">
            <a:off x="7039116" y="3333190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 rot="2650478">
            <a:off x="7920841" y="3345558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 rot="2650478">
            <a:off x="8809399" y="3333190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8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17295" b="7169"/>
          <a:stretch/>
        </p:blipFill>
        <p:spPr>
          <a:xfrm>
            <a:off x="1743737" y="536987"/>
            <a:ext cx="3848326" cy="261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84733" b="74429"/>
          <a:stretch/>
        </p:blipFill>
        <p:spPr>
          <a:xfrm>
            <a:off x="9584802" y="536987"/>
            <a:ext cx="710396" cy="72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81</Words>
  <Application>Microsoft Office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18</cp:revision>
  <dcterms:created xsi:type="dcterms:W3CDTF">2021-09-29T02:01:16Z</dcterms:created>
  <dcterms:modified xsi:type="dcterms:W3CDTF">2022-02-01T18:58:28Z</dcterms:modified>
</cp:coreProperties>
</file>