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61" r:id="rId4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RpAec7mz8K9/r3J5cOyI6w6Y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D0F8B6-4201-43B7-A145-68A774C9EF46}">
  <a:tblStyle styleId="{C0D0F8B6-4201-43B7-A145-68A774C9E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720946-3F88-4C2D-B13C-7401DBA0020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7650" autoAdjust="0"/>
  </p:normalViewPr>
  <p:slideViewPr>
    <p:cSldViewPr snapToGrid="0">
      <p:cViewPr varScale="1">
        <p:scale>
          <a:sx n="62" d="100"/>
          <a:sy n="62" d="100"/>
        </p:scale>
        <p:origin x="2484" y="72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386270" y="4050558"/>
            <a:ext cx="9298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14449" y="1753008"/>
            <a:ext cx="9298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1588427"/>
            <a:ext cx="10224600" cy="4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6046133"/>
            <a:ext cx="10224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1795781"/>
            <a:ext cx="93270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5763262"/>
            <a:ext cx="82296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2735591"/>
            <a:ext cx="94641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7343151"/>
            <a:ext cx="9464100" cy="2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2921001"/>
            <a:ext cx="46635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2689863"/>
            <a:ext cx="46419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4008128"/>
            <a:ext cx="46419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2689863"/>
            <a:ext cx="46650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4008128"/>
            <a:ext cx="4665000" cy="5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731520"/>
            <a:ext cx="35394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1579882"/>
            <a:ext cx="5555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3291840"/>
            <a:ext cx="3539400" cy="6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005624" y="1670001"/>
            <a:ext cx="69618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BF152-7473-4414-891D-BDFA0D8DB8C4}"/>
              </a:ext>
            </a:extLst>
          </p:cNvPr>
          <p:cNvGrpSpPr/>
          <p:nvPr/>
        </p:nvGrpSpPr>
        <p:grpSpPr>
          <a:xfrm>
            <a:off x="81880" y="637179"/>
            <a:ext cx="5766461" cy="5395309"/>
            <a:chOff x="239019" y="5652301"/>
            <a:chExt cx="5992277" cy="5395309"/>
          </a:xfrm>
        </p:grpSpPr>
        <p:sp>
          <p:nvSpPr>
            <p:cNvPr id="170" name="Google Shape;170;p1"/>
            <p:cNvSpPr txBox="1"/>
            <p:nvPr/>
          </p:nvSpPr>
          <p:spPr>
            <a:xfrm rot="-3189997">
              <a:off x="2980561" y="9717545"/>
              <a:ext cx="2165340" cy="471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 BS-seq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 txBox="1"/>
            <p:nvPr/>
          </p:nvSpPr>
          <p:spPr>
            <a:xfrm rot="-3189997">
              <a:off x="3880524" y="9729320"/>
              <a:ext cx="2165340" cy="471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 BS-seq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 txBox="1"/>
            <p:nvPr/>
          </p:nvSpPr>
          <p:spPr>
            <a:xfrm rot="-3189997">
              <a:off x="4336677" y="9729211"/>
              <a:ext cx="2165340" cy="471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1"/>
            <p:cNvGrpSpPr/>
            <p:nvPr/>
          </p:nvGrpSpPr>
          <p:grpSpPr>
            <a:xfrm>
              <a:off x="1509460" y="6231455"/>
              <a:ext cx="4721836" cy="2848303"/>
              <a:chOff x="6507957" y="3260753"/>
              <a:chExt cx="8877300" cy="5848672"/>
            </a:xfrm>
          </p:grpSpPr>
          <p:pic>
            <p:nvPicPr>
              <p:cNvPr id="174" name="Google Shape;174;p1"/>
              <p:cNvPicPr preferRelativeResize="0"/>
              <p:nvPr/>
            </p:nvPicPr>
            <p:blipFill rotWithShape="1">
              <a:blip r:embed="rId3">
                <a:alphaModFix/>
              </a:blip>
              <a:srcRect l="8332" b="23336"/>
              <a:stretch/>
            </p:blipFill>
            <p:spPr>
              <a:xfrm>
                <a:off x="6519862" y="6163313"/>
                <a:ext cx="8853488" cy="29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1"/>
              <p:cNvPicPr preferRelativeResize="0"/>
              <p:nvPr/>
            </p:nvPicPr>
            <p:blipFill rotWithShape="1">
              <a:blip r:embed="rId4">
                <a:alphaModFix/>
              </a:blip>
              <a:srcRect l="6498" b="33114"/>
              <a:stretch/>
            </p:blipFill>
            <p:spPr>
              <a:xfrm>
                <a:off x="6507957" y="3260753"/>
                <a:ext cx="8877300" cy="2604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aphicFrame>
          <p:nvGraphicFramePr>
            <p:cNvPr id="176" name="Google Shape;176;p1"/>
            <p:cNvGraphicFramePr/>
            <p:nvPr>
              <p:extLst>
                <p:ext uri="{D42A27DB-BD31-4B8C-83A1-F6EECF244321}">
                  <p14:modId xmlns:p14="http://schemas.microsoft.com/office/powerpoint/2010/main" val="2448891205"/>
                </p:ext>
              </p:extLst>
            </p:nvPr>
          </p:nvGraphicFramePr>
          <p:xfrm>
            <a:off x="857071" y="6088419"/>
            <a:ext cx="769082" cy="3749810"/>
          </p:xfrm>
          <a:graphic>
            <a:graphicData uri="http://schemas.openxmlformats.org/drawingml/2006/table">
              <a:tbl>
                <a:tblPr>
                  <a:noFill/>
                  <a:tableStyleId>{C0D0F8B6-4201-43B7-A145-68A774C9EF46}</a:tableStyleId>
                </a:tblPr>
                <a:tblGrid>
                  <a:gridCol w="740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585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400" u="none" strike="noStrike" cap="none"/>
                          <a:t>50%</a:t>
                        </a:r>
                        <a:endParaRPr sz="14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836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400" u="none" strike="noStrike" cap="none"/>
                          <a:t>30%</a:t>
                        </a:r>
                        <a:endParaRPr sz="1400" u="none" strike="noStrike" cap="none"/>
                      </a:p>
                    </a:txBody>
                    <a:tcPr marL="114300" marR="114300" marT="91425" marB="914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8025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400" u="none" strike="noStrike" cap="none"/>
                          <a:t>10%</a:t>
                        </a:r>
                        <a:endParaRPr sz="14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56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0485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400" u="none" strike="noStrike" cap="none"/>
                          <a:t>2.5% </a:t>
                        </a:r>
                        <a:endParaRPr sz="14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9793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400" u="none" strike="noStrike" cap="none"/>
                          <a:t>0%</a:t>
                        </a:r>
                        <a:endParaRPr sz="14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7" name="Google Shape;177;p1"/>
            <p:cNvSpPr txBox="1"/>
            <p:nvPr/>
          </p:nvSpPr>
          <p:spPr>
            <a:xfrm rot="-5400000">
              <a:off x="-953636" y="7409375"/>
              <a:ext cx="3431148" cy="695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Mitochondrial chromosome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mapped reads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 txBox="1"/>
            <p:nvPr/>
          </p:nvSpPr>
          <p:spPr>
            <a:xfrm rot="-3190130">
              <a:off x="1594049" y="9253090"/>
              <a:ext cx="976380" cy="47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 rot="-3190130">
              <a:off x="2078146" y="9273543"/>
              <a:ext cx="976380" cy="47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 txBox="1"/>
            <p:nvPr/>
          </p:nvSpPr>
          <p:spPr>
            <a:xfrm rot="-3327913">
              <a:off x="2270462" y="9405410"/>
              <a:ext cx="1281164" cy="4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 txBox="1"/>
            <p:nvPr/>
          </p:nvSpPr>
          <p:spPr>
            <a:xfrm rot="-3327913">
              <a:off x="2739530" y="9405410"/>
              <a:ext cx="1281164" cy="4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 rot="-3189978">
              <a:off x="226847" y="9689960"/>
              <a:ext cx="2089260" cy="471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 RNAseq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 txBox="1"/>
            <p:nvPr/>
          </p:nvSpPr>
          <p:spPr>
            <a:xfrm rot="-3190002">
              <a:off x="2473956" y="9696106"/>
              <a:ext cx="2160840" cy="471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RNAseq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 txBox="1"/>
            <p:nvPr/>
          </p:nvSpPr>
          <p:spPr>
            <a:xfrm rot="-3190002">
              <a:off x="3380068" y="9704278"/>
              <a:ext cx="2160840" cy="471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RNAseq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214284" y="5829502"/>
              <a:ext cx="1839600" cy="13371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"/>
            <p:cNvGrpSpPr/>
            <p:nvPr/>
          </p:nvGrpSpPr>
          <p:grpSpPr>
            <a:xfrm>
              <a:off x="2160525" y="6284286"/>
              <a:ext cx="2462713" cy="706630"/>
              <a:chOff x="12278067" y="1588583"/>
              <a:chExt cx="2462713" cy="581158"/>
            </a:xfrm>
          </p:grpSpPr>
          <p:grpSp>
            <p:nvGrpSpPr>
              <p:cNvPr id="187" name="Google Shape;187;p1"/>
              <p:cNvGrpSpPr/>
              <p:nvPr/>
            </p:nvGrpSpPr>
            <p:grpSpPr>
              <a:xfrm>
                <a:off x="12278067" y="1588583"/>
                <a:ext cx="1536547" cy="581158"/>
                <a:chOff x="3852300" y="6642625"/>
                <a:chExt cx="1477875" cy="581100"/>
              </a:xfrm>
            </p:grpSpPr>
            <p:sp>
              <p:nvSpPr>
                <p:cNvPr id="188" name="Google Shape;188;p1"/>
                <p:cNvSpPr/>
                <p:nvPr/>
              </p:nvSpPr>
              <p:spPr>
                <a:xfrm>
                  <a:off x="4404675" y="6642625"/>
                  <a:ext cx="925500" cy="5811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1350" tIns="111350" rIns="111350" bIns="11135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89" name="Google Shape;189;p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10241" t="7753" r="83743" b="83353"/>
                <a:stretch/>
              </p:blipFill>
              <p:spPr>
                <a:xfrm>
                  <a:off x="3852300" y="6742854"/>
                  <a:ext cx="524918" cy="473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90" name="Google Shape;190;p1"/>
              <p:cNvSpPr txBox="1"/>
              <p:nvPr/>
            </p:nvSpPr>
            <p:spPr>
              <a:xfrm>
                <a:off x="12765582" y="1610589"/>
                <a:ext cx="19620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meRanGh (Genome)</a:t>
                </a:r>
                <a:endParaRPr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 txBox="1"/>
              <p:nvPr/>
            </p:nvSpPr>
            <p:spPr>
              <a:xfrm>
                <a:off x="12778780" y="1846074"/>
                <a:ext cx="1962000" cy="3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lang="en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meRanT (Transcriptome)</a:t>
                </a:r>
                <a:endParaRPr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"/>
            <p:cNvGrpSpPr/>
            <p:nvPr/>
          </p:nvGrpSpPr>
          <p:grpSpPr>
            <a:xfrm>
              <a:off x="1476394" y="7528165"/>
              <a:ext cx="181185" cy="127328"/>
              <a:chOff x="993484" y="4441847"/>
              <a:chExt cx="346500" cy="379970"/>
            </a:xfrm>
          </p:grpSpPr>
          <p:cxnSp>
            <p:nvCxnSpPr>
              <p:cNvPr id="193" name="Google Shape;193;p1"/>
              <p:cNvCxnSpPr/>
              <p:nvPr/>
            </p:nvCxnSpPr>
            <p:spPr>
              <a:xfrm flipH="1">
                <a:off x="993484" y="4606417"/>
                <a:ext cx="346500" cy="21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>
                <a:off x="993484" y="4441847"/>
                <a:ext cx="346500" cy="21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195" name="Google Shape;195;p1"/>
            <p:cNvPicPr preferRelativeResize="0"/>
            <p:nvPr/>
          </p:nvPicPr>
          <p:blipFill rotWithShape="1">
            <a:blip r:embed="rId4">
              <a:alphaModFix/>
            </a:blip>
            <a:srcRect l="57436" t="56078" r="38084" b="40068"/>
            <a:stretch/>
          </p:blipFill>
          <p:spPr>
            <a:xfrm>
              <a:off x="2238017" y="7420299"/>
              <a:ext cx="226219" cy="73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"/>
            <p:cNvSpPr txBox="1"/>
            <p:nvPr/>
          </p:nvSpPr>
          <p:spPr>
            <a:xfrm>
              <a:off x="239019" y="5652301"/>
              <a:ext cx="606600" cy="38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800" b="1" dirty="0"/>
                <a:t>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3604DD-30EF-4B74-A5EF-A3AABCB42F8B}"/>
              </a:ext>
            </a:extLst>
          </p:cNvPr>
          <p:cNvGrpSpPr/>
          <p:nvPr/>
        </p:nvGrpSpPr>
        <p:grpSpPr>
          <a:xfrm>
            <a:off x="5572333" y="380200"/>
            <a:ext cx="5400467" cy="4075075"/>
            <a:chOff x="271364" y="40736"/>
            <a:chExt cx="6555509" cy="5169992"/>
          </a:xfrm>
        </p:grpSpPr>
        <p:sp>
          <p:nvSpPr>
            <p:cNvPr id="67" name="Google Shape;196;p1">
              <a:extLst>
                <a:ext uri="{FF2B5EF4-FFF2-40B4-BE49-F238E27FC236}">
                  <a16:creationId xmlns:a16="http://schemas.microsoft.com/office/drawing/2014/main" id="{0A769524-3B03-407D-A9FD-BDE4021B1871}"/>
                </a:ext>
              </a:extLst>
            </p:cNvPr>
            <p:cNvSpPr txBox="1"/>
            <p:nvPr/>
          </p:nvSpPr>
          <p:spPr>
            <a:xfrm>
              <a:off x="271364" y="392336"/>
              <a:ext cx="606600" cy="38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800" b="1" dirty="0"/>
                <a:t>E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6D48051-BEEE-4902-B18A-4AD588C23BDC}"/>
                </a:ext>
              </a:extLst>
            </p:cNvPr>
            <p:cNvGrpSpPr/>
            <p:nvPr/>
          </p:nvGrpSpPr>
          <p:grpSpPr>
            <a:xfrm>
              <a:off x="522098" y="128088"/>
              <a:ext cx="5733951" cy="5082640"/>
              <a:chOff x="372381" y="4939567"/>
              <a:chExt cx="5733951" cy="508264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A5E2A1-5050-4F46-ABBE-2391AAC2009F}"/>
                  </a:ext>
                </a:extLst>
              </p:cNvPr>
              <p:cNvSpPr txBox="1"/>
              <p:nvPr/>
            </p:nvSpPr>
            <p:spPr>
              <a:xfrm rot="16200000">
                <a:off x="-1558020" y="7480421"/>
                <a:ext cx="4199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Retained reads after 3C filter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78AEF7-E74C-44D2-9390-BE693D724CD7}"/>
                  </a:ext>
                </a:extLst>
              </p:cNvPr>
              <p:cNvSpPr txBox="1"/>
              <p:nvPr/>
            </p:nvSpPr>
            <p:spPr>
              <a:xfrm>
                <a:off x="3897507" y="9592688"/>
                <a:ext cx="934999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A7A775-5418-4BDA-A6D4-5AA8426D8743}"/>
                  </a:ext>
                </a:extLst>
              </p:cNvPr>
              <p:cNvSpPr txBox="1"/>
              <p:nvPr/>
            </p:nvSpPr>
            <p:spPr>
              <a:xfrm>
                <a:off x="5038133" y="9592687"/>
                <a:ext cx="964792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DFAF7D-1A98-45BE-8168-CB430AE7A35B}"/>
                  </a:ext>
                </a:extLst>
              </p:cNvPr>
              <p:cNvSpPr txBox="1"/>
              <p:nvPr/>
            </p:nvSpPr>
            <p:spPr>
              <a:xfrm>
                <a:off x="1558890" y="9608186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MT-A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8D6C4FA-E99C-4FEA-9556-359BD614DB01}"/>
                  </a:ext>
                </a:extLst>
              </p:cNvPr>
              <p:cNvSpPr txBox="1"/>
              <p:nvPr/>
            </p:nvSpPr>
            <p:spPr>
              <a:xfrm>
                <a:off x="2684019" y="9592687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CE634E0-4437-4A4F-8052-358428DB24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508" r="24829" b="17882"/>
              <a:stretch/>
            </p:blipFill>
            <p:spPr>
              <a:xfrm>
                <a:off x="829715" y="5617259"/>
                <a:ext cx="5276617" cy="3990927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C6D66CE-16E9-4B42-A638-FF3A3861EE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034" t="6990" r="14554" b="77897"/>
              <a:stretch/>
            </p:blipFill>
            <p:spPr>
              <a:xfrm>
                <a:off x="3832841" y="4939567"/>
                <a:ext cx="478801" cy="734371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1EEF9-75DC-4425-9814-3DC4E3FE0CC2}"/>
                </a:ext>
              </a:extLst>
            </p:cNvPr>
            <p:cNvSpPr txBox="1"/>
            <p:nvPr/>
          </p:nvSpPr>
          <p:spPr>
            <a:xfrm>
              <a:off x="4461361" y="573096"/>
              <a:ext cx="2027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Mitochondrial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EDD940-459E-43D2-BC80-D55AE08DFE1B}"/>
                </a:ext>
              </a:extLst>
            </p:cNvPr>
            <p:cNvSpPr txBox="1"/>
            <p:nvPr/>
          </p:nvSpPr>
          <p:spPr>
            <a:xfrm>
              <a:off x="4461358" y="40736"/>
              <a:ext cx="2365515" cy="4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Non-mitochondrial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49F93C-1976-4BEE-867E-F75505E22AF4}"/>
                </a:ext>
              </a:extLst>
            </p:cNvPr>
            <p:cNvSpPr txBox="1"/>
            <p:nvPr/>
          </p:nvSpPr>
          <p:spPr>
            <a:xfrm>
              <a:off x="4461361" y="306917"/>
              <a:ext cx="202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ERCC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3E613BAA-5CB0-4C68-BE11-37C9B6C6D6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7" r="22562" b="7758"/>
          <a:stretch/>
        </p:blipFill>
        <p:spPr>
          <a:xfrm>
            <a:off x="5830530" y="5948588"/>
            <a:ext cx="3705399" cy="440202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44693-C41C-4070-89C2-2292036EE862}"/>
              </a:ext>
            </a:extLst>
          </p:cNvPr>
          <p:cNvGrpSpPr/>
          <p:nvPr/>
        </p:nvGrpSpPr>
        <p:grpSpPr>
          <a:xfrm>
            <a:off x="397012" y="5764053"/>
            <a:ext cx="4605242" cy="4910911"/>
            <a:chOff x="270259" y="5291707"/>
            <a:chExt cx="4605242" cy="491091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C0AB1E-7F3A-4157-AE1F-4BEA524551F1}"/>
                </a:ext>
              </a:extLst>
            </p:cNvPr>
            <p:cNvGrpSpPr/>
            <p:nvPr/>
          </p:nvGrpSpPr>
          <p:grpSpPr>
            <a:xfrm>
              <a:off x="270259" y="5291707"/>
              <a:ext cx="4605242" cy="4910911"/>
              <a:chOff x="270259" y="5291707"/>
              <a:chExt cx="4605242" cy="4910911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B4EA417-5AB1-4073-9803-9F86F1EE8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0339" r="24289" b="8709"/>
              <a:stretch/>
            </p:blipFill>
            <p:spPr>
              <a:xfrm>
                <a:off x="1396257" y="5486401"/>
                <a:ext cx="3479244" cy="4349578"/>
              </a:xfrm>
              <a:prstGeom prst="rect">
                <a:avLst/>
              </a:prstGeom>
            </p:spPr>
          </p:pic>
          <p:sp>
            <p:nvSpPr>
              <p:cNvPr id="85" name="Google Shape;196;p1">
                <a:extLst>
                  <a:ext uri="{FF2B5EF4-FFF2-40B4-BE49-F238E27FC236}">
                    <a16:creationId xmlns:a16="http://schemas.microsoft.com/office/drawing/2014/main" id="{09F321AA-3D69-419C-B463-EEC2119E2AB2}"/>
                  </a:ext>
                </a:extLst>
              </p:cNvPr>
              <p:cNvSpPr txBox="1"/>
              <p:nvPr/>
            </p:nvSpPr>
            <p:spPr>
              <a:xfrm>
                <a:off x="270259" y="5291707"/>
                <a:ext cx="606600" cy="389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" sz="1800" b="1" dirty="0"/>
                  <a:t>F</a:t>
                </a: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FC5E26-5137-4B03-A198-0B14198D3880}"/>
                  </a:ext>
                </a:extLst>
              </p:cNvPr>
              <p:cNvSpPr txBox="1"/>
              <p:nvPr/>
            </p:nvSpPr>
            <p:spPr>
              <a:xfrm>
                <a:off x="3088376" y="9860436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0BE06B1-D6C7-40D6-BAF3-D62C3A1BF6D5}"/>
                  </a:ext>
                </a:extLst>
              </p:cNvPr>
              <p:cNvSpPr txBox="1"/>
              <p:nvPr/>
            </p:nvSpPr>
            <p:spPr>
              <a:xfrm>
                <a:off x="3952219" y="9860436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MT-D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0AFBAC9-B5FA-4B78-94BE-50BFFB868906}"/>
                  </a:ext>
                </a:extLst>
              </p:cNvPr>
              <p:cNvSpPr txBox="1"/>
              <p:nvPr/>
            </p:nvSpPr>
            <p:spPr>
              <a:xfrm>
                <a:off x="1396257" y="9864064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F8CF5F9-AED9-4D6F-A5A6-40CF16B404FB}"/>
                  </a:ext>
                </a:extLst>
              </p:cNvPr>
              <p:cNvSpPr txBox="1"/>
              <p:nvPr/>
            </p:nvSpPr>
            <p:spPr>
              <a:xfrm>
                <a:off x="2224533" y="9860436"/>
                <a:ext cx="828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7163441-C383-4D9B-BA53-7FE0367B4E71}"/>
                  </a:ext>
                </a:extLst>
              </p:cNvPr>
              <p:cNvSpPr txBox="1"/>
              <p:nvPr/>
            </p:nvSpPr>
            <p:spPr>
              <a:xfrm rot="16200000">
                <a:off x="-1455469" y="7416800"/>
                <a:ext cx="4199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Proportion of reads</a:t>
                </a:r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5E7CD37-7093-402E-B4E1-058BA8C1D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88544" b="8709"/>
            <a:stretch/>
          </p:blipFill>
          <p:spPr>
            <a:xfrm>
              <a:off x="776253" y="5486598"/>
              <a:ext cx="760841" cy="434957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7BBF3B-6066-4CF3-903C-0010F983AAC8}"/>
              </a:ext>
            </a:extLst>
          </p:cNvPr>
          <p:cNvGrpSpPr/>
          <p:nvPr/>
        </p:nvGrpSpPr>
        <p:grpSpPr>
          <a:xfrm>
            <a:off x="5345442" y="5884607"/>
            <a:ext cx="5624990" cy="4786729"/>
            <a:chOff x="5218689" y="5412261"/>
            <a:chExt cx="5624990" cy="4786729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96FEB08-5C8B-4504-B791-D9A5CA47F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8025" t="-736" r="-693" b="53534"/>
            <a:stretch/>
          </p:blipFill>
          <p:spPr>
            <a:xfrm>
              <a:off x="9409176" y="5412261"/>
              <a:ext cx="1434503" cy="2248929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B69EC3-65B8-4F30-A406-AF9D5F30942F}"/>
                </a:ext>
              </a:extLst>
            </p:cNvPr>
            <p:cNvSpPr txBox="1"/>
            <p:nvPr/>
          </p:nvSpPr>
          <p:spPr>
            <a:xfrm rot="16200000">
              <a:off x="3288288" y="7416800"/>
              <a:ext cx="4199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Proportion of reads containing p-m5C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5A04E-9C4B-407B-9B64-44B5495E5144}"/>
                </a:ext>
              </a:extLst>
            </p:cNvPr>
            <p:cNvSpPr txBox="1"/>
            <p:nvPr/>
          </p:nvSpPr>
          <p:spPr>
            <a:xfrm>
              <a:off x="7534030" y="9856808"/>
              <a:ext cx="828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MT-C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F25EC6-9BE5-4402-84FA-2650FB04E5EC}"/>
                </a:ext>
              </a:extLst>
            </p:cNvPr>
            <p:cNvSpPr txBox="1"/>
            <p:nvPr/>
          </p:nvSpPr>
          <p:spPr>
            <a:xfrm>
              <a:off x="8397873" y="9856808"/>
              <a:ext cx="828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MT-D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6498A4-899A-453F-B531-69DDB7F3E298}"/>
                </a:ext>
              </a:extLst>
            </p:cNvPr>
            <p:cNvSpPr txBox="1"/>
            <p:nvPr/>
          </p:nvSpPr>
          <p:spPr>
            <a:xfrm>
              <a:off x="5841911" y="9860436"/>
              <a:ext cx="828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MT-A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F84A771-B153-4412-A8B7-9C5DE05C2B30}"/>
                </a:ext>
              </a:extLst>
            </p:cNvPr>
            <p:cNvSpPr txBox="1"/>
            <p:nvPr/>
          </p:nvSpPr>
          <p:spPr>
            <a:xfrm>
              <a:off x="6670187" y="9856808"/>
              <a:ext cx="828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MT-B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D1436D-D917-45F7-B16F-AB8AA7657F6B}"/>
              </a:ext>
            </a:extLst>
          </p:cNvPr>
          <p:cNvSpPr txBox="1"/>
          <p:nvPr/>
        </p:nvSpPr>
        <p:spPr>
          <a:xfrm>
            <a:off x="1082713" y="5731598"/>
            <a:ext cx="419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Mitochondrial mapped reads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BE3A51-05EC-4B80-BB1B-01286BF8F1B0}"/>
              </a:ext>
            </a:extLst>
          </p:cNvPr>
          <p:cNvSpPr txBox="1"/>
          <p:nvPr/>
        </p:nvSpPr>
        <p:spPr>
          <a:xfrm>
            <a:off x="5537514" y="5731598"/>
            <a:ext cx="419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Non-mitochondrial mapped reads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40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77</Words>
  <Application>Microsoft Office PowerPoint</Application>
  <PresentationFormat>Custom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59</cp:revision>
  <dcterms:modified xsi:type="dcterms:W3CDTF">2022-02-03T19:17:39Z</dcterms:modified>
</cp:coreProperties>
</file>