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5"/>
  </p:notesMasterIdLst>
  <p:sldIdLst>
    <p:sldId id="256" r:id="rId3"/>
    <p:sldId id="257" r:id="rId4"/>
  </p:sldIdLst>
  <p:sldSz cx="10972800" cy="10972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56">
          <p15:clr>
            <a:srgbClr val="A4A3A4"/>
          </p15:clr>
        </p15:guide>
        <p15:guide id="2" pos="345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ipAPkFOC81rrXdQ0G0QpikfYhP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2854" autoAdjust="0"/>
  </p:normalViewPr>
  <p:slideViewPr>
    <p:cSldViewPr snapToGrid="0">
      <p:cViewPr varScale="1">
        <p:scale>
          <a:sx n="50" d="100"/>
          <a:sy n="50" d="100"/>
        </p:scale>
        <p:origin x="380" y="68"/>
      </p:cViewPr>
      <p:guideLst>
        <p:guide orient="horz" pos="3456"/>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2.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826"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b="1" dirty="0"/>
              <a:t>(A) </a:t>
            </a:r>
            <a:r>
              <a:rPr lang="en-US" b="0" dirty="0"/>
              <a:t>Ratio of final m</a:t>
            </a:r>
            <a:r>
              <a:rPr lang="en-US" b="0" baseline="30000" dirty="0"/>
              <a:t>5</a:t>
            </a:r>
            <a:r>
              <a:rPr lang="en-US" b="0" dirty="0"/>
              <a:t>C sites per 10</a:t>
            </a:r>
            <a:r>
              <a:rPr lang="en-US" b="0" baseline="30000" dirty="0"/>
              <a:t>7 </a:t>
            </a:r>
            <a:r>
              <a:rPr lang="en-US" b="0" baseline="0" dirty="0"/>
              <a:t>ma</a:t>
            </a:r>
            <a:r>
              <a:rPr lang="en-US" b="0" dirty="0"/>
              <a:t>pped reads of bisulfite-converted libraries displayed as bars on the left-hand axis. Mapped reads of individual libraries are displayed as points on the right-hand axis. </a:t>
            </a:r>
            <a:r>
              <a:rPr lang="en-US" b="1" dirty="0"/>
              <a:t>(B) </a:t>
            </a:r>
            <a:r>
              <a:rPr lang="en-US" b="0" dirty="0"/>
              <a:t>Overlap of m</a:t>
            </a:r>
            <a:r>
              <a:rPr lang="en-US" b="0" baseline="30000" dirty="0"/>
              <a:t>5</a:t>
            </a:r>
            <a:r>
              <a:rPr lang="en-US" b="0" dirty="0"/>
              <a:t>C sites among NSC libraries. </a:t>
            </a:r>
            <a:r>
              <a:rPr lang="en-US" b="1" dirty="0"/>
              <a:t>(C) </a:t>
            </a:r>
            <a:r>
              <a:rPr lang="en-US" b="0" dirty="0"/>
              <a:t>Sequence logo of m</a:t>
            </a:r>
            <a:r>
              <a:rPr lang="en-US" b="0" baseline="30000" dirty="0"/>
              <a:t>5</a:t>
            </a:r>
            <a:r>
              <a:rPr lang="en-US" b="0" dirty="0"/>
              <a:t>C sites in each condition. </a:t>
            </a:r>
            <a:r>
              <a:rPr lang="en-US" b="1" dirty="0"/>
              <a:t>(D) </a:t>
            </a:r>
            <a:r>
              <a:rPr lang="en-US" b="0" dirty="0"/>
              <a:t>Methylation level of m</a:t>
            </a:r>
            <a:r>
              <a:rPr lang="en-US" b="0" baseline="30000" dirty="0"/>
              <a:t>5</a:t>
            </a:r>
            <a:r>
              <a:rPr lang="en-US" b="0" dirty="0"/>
              <a:t>C sites. </a:t>
            </a:r>
            <a:r>
              <a:rPr lang="en-US" b="1" dirty="0"/>
              <a:t>(E) </a:t>
            </a:r>
            <a:r>
              <a:rPr lang="en-US" b="0" dirty="0"/>
              <a:t>Site count across transcript length binned according to individual transcript length. Dashed lines are drawn at the approximate beginning and end of the transcript exon.</a:t>
            </a:r>
            <a:endParaRPr b="1" dirty="0"/>
          </a:p>
          <a:p>
            <a:pPr marL="0" lvl="0" indent="0" algn="l" rtl="0">
              <a:lnSpc>
                <a:spcPct val="100000"/>
              </a:lnSpc>
              <a:spcBef>
                <a:spcPts val="0"/>
              </a:spcBef>
              <a:spcAft>
                <a:spcPts val="0"/>
              </a:spcAft>
              <a:buClr>
                <a:schemeClr val="dk1"/>
              </a:buClr>
              <a:buSzPts val="1200"/>
              <a:buFont typeface="Calibri"/>
              <a:buNone/>
            </a:pPr>
            <a:endParaRPr dirty="0"/>
          </a:p>
          <a:p>
            <a:pPr marL="0" lvl="0" indent="0" algn="l" rtl="0">
              <a:lnSpc>
                <a:spcPct val="100000"/>
              </a:lnSpc>
              <a:spcBef>
                <a:spcPts val="0"/>
              </a:spcBef>
              <a:spcAft>
                <a:spcPts val="0"/>
              </a:spcAft>
              <a:buSzPts val="1400"/>
              <a:buNone/>
            </a:pPr>
            <a:endParaRPr dirty="0"/>
          </a:p>
        </p:txBody>
      </p:sp>
      <p:sp>
        <p:nvSpPr>
          <p:cNvPr id="128" name="Google Shape;128;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(F) </a:t>
            </a:r>
            <a:r>
              <a:rPr lang="en-US" b="0" dirty="0"/>
              <a:t>Heatmap of m</a:t>
            </a:r>
            <a:r>
              <a:rPr lang="en-US" b="0" baseline="30000" dirty="0"/>
              <a:t>5</a:t>
            </a:r>
            <a:r>
              <a:rPr lang="en-US" b="0" dirty="0"/>
              <a:t>C sites across all libraries used in this study. Sites must have passed all filters in at least one condition. Methylated sites with coverage in all groups were plotted and clustered according to methylation level. </a:t>
            </a:r>
            <a:r>
              <a:rPr lang="en-US" b="1" dirty="0"/>
              <a:t>(G) </a:t>
            </a:r>
            <a:r>
              <a:rPr lang="en-US" b="0" dirty="0"/>
              <a:t>Gene ontology analysis of methylated sites in each condition. Biological Process (BP), Cellular Component (CC), and Molecular Function (MF) IDs are included. p-values are adjusted according to the Bonferroni method. </a:t>
            </a:r>
            <a:r>
              <a:rPr lang="en-US" b="1" dirty="0"/>
              <a:t>(H) </a:t>
            </a:r>
            <a:r>
              <a:rPr lang="en-US" b="0" dirty="0"/>
              <a:t>Genes enriched by methylation level in each cellular compartment of mouse NSCs. </a:t>
            </a:r>
            <a:endParaRPr b="1" dirty="0"/>
          </a:p>
        </p:txBody>
      </p:sp>
      <p:sp>
        <p:nvSpPr>
          <p:cNvPr id="201" name="Google Shape;201;p2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13" name="Google Shape;13;p3"/>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14" name="Google Shape;14;p3"/>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54384" y="584210"/>
            <a:ext cx="9464100" cy="2121000"/>
          </a:xfrm>
          <a:prstGeom prst="rect">
            <a:avLst/>
          </a:prstGeom>
          <a:noFill/>
          <a:ln>
            <a:noFill/>
          </a:ln>
        </p:spPr>
        <p:txBody>
          <a:bodyPr spcFirstLastPara="1" wrap="square" lIns="111350" tIns="55650" rIns="111350" bIns="55650" anchor="ctr" anchorCtr="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70" name="Google Shape;70;p12"/>
          <p:cNvSpPr txBox="1">
            <a:spLocks noGrp="1"/>
          </p:cNvSpPr>
          <p:nvPr>
            <p:ph type="body" idx="1"/>
          </p:nvPr>
        </p:nvSpPr>
        <p:spPr>
          <a:xfrm rot="5400000">
            <a:off x="2005624" y="1670001"/>
            <a:ext cx="6961800" cy="94638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71" name="Google Shape;71;p12"/>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72" name="Google Shape;72;p12"/>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73" name="Google Shape;73;p12"/>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386270" y="4050558"/>
            <a:ext cx="9298500" cy="2365800"/>
          </a:xfrm>
          <a:prstGeom prst="rect">
            <a:avLst/>
          </a:prstGeom>
          <a:noFill/>
          <a:ln>
            <a:noFill/>
          </a:ln>
        </p:spPr>
        <p:txBody>
          <a:bodyPr spcFirstLastPara="1" wrap="square" lIns="111350" tIns="55650" rIns="111350" bIns="55650" anchor="ctr" anchorCtr="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76" name="Google Shape;76;p13"/>
          <p:cNvSpPr txBox="1">
            <a:spLocks noGrp="1"/>
          </p:cNvSpPr>
          <p:nvPr>
            <p:ph type="body" idx="1"/>
          </p:nvPr>
        </p:nvSpPr>
        <p:spPr>
          <a:xfrm rot="5400000">
            <a:off x="-414449" y="1753008"/>
            <a:ext cx="9298500" cy="69609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77" name="Google Shape;77;p13"/>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78" name="Google Shape;78;p13"/>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79" name="Google Shape;79;p13"/>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5"/>
          <p:cNvSpPr txBox="1">
            <a:spLocks noGrp="1"/>
          </p:cNvSpPr>
          <p:nvPr>
            <p:ph type="ctrTitle"/>
          </p:nvPr>
        </p:nvSpPr>
        <p:spPr>
          <a:xfrm>
            <a:off x="374050" y="1588427"/>
            <a:ext cx="10224600" cy="4378800"/>
          </a:xfrm>
          <a:prstGeom prst="rect">
            <a:avLst/>
          </a:prstGeom>
          <a:noFill/>
          <a:ln>
            <a:noFill/>
          </a:ln>
        </p:spPr>
        <p:txBody>
          <a:bodyPr spcFirstLastPara="1" wrap="square" lIns="156450" tIns="156450" rIns="156450" bIns="156450" anchor="b" anchorCtr="0">
            <a:normAutofit/>
          </a:bodyPr>
          <a:lstStyle>
            <a:lvl1pPr lvl="0" algn="ctr">
              <a:lnSpc>
                <a:spcPct val="100000"/>
              </a:lnSpc>
              <a:spcBef>
                <a:spcPts val="0"/>
              </a:spcBef>
              <a:spcAft>
                <a:spcPts val="0"/>
              </a:spcAft>
              <a:buSzPts val="8900"/>
              <a:buNone/>
              <a:defRPr sz="8900"/>
            </a:lvl1pPr>
            <a:lvl2pPr lvl="1" algn="ctr">
              <a:lnSpc>
                <a:spcPct val="100000"/>
              </a:lnSpc>
              <a:spcBef>
                <a:spcPts val="0"/>
              </a:spcBef>
              <a:spcAft>
                <a:spcPts val="0"/>
              </a:spcAft>
              <a:buSzPts val="8900"/>
              <a:buNone/>
              <a:defRPr sz="8900"/>
            </a:lvl2pPr>
            <a:lvl3pPr lvl="2" algn="ctr">
              <a:lnSpc>
                <a:spcPct val="100000"/>
              </a:lnSpc>
              <a:spcBef>
                <a:spcPts val="0"/>
              </a:spcBef>
              <a:spcAft>
                <a:spcPts val="0"/>
              </a:spcAft>
              <a:buSzPts val="8900"/>
              <a:buNone/>
              <a:defRPr sz="8900"/>
            </a:lvl3pPr>
            <a:lvl4pPr lvl="3" algn="ctr">
              <a:lnSpc>
                <a:spcPct val="100000"/>
              </a:lnSpc>
              <a:spcBef>
                <a:spcPts val="0"/>
              </a:spcBef>
              <a:spcAft>
                <a:spcPts val="0"/>
              </a:spcAft>
              <a:buSzPts val="8900"/>
              <a:buNone/>
              <a:defRPr sz="8900"/>
            </a:lvl4pPr>
            <a:lvl5pPr lvl="4" algn="ctr">
              <a:lnSpc>
                <a:spcPct val="100000"/>
              </a:lnSpc>
              <a:spcBef>
                <a:spcPts val="0"/>
              </a:spcBef>
              <a:spcAft>
                <a:spcPts val="0"/>
              </a:spcAft>
              <a:buSzPts val="8900"/>
              <a:buNone/>
              <a:defRPr sz="8900"/>
            </a:lvl5pPr>
            <a:lvl6pPr lvl="5" algn="ctr">
              <a:lnSpc>
                <a:spcPct val="100000"/>
              </a:lnSpc>
              <a:spcBef>
                <a:spcPts val="0"/>
              </a:spcBef>
              <a:spcAft>
                <a:spcPts val="0"/>
              </a:spcAft>
              <a:buSzPts val="8900"/>
              <a:buNone/>
              <a:defRPr sz="8900"/>
            </a:lvl6pPr>
            <a:lvl7pPr lvl="6" algn="ctr">
              <a:lnSpc>
                <a:spcPct val="100000"/>
              </a:lnSpc>
              <a:spcBef>
                <a:spcPts val="0"/>
              </a:spcBef>
              <a:spcAft>
                <a:spcPts val="0"/>
              </a:spcAft>
              <a:buSzPts val="8900"/>
              <a:buNone/>
              <a:defRPr sz="8900"/>
            </a:lvl7pPr>
            <a:lvl8pPr lvl="7" algn="ctr">
              <a:lnSpc>
                <a:spcPct val="100000"/>
              </a:lnSpc>
              <a:spcBef>
                <a:spcPts val="0"/>
              </a:spcBef>
              <a:spcAft>
                <a:spcPts val="0"/>
              </a:spcAft>
              <a:buSzPts val="8900"/>
              <a:buNone/>
              <a:defRPr sz="8900"/>
            </a:lvl8pPr>
            <a:lvl9pPr lvl="8" algn="ctr">
              <a:lnSpc>
                <a:spcPct val="100000"/>
              </a:lnSpc>
              <a:spcBef>
                <a:spcPts val="0"/>
              </a:spcBef>
              <a:spcAft>
                <a:spcPts val="0"/>
              </a:spcAft>
              <a:buSzPts val="8900"/>
              <a:buNone/>
              <a:defRPr sz="8900"/>
            </a:lvl9pPr>
          </a:lstStyle>
          <a:p>
            <a:endParaRPr/>
          </a:p>
        </p:txBody>
      </p:sp>
      <p:sp>
        <p:nvSpPr>
          <p:cNvPr id="86" name="Google Shape;86;p15"/>
          <p:cNvSpPr txBox="1">
            <a:spLocks noGrp="1"/>
          </p:cNvSpPr>
          <p:nvPr>
            <p:ph type="subTitle" idx="1"/>
          </p:nvPr>
        </p:nvSpPr>
        <p:spPr>
          <a:xfrm>
            <a:off x="374040" y="6046133"/>
            <a:ext cx="10224600" cy="1690800"/>
          </a:xfrm>
          <a:prstGeom prst="rect">
            <a:avLst/>
          </a:prstGeom>
          <a:noFill/>
          <a:ln>
            <a:noFill/>
          </a:ln>
        </p:spPr>
        <p:txBody>
          <a:bodyPr spcFirstLastPara="1" wrap="square" lIns="156450" tIns="156450" rIns="156450" bIns="156450" anchor="t"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87" name="Google Shape;87;p15"/>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74040" y="4588480"/>
            <a:ext cx="10224600" cy="1795800"/>
          </a:xfrm>
          <a:prstGeom prst="rect">
            <a:avLst/>
          </a:prstGeom>
          <a:noFill/>
          <a:ln>
            <a:noFill/>
          </a:ln>
        </p:spPr>
        <p:txBody>
          <a:bodyPr spcFirstLastPara="1" wrap="square" lIns="156450" tIns="156450" rIns="156450" bIns="156450" anchor="ctr" anchorCtr="0">
            <a:norm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0" name="Google Shape;90;p16"/>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74040" y="949387"/>
            <a:ext cx="10224600" cy="1221900"/>
          </a:xfrm>
          <a:prstGeom prst="rect">
            <a:avLst/>
          </a:prstGeom>
          <a:noFill/>
          <a:ln>
            <a:noFill/>
          </a:ln>
        </p:spPr>
        <p:txBody>
          <a:bodyPr spcFirstLastPara="1" wrap="square" lIns="156450" tIns="156450" rIns="156450" bIns="156450" anchor="t" anchorCtr="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93" name="Google Shape;93;p17"/>
          <p:cNvSpPr txBox="1">
            <a:spLocks noGrp="1"/>
          </p:cNvSpPr>
          <p:nvPr>
            <p:ph type="body" idx="1"/>
          </p:nvPr>
        </p:nvSpPr>
        <p:spPr>
          <a:xfrm>
            <a:off x="374040" y="2458613"/>
            <a:ext cx="10224600" cy="7288200"/>
          </a:xfrm>
          <a:prstGeom prst="rect">
            <a:avLst/>
          </a:prstGeom>
          <a:noFill/>
          <a:ln>
            <a:noFill/>
          </a:ln>
        </p:spPr>
        <p:txBody>
          <a:bodyPr spcFirstLastPara="1" wrap="square" lIns="156450" tIns="156450" rIns="156450" bIns="156450" anchor="t" anchorCtr="0">
            <a:normAutofit/>
          </a:bodyPr>
          <a:lstStyle>
            <a:lvl1pPr marL="457200" lvl="0" indent="-425450" algn="l">
              <a:lnSpc>
                <a:spcPct val="115000"/>
              </a:lnSpc>
              <a:spcBef>
                <a:spcPts val="0"/>
              </a:spcBef>
              <a:spcAft>
                <a:spcPts val="0"/>
              </a:spcAft>
              <a:buSzPts val="31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94" name="Google Shape;94;p17"/>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74040" y="949387"/>
            <a:ext cx="10224600" cy="1221900"/>
          </a:xfrm>
          <a:prstGeom prst="rect">
            <a:avLst/>
          </a:prstGeom>
          <a:noFill/>
          <a:ln>
            <a:noFill/>
          </a:ln>
        </p:spPr>
        <p:txBody>
          <a:bodyPr spcFirstLastPara="1" wrap="square" lIns="156450" tIns="156450" rIns="156450" bIns="156450" anchor="t" anchorCtr="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97" name="Google Shape;97;p18"/>
          <p:cNvSpPr txBox="1">
            <a:spLocks noGrp="1"/>
          </p:cNvSpPr>
          <p:nvPr>
            <p:ph type="body" idx="1"/>
          </p:nvPr>
        </p:nvSpPr>
        <p:spPr>
          <a:xfrm>
            <a:off x="374040" y="2458613"/>
            <a:ext cx="4799700" cy="7288200"/>
          </a:xfrm>
          <a:prstGeom prst="rect">
            <a:avLst/>
          </a:prstGeom>
          <a:noFill/>
          <a:ln>
            <a:noFill/>
          </a:ln>
        </p:spPr>
        <p:txBody>
          <a:bodyPr spcFirstLastPara="1" wrap="square" lIns="156450" tIns="156450" rIns="156450" bIns="156450" anchor="t" anchorCtr="0">
            <a:normAutofit/>
          </a:bodyPr>
          <a:lstStyle>
            <a:lvl1pPr marL="457200" lvl="0" indent="-381000" algn="l">
              <a:lnSpc>
                <a:spcPct val="115000"/>
              </a:lnSpc>
              <a:spcBef>
                <a:spcPts val="0"/>
              </a:spcBef>
              <a:spcAft>
                <a:spcPts val="0"/>
              </a:spcAft>
              <a:buSzPts val="2400"/>
              <a:buChar char="●"/>
              <a:defRPr sz="2400"/>
            </a:lvl1pPr>
            <a:lvl2pPr marL="914400" lvl="1" indent="-361950" algn="l">
              <a:lnSpc>
                <a:spcPct val="115000"/>
              </a:lnSpc>
              <a:spcBef>
                <a:spcPts val="0"/>
              </a:spcBef>
              <a:spcAft>
                <a:spcPts val="0"/>
              </a:spcAft>
              <a:buSzPts val="2100"/>
              <a:buChar char="○"/>
              <a:defRPr sz="2100"/>
            </a:lvl2pPr>
            <a:lvl3pPr marL="1371600" lvl="2" indent="-361950" algn="l">
              <a:lnSpc>
                <a:spcPct val="115000"/>
              </a:lnSpc>
              <a:spcBef>
                <a:spcPts val="0"/>
              </a:spcBef>
              <a:spcAft>
                <a:spcPts val="0"/>
              </a:spcAft>
              <a:buSzPts val="2100"/>
              <a:buChar char="■"/>
              <a:defRPr sz="2100"/>
            </a:lvl3pPr>
            <a:lvl4pPr marL="1828800" lvl="3" indent="-361950" algn="l">
              <a:lnSpc>
                <a:spcPct val="115000"/>
              </a:lnSpc>
              <a:spcBef>
                <a:spcPts val="0"/>
              </a:spcBef>
              <a:spcAft>
                <a:spcPts val="0"/>
              </a:spcAft>
              <a:buSzPts val="2100"/>
              <a:buChar char="●"/>
              <a:defRPr sz="2100"/>
            </a:lvl4pPr>
            <a:lvl5pPr marL="2286000" lvl="4" indent="-361950" algn="l">
              <a:lnSpc>
                <a:spcPct val="115000"/>
              </a:lnSpc>
              <a:spcBef>
                <a:spcPts val="0"/>
              </a:spcBef>
              <a:spcAft>
                <a:spcPts val="0"/>
              </a:spcAft>
              <a:buSzPts val="2100"/>
              <a:buChar char="○"/>
              <a:defRPr sz="2100"/>
            </a:lvl5pPr>
            <a:lvl6pPr marL="2743200" lvl="5" indent="-361950" algn="l">
              <a:lnSpc>
                <a:spcPct val="115000"/>
              </a:lnSpc>
              <a:spcBef>
                <a:spcPts val="0"/>
              </a:spcBef>
              <a:spcAft>
                <a:spcPts val="0"/>
              </a:spcAft>
              <a:buSzPts val="2100"/>
              <a:buChar char="■"/>
              <a:defRPr sz="2100"/>
            </a:lvl6pPr>
            <a:lvl7pPr marL="3200400" lvl="6" indent="-361950" algn="l">
              <a:lnSpc>
                <a:spcPct val="115000"/>
              </a:lnSpc>
              <a:spcBef>
                <a:spcPts val="0"/>
              </a:spcBef>
              <a:spcAft>
                <a:spcPts val="0"/>
              </a:spcAft>
              <a:buSzPts val="2100"/>
              <a:buChar char="●"/>
              <a:defRPr sz="2100"/>
            </a:lvl7pPr>
            <a:lvl8pPr marL="3657600" lvl="7" indent="-361950" algn="l">
              <a:lnSpc>
                <a:spcPct val="115000"/>
              </a:lnSpc>
              <a:spcBef>
                <a:spcPts val="0"/>
              </a:spcBef>
              <a:spcAft>
                <a:spcPts val="0"/>
              </a:spcAft>
              <a:buSzPts val="2100"/>
              <a:buChar char="○"/>
              <a:defRPr sz="2100"/>
            </a:lvl8pPr>
            <a:lvl9pPr marL="4114800" lvl="8" indent="-361950" algn="l">
              <a:lnSpc>
                <a:spcPct val="115000"/>
              </a:lnSpc>
              <a:spcBef>
                <a:spcPts val="0"/>
              </a:spcBef>
              <a:spcAft>
                <a:spcPts val="0"/>
              </a:spcAft>
              <a:buSzPts val="2100"/>
              <a:buChar char="■"/>
              <a:defRPr sz="2100"/>
            </a:lvl9pPr>
          </a:lstStyle>
          <a:p>
            <a:endParaRPr/>
          </a:p>
        </p:txBody>
      </p:sp>
      <p:sp>
        <p:nvSpPr>
          <p:cNvPr id="98" name="Google Shape;98;p18"/>
          <p:cNvSpPr txBox="1">
            <a:spLocks noGrp="1"/>
          </p:cNvSpPr>
          <p:nvPr>
            <p:ph type="body" idx="2"/>
          </p:nvPr>
        </p:nvSpPr>
        <p:spPr>
          <a:xfrm>
            <a:off x="5798880" y="2458613"/>
            <a:ext cx="4799700" cy="7288200"/>
          </a:xfrm>
          <a:prstGeom prst="rect">
            <a:avLst/>
          </a:prstGeom>
          <a:noFill/>
          <a:ln>
            <a:noFill/>
          </a:ln>
        </p:spPr>
        <p:txBody>
          <a:bodyPr spcFirstLastPara="1" wrap="square" lIns="156450" tIns="156450" rIns="156450" bIns="156450" anchor="t" anchorCtr="0">
            <a:normAutofit/>
          </a:bodyPr>
          <a:lstStyle>
            <a:lvl1pPr marL="457200" lvl="0" indent="-381000" algn="l">
              <a:lnSpc>
                <a:spcPct val="115000"/>
              </a:lnSpc>
              <a:spcBef>
                <a:spcPts val="0"/>
              </a:spcBef>
              <a:spcAft>
                <a:spcPts val="0"/>
              </a:spcAft>
              <a:buSzPts val="2400"/>
              <a:buChar char="●"/>
              <a:defRPr sz="2400"/>
            </a:lvl1pPr>
            <a:lvl2pPr marL="914400" lvl="1" indent="-361950" algn="l">
              <a:lnSpc>
                <a:spcPct val="115000"/>
              </a:lnSpc>
              <a:spcBef>
                <a:spcPts val="0"/>
              </a:spcBef>
              <a:spcAft>
                <a:spcPts val="0"/>
              </a:spcAft>
              <a:buSzPts val="2100"/>
              <a:buChar char="○"/>
              <a:defRPr sz="2100"/>
            </a:lvl2pPr>
            <a:lvl3pPr marL="1371600" lvl="2" indent="-361950" algn="l">
              <a:lnSpc>
                <a:spcPct val="115000"/>
              </a:lnSpc>
              <a:spcBef>
                <a:spcPts val="0"/>
              </a:spcBef>
              <a:spcAft>
                <a:spcPts val="0"/>
              </a:spcAft>
              <a:buSzPts val="2100"/>
              <a:buChar char="■"/>
              <a:defRPr sz="2100"/>
            </a:lvl3pPr>
            <a:lvl4pPr marL="1828800" lvl="3" indent="-361950" algn="l">
              <a:lnSpc>
                <a:spcPct val="115000"/>
              </a:lnSpc>
              <a:spcBef>
                <a:spcPts val="0"/>
              </a:spcBef>
              <a:spcAft>
                <a:spcPts val="0"/>
              </a:spcAft>
              <a:buSzPts val="2100"/>
              <a:buChar char="●"/>
              <a:defRPr sz="2100"/>
            </a:lvl4pPr>
            <a:lvl5pPr marL="2286000" lvl="4" indent="-361950" algn="l">
              <a:lnSpc>
                <a:spcPct val="115000"/>
              </a:lnSpc>
              <a:spcBef>
                <a:spcPts val="0"/>
              </a:spcBef>
              <a:spcAft>
                <a:spcPts val="0"/>
              </a:spcAft>
              <a:buSzPts val="2100"/>
              <a:buChar char="○"/>
              <a:defRPr sz="2100"/>
            </a:lvl5pPr>
            <a:lvl6pPr marL="2743200" lvl="5" indent="-361950" algn="l">
              <a:lnSpc>
                <a:spcPct val="115000"/>
              </a:lnSpc>
              <a:spcBef>
                <a:spcPts val="0"/>
              </a:spcBef>
              <a:spcAft>
                <a:spcPts val="0"/>
              </a:spcAft>
              <a:buSzPts val="2100"/>
              <a:buChar char="■"/>
              <a:defRPr sz="2100"/>
            </a:lvl6pPr>
            <a:lvl7pPr marL="3200400" lvl="6" indent="-361950" algn="l">
              <a:lnSpc>
                <a:spcPct val="115000"/>
              </a:lnSpc>
              <a:spcBef>
                <a:spcPts val="0"/>
              </a:spcBef>
              <a:spcAft>
                <a:spcPts val="0"/>
              </a:spcAft>
              <a:buSzPts val="2100"/>
              <a:buChar char="●"/>
              <a:defRPr sz="2100"/>
            </a:lvl7pPr>
            <a:lvl8pPr marL="3657600" lvl="7" indent="-361950" algn="l">
              <a:lnSpc>
                <a:spcPct val="115000"/>
              </a:lnSpc>
              <a:spcBef>
                <a:spcPts val="0"/>
              </a:spcBef>
              <a:spcAft>
                <a:spcPts val="0"/>
              </a:spcAft>
              <a:buSzPts val="2100"/>
              <a:buChar char="○"/>
              <a:defRPr sz="2100"/>
            </a:lvl8pPr>
            <a:lvl9pPr marL="4114800" lvl="8" indent="-361950" algn="l">
              <a:lnSpc>
                <a:spcPct val="115000"/>
              </a:lnSpc>
              <a:spcBef>
                <a:spcPts val="0"/>
              </a:spcBef>
              <a:spcAft>
                <a:spcPts val="0"/>
              </a:spcAft>
              <a:buSzPts val="2100"/>
              <a:buChar char="■"/>
              <a:defRPr sz="2100"/>
            </a:lvl9pPr>
          </a:lstStyle>
          <a:p>
            <a:endParaRPr/>
          </a:p>
        </p:txBody>
      </p:sp>
      <p:sp>
        <p:nvSpPr>
          <p:cNvPr id="99" name="Google Shape;99;p18"/>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74040" y="949387"/>
            <a:ext cx="10224600" cy="1221900"/>
          </a:xfrm>
          <a:prstGeom prst="rect">
            <a:avLst/>
          </a:prstGeom>
          <a:noFill/>
          <a:ln>
            <a:noFill/>
          </a:ln>
        </p:spPr>
        <p:txBody>
          <a:bodyPr spcFirstLastPara="1" wrap="square" lIns="156450" tIns="156450" rIns="156450" bIns="156450" anchor="t" anchorCtr="0">
            <a:norm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02" name="Google Shape;102;p19"/>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74040" y="1185280"/>
            <a:ext cx="3369600" cy="1612200"/>
          </a:xfrm>
          <a:prstGeom prst="rect">
            <a:avLst/>
          </a:prstGeom>
          <a:noFill/>
          <a:ln>
            <a:noFill/>
          </a:ln>
        </p:spPr>
        <p:txBody>
          <a:bodyPr spcFirstLastPara="1" wrap="square" lIns="156450" tIns="156450" rIns="156450" bIns="156450" anchor="b" anchorCtr="0">
            <a:normAutofit/>
          </a:bodyPr>
          <a:lstStyle>
            <a:lvl1pPr lvl="0" algn="l">
              <a:lnSpc>
                <a:spcPct val="100000"/>
              </a:lnSpc>
              <a:spcBef>
                <a:spcPts val="0"/>
              </a:spcBef>
              <a:spcAft>
                <a:spcPts val="0"/>
              </a:spcAft>
              <a:buSzPts val="4100"/>
              <a:buNone/>
              <a:defRPr sz="4100"/>
            </a:lvl1pPr>
            <a:lvl2pPr lvl="1" algn="l">
              <a:lnSpc>
                <a:spcPct val="100000"/>
              </a:lnSpc>
              <a:spcBef>
                <a:spcPts val="0"/>
              </a:spcBef>
              <a:spcAft>
                <a:spcPts val="0"/>
              </a:spcAft>
              <a:buSzPts val="4100"/>
              <a:buNone/>
              <a:defRPr sz="4100"/>
            </a:lvl2pPr>
            <a:lvl3pPr lvl="2" algn="l">
              <a:lnSpc>
                <a:spcPct val="100000"/>
              </a:lnSpc>
              <a:spcBef>
                <a:spcPts val="0"/>
              </a:spcBef>
              <a:spcAft>
                <a:spcPts val="0"/>
              </a:spcAft>
              <a:buSzPts val="4100"/>
              <a:buNone/>
              <a:defRPr sz="4100"/>
            </a:lvl3pPr>
            <a:lvl4pPr lvl="3" algn="l">
              <a:lnSpc>
                <a:spcPct val="100000"/>
              </a:lnSpc>
              <a:spcBef>
                <a:spcPts val="0"/>
              </a:spcBef>
              <a:spcAft>
                <a:spcPts val="0"/>
              </a:spcAft>
              <a:buSzPts val="4100"/>
              <a:buNone/>
              <a:defRPr sz="4100"/>
            </a:lvl4pPr>
            <a:lvl5pPr lvl="4" algn="l">
              <a:lnSpc>
                <a:spcPct val="100000"/>
              </a:lnSpc>
              <a:spcBef>
                <a:spcPts val="0"/>
              </a:spcBef>
              <a:spcAft>
                <a:spcPts val="0"/>
              </a:spcAft>
              <a:buSzPts val="4100"/>
              <a:buNone/>
              <a:defRPr sz="4100"/>
            </a:lvl5pPr>
            <a:lvl6pPr lvl="5" algn="l">
              <a:lnSpc>
                <a:spcPct val="100000"/>
              </a:lnSpc>
              <a:spcBef>
                <a:spcPts val="0"/>
              </a:spcBef>
              <a:spcAft>
                <a:spcPts val="0"/>
              </a:spcAft>
              <a:buSzPts val="4100"/>
              <a:buNone/>
              <a:defRPr sz="4100"/>
            </a:lvl6pPr>
            <a:lvl7pPr lvl="6" algn="l">
              <a:lnSpc>
                <a:spcPct val="100000"/>
              </a:lnSpc>
              <a:spcBef>
                <a:spcPts val="0"/>
              </a:spcBef>
              <a:spcAft>
                <a:spcPts val="0"/>
              </a:spcAft>
              <a:buSzPts val="4100"/>
              <a:buNone/>
              <a:defRPr sz="4100"/>
            </a:lvl7pPr>
            <a:lvl8pPr lvl="7" algn="l">
              <a:lnSpc>
                <a:spcPct val="100000"/>
              </a:lnSpc>
              <a:spcBef>
                <a:spcPts val="0"/>
              </a:spcBef>
              <a:spcAft>
                <a:spcPts val="0"/>
              </a:spcAft>
              <a:buSzPts val="4100"/>
              <a:buNone/>
              <a:defRPr sz="4100"/>
            </a:lvl8pPr>
            <a:lvl9pPr lvl="8" algn="l">
              <a:lnSpc>
                <a:spcPct val="100000"/>
              </a:lnSpc>
              <a:spcBef>
                <a:spcPts val="0"/>
              </a:spcBef>
              <a:spcAft>
                <a:spcPts val="0"/>
              </a:spcAft>
              <a:buSzPts val="4100"/>
              <a:buNone/>
              <a:defRPr sz="4100"/>
            </a:lvl9pPr>
          </a:lstStyle>
          <a:p>
            <a:endParaRPr/>
          </a:p>
        </p:txBody>
      </p:sp>
      <p:sp>
        <p:nvSpPr>
          <p:cNvPr id="105" name="Google Shape;105;p20"/>
          <p:cNvSpPr txBox="1">
            <a:spLocks noGrp="1"/>
          </p:cNvSpPr>
          <p:nvPr>
            <p:ph type="body" idx="1"/>
          </p:nvPr>
        </p:nvSpPr>
        <p:spPr>
          <a:xfrm>
            <a:off x="374040" y="2964480"/>
            <a:ext cx="3369600" cy="6782700"/>
          </a:xfrm>
          <a:prstGeom prst="rect">
            <a:avLst/>
          </a:prstGeom>
          <a:noFill/>
          <a:ln>
            <a:noFill/>
          </a:ln>
        </p:spPr>
        <p:txBody>
          <a:bodyPr spcFirstLastPara="1" wrap="square" lIns="156450" tIns="156450" rIns="156450" bIns="156450" anchor="t" anchorCtr="0">
            <a:normAutofit/>
          </a:bodyPr>
          <a:lstStyle>
            <a:lvl1pPr marL="457200" lvl="0" indent="-361950" algn="l">
              <a:lnSpc>
                <a:spcPct val="115000"/>
              </a:lnSpc>
              <a:spcBef>
                <a:spcPts val="0"/>
              </a:spcBef>
              <a:spcAft>
                <a:spcPts val="0"/>
              </a:spcAft>
              <a:buSzPts val="2100"/>
              <a:buChar char="●"/>
              <a:defRPr sz="2100"/>
            </a:lvl1pPr>
            <a:lvl2pPr marL="914400" lvl="1" indent="-361950" algn="l">
              <a:lnSpc>
                <a:spcPct val="115000"/>
              </a:lnSpc>
              <a:spcBef>
                <a:spcPts val="0"/>
              </a:spcBef>
              <a:spcAft>
                <a:spcPts val="0"/>
              </a:spcAft>
              <a:buSzPts val="2100"/>
              <a:buChar char="○"/>
              <a:defRPr sz="2100"/>
            </a:lvl2pPr>
            <a:lvl3pPr marL="1371600" lvl="2" indent="-361950" algn="l">
              <a:lnSpc>
                <a:spcPct val="115000"/>
              </a:lnSpc>
              <a:spcBef>
                <a:spcPts val="0"/>
              </a:spcBef>
              <a:spcAft>
                <a:spcPts val="0"/>
              </a:spcAft>
              <a:buSzPts val="2100"/>
              <a:buChar char="■"/>
              <a:defRPr sz="2100"/>
            </a:lvl3pPr>
            <a:lvl4pPr marL="1828800" lvl="3" indent="-361950" algn="l">
              <a:lnSpc>
                <a:spcPct val="115000"/>
              </a:lnSpc>
              <a:spcBef>
                <a:spcPts val="0"/>
              </a:spcBef>
              <a:spcAft>
                <a:spcPts val="0"/>
              </a:spcAft>
              <a:buSzPts val="2100"/>
              <a:buChar char="●"/>
              <a:defRPr sz="2100"/>
            </a:lvl4pPr>
            <a:lvl5pPr marL="2286000" lvl="4" indent="-361950" algn="l">
              <a:lnSpc>
                <a:spcPct val="115000"/>
              </a:lnSpc>
              <a:spcBef>
                <a:spcPts val="0"/>
              </a:spcBef>
              <a:spcAft>
                <a:spcPts val="0"/>
              </a:spcAft>
              <a:buSzPts val="2100"/>
              <a:buChar char="○"/>
              <a:defRPr sz="2100"/>
            </a:lvl5pPr>
            <a:lvl6pPr marL="2743200" lvl="5" indent="-361950" algn="l">
              <a:lnSpc>
                <a:spcPct val="115000"/>
              </a:lnSpc>
              <a:spcBef>
                <a:spcPts val="0"/>
              </a:spcBef>
              <a:spcAft>
                <a:spcPts val="0"/>
              </a:spcAft>
              <a:buSzPts val="2100"/>
              <a:buChar char="■"/>
              <a:defRPr sz="2100"/>
            </a:lvl6pPr>
            <a:lvl7pPr marL="3200400" lvl="6" indent="-361950" algn="l">
              <a:lnSpc>
                <a:spcPct val="115000"/>
              </a:lnSpc>
              <a:spcBef>
                <a:spcPts val="0"/>
              </a:spcBef>
              <a:spcAft>
                <a:spcPts val="0"/>
              </a:spcAft>
              <a:buSzPts val="2100"/>
              <a:buChar char="●"/>
              <a:defRPr sz="2100"/>
            </a:lvl7pPr>
            <a:lvl8pPr marL="3657600" lvl="7" indent="-361950" algn="l">
              <a:lnSpc>
                <a:spcPct val="115000"/>
              </a:lnSpc>
              <a:spcBef>
                <a:spcPts val="0"/>
              </a:spcBef>
              <a:spcAft>
                <a:spcPts val="0"/>
              </a:spcAft>
              <a:buSzPts val="2100"/>
              <a:buChar char="○"/>
              <a:defRPr sz="2100"/>
            </a:lvl8pPr>
            <a:lvl9pPr marL="4114800" lvl="8" indent="-361950" algn="l">
              <a:lnSpc>
                <a:spcPct val="115000"/>
              </a:lnSpc>
              <a:spcBef>
                <a:spcPts val="0"/>
              </a:spcBef>
              <a:spcAft>
                <a:spcPts val="0"/>
              </a:spcAft>
              <a:buSzPts val="2100"/>
              <a:buChar char="■"/>
              <a:defRPr sz="2100"/>
            </a:lvl9pPr>
          </a:lstStyle>
          <a:p>
            <a:endParaRPr/>
          </a:p>
        </p:txBody>
      </p:sp>
      <p:sp>
        <p:nvSpPr>
          <p:cNvPr id="106" name="Google Shape;106;p20"/>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588300" y="960320"/>
            <a:ext cx="7641300" cy="8727000"/>
          </a:xfrm>
          <a:prstGeom prst="rect">
            <a:avLst/>
          </a:prstGeom>
          <a:noFill/>
          <a:ln>
            <a:noFill/>
          </a:ln>
        </p:spPr>
        <p:txBody>
          <a:bodyPr spcFirstLastPara="1" wrap="square" lIns="156450" tIns="156450" rIns="156450" bIns="156450" anchor="ctr" anchorCtr="0">
            <a:normAutofit/>
          </a:bodyPr>
          <a:lstStyle>
            <a:lvl1pPr lvl="0" algn="l">
              <a:lnSpc>
                <a:spcPct val="100000"/>
              </a:lnSpc>
              <a:spcBef>
                <a:spcPts val="0"/>
              </a:spcBef>
              <a:spcAft>
                <a:spcPts val="0"/>
              </a:spcAft>
              <a:buSzPts val="8200"/>
              <a:buNone/>
              <a:defRPr sz="8200"/>
            </a:lvl1pPr>
            <a:lvl2pPr lvl="1" algn="l">
              <a:lnSpc>
                <a:spcPct val="100000"/>
              </a:lnSpc>
              <a:spcBef>
                <a:spcPts val="0"/>
              </a:spcBef>
              <a:spcAft>
                <a:spcPts val="0"/>
              </a:spcAft>
              <a:buSzPts val="8200"/>
              <a:buNone/>
              <a:defRPr sz="8200"/>
            </a:lvl2pPr>
            <a:lvl3pPr lvl="2" algn="l">
              <a:lnSpc>
                <a:spcPct val="100000"/>
              </a:lnSpc>
              <a:spcBef>
                <a:spcPts val="0"/>
              </a:spcBef>
              <a:spcAft>
                <a:spcPts val="0"/>
              </a:spcAft>
              <a:buSzPts val="8200"/>
              <a:buNone/>
              <a:defRPr sz="8200"/>
            </a:lvl3pPr>
            <a:lvl4pPr lvl="3" algn="l">
              <a:lnSpc>
                <a:spcPct val="100000"/>
              </a:lnSpc>
              <a:spcBef>
                <a:spcPts val="0"/>
              </a:spcBef>
              <a:spcAft>
                <a:spcPts val="0"/>
              </a:spcAft>
              <a:buSzPts val="8200"/>
              <a:buNone/>
              <a:defRPr sz="8200"/>
            </a:lvl4pPr>
            <a:lvl5pPr lvl="4" algn="l">
              <a:lnSpc>
                <a:spcPct val="100000"/>
              </a:lnSpc>
              <a:spcBef>
                <a:spcPts val="0"/>
              </a:spcBef>
              <a:spcAft>
                <a:spcPts val="0"/>
              </a:spcAft>
              <a:buSzPts val="8200"/>
              <a:buNone/>
              <a:defRPr sz="8200"/>
            </a:lvl5pPr>
            <a:lvl6pPr lvl="5" algn="l">
              <a:lnSpc>
                <a:spcPct val="100000"/>
              </a:lnSpc>
              <a:spcBef>
                <a:spcPts val="0"/>
              </a:spcBef>
              <a:spcAft>
                <a:spcPts val="0"/>
              </a:spcAft>
              <a:buSzPts val="8200"/>
              <a:buNone/>
              <a:defRPr sz="8200"/>
            </a:lvl6pPr>
            <a:lvl7pPr lvl="6" algn="l">
              <a:lnSpc>
                <a:spcPct val="100000"/>
              </a:lnSpc>
              <a:spcBef>
                <a:spcPts val="0"/>
              </a:spcBef>
              <a:spcAft>
                <a:spcPts val="0"/>
              </a:spcAft>
              <a:buSzPts val="8200"/>
              <a:buNone/>
              <a:defRPr sz="8200"/>
            </a:lvl7pPr>
            <a:lvl8pPr lvl="7" algn="l">
              <a:lnSpc>
                <a:spcPct val="100000"/>
              </a:lnSpc>
              <a:spcBef>
                <a:spcPts val="0"/>
              </a:spcBef>
              <a:spcAft>
                <a:spcPts val="0"/>
              </a:spcAft>
              <a:buSzPts val="8200"/>
              <a:buNone/>
              <a:defRPr sz="8200"/>
            </a:lvl8pPr>
            <a:lvl9pPr lvl="8" algn="l">
              <a:lnSpc>
                <a:spcPct val="100000"/>
              </a:lnSpc>
              <a:spcBef>
                <a:spcPts val="0"/>
              </a:spcBef>
              <a:spcAft>
                <a:spcPts val="0"/>
              </a:spcAft>
              <a:buSzPts val="8200"/>
              <a:buNone/>
              <a:defRPr sz="8200"/>
            </a:lvl9pPr>
          </a:lstStyle>
          <a:p>
            <a:endParaRPr/>
          </a:p>
        </p:txBody>
      </p:sp>
      <p:sp>
        <p:nvSpPr>
          <p:cNvPr id="109" name="Google Shape;109;p21"/>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22"/>
          <p:cNvSpPr/>
          <p:nvPr/>
        </p:nvSpPr>
        <p:spPr>
          <a:xfrm>
            <a:off x="5486400" y="-267"/>
            <a:ext cx="5486400" cy="10972800"/>
          </a:xfrm>
          <a:prstGeom prst="rect">
            <a:avLst/>
          </a:prstGeom>
          <a:solidFill>
            <a:schemeClr val="lt2"/>
          </a:solidFill>
          <a:ln>
            <a:noFill/>
          </a:ln>
        </p:spPr>
        <p:txBody>
          <a:bodyPr spcFirstLastPara="1" wrap="square" lIns="156450" tIns="156450" rIns="156450" bIns="156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2"/>
          <p:cNvSpPr txBox="1">
            <a:spLocks noGrp="1"/>
          </p:cNvSpPr>
          <p:nvPr>
            <p:ph type="title"/>
          </p:nvPr>
        </p:nvSpPr>
        <p:spPr>
          <a:xfrm>
            <a:off x="318600" y="2630773"/>
            <a:ext cx="4854300" cy="3162300"/>
          </a:xfrm>
          <a:prstGeom prst="rect">
            <a:avLst/>
          </a:prstGeom>
          <a:noFill/>
          <a:ln>
            <a:noFill/>
          </a:ln>
        </p:spPr>
        <p:txBody>
          <a:bodyPr spcFirstLastPara="1" wrap="square" lIns="156450" tIns="156450" rIns="156450" bIns="156450" anchor="b" anchorCtr="0">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113" name="Google Shape;113;p22"/>
          <p:cNvSpPr txBox="1">
            <a:spLocks noGrp="1"/>
          </p:cNvSpPr>
          <p:nvPr>
            <p:ph type="subTitle" idx="1"/>
          </p:nvPr>
        </p:nvSpPr>
        <p:spPr>
          <a:xfrm>
            <a:off x="318600" y="5979893"/>
            <a:ext cx="4854300" cy="2634900"/>
          </a:xfrm>
          <a:prstGeom prst="rect">
            <a:avLst/>
          </a:prstGeom>
          <a:noFill/>
          <a:ln>
            <a:noFill/>
          </a:ln>
        </p:spPr>
        <p:txBody>
          <a:bodyPr spcFirstLastPara="1" wrap="square" lIns="156450" tIns="156450" rIns="156450" bIns="156450" anchor="t"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4" name="Google Shape;114;p22"/>
          <p:cNvSpPr txBox="1">
            <a:spLocks noGrp="1"/>
          </p:cNvSpPr>
          <p:nvPr>
            <p:ph type="body" idx="2"/>
          </p:nvPr>
        </p:nvSpPr>
        <p:spPr>
          <a:xfrm>
            <a:off x="5927400" y="1544693"/>
            <a:ext cx="4604400" cy="7882800"/>
          </a:xfrm>
          <a:prstGeom prst="rect">
            <a:avLst/>
          </a:prstGeom>
          <a:noFill/>
          <a:ln>
            <a:noFill/>
          </a:ln>
        </p:spPr>
        <p:txBody>
          <a:bodyPr spcFirstLastPara="1" wrap="square" lIns="156450" tIns="156450" rIns="156450" bIns="156450" anchor="ctr" anchorCtr="0">
            <a:normAutofit/>
          </a:bodyPr>
          <a:lstStyle>
            <a:lvl1pPr marL="457200" lvl="0" indent="-425450" algn="l">
              <a:lnSpc>
                <a:spcPct val="115000"/>
              </a:lnSpc>
              <a:spcBef>
                <a:spcPts val="0"/>
              </a:spcBef>
              <a:spcAft>
                <a:spcPts val="0"/>
              </a:spcAft>
              <a:buSzPts val="31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115" name="Google Shape;115;p22"/>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54384" y="584210"/>
            <a:ext cx="9464100" cy="2121000"/>
          </a:xfrm>
          <a:prstGeom prst="rect">
            <a:avLst/>
          </a:prstGeom>
          <a:noFill/>
          <a:ln>
            <a:noFill/>
          </a:ln>
        </p:spPr>
        <p:txBody>
          <a:bodyPr spcFirstLastPara="1" wrap="square" lIns="111350" tIns="55650" rIns="111350" bIns="55650" anchor="ctr" anchorCtr="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17" name="Google Shape;17;p4"/>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18" name="Google Shape;18;p4"/>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19" name="Google Shape;19;p4"/>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23"/>
          <p:cNvSpPr txBox="1">
            <a:spLocks noGrp="1"/>
          </p:cNvSpPr>
          <p:nvPr>
            <p:ph type="body" idx="1"/>
          </p:nvPr>
        </p:nvSpPr>
        <p:spPr>
          <a:xfrm>
            <a:off x="374040" y="9025227"/>
            <a:ext cx="7198500" cy="1290900"/>
          </a:xfrm>
          <a:prstGeom prst="rect">
            <a:avLst/>
          </a:prstGeom>
          <a:noFill/>
          <a:ln>
            <a:noFill/>
          </a:ln>
        </p:spPr>
        <p:txBody>
          <a:bodyPr spcFirstLastPara="1" wrap="square" lIns="156450" tIns="156450" rIns="156450" bIns="156450" anchor="ctr" anchorCtr="0">
            <a:normAutofit/>
          </a:bodyPr>
          <a:lstStyle>
            <a:lvl1pPr marL="457200" lvl="0" indent="-228600" algn="l">
              <a:lnSpc>
                <a:spcPct val="100000"/>
              </a:lnSpc>
              <a:spcBef>
                <a:spcPts val="0"/>
              </a:spcBef>
              <a:spcAft>
                <a:spcPts val="0"/>
              </a:spcAft>
              <a:buSzPts val="3100"/>
              <a:buNone/>
              <a:defRPr/>
            </a:lvl1pPr>
          </a:lstStyle>
          <a:p>
            <a:endParaRPr/>
          </a:p>
        </p:txBody>
      </p:sp>
      <p:sp>
        <p:nvSpPr>
          <p:cNvPr id="118" name="Google Shape;118;p23"/>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24"/>
          <p:cNvSpPr txBox="1">
            <a:spLocks noGrp="1"/>
          </p:cNvSpPr>
          <p:nvPr>
            <p:ph type="title" hasCustomPrompt="1"/>
          </p:nvPr>
        </p:nvSpPr>
        <p:spPr>
          <a:xfrm>
            <a:off x="374040" y="2359733"/>
            <a:ext cx="10224600" cy="4188900"/>
          </a:xfrm>
          <a:prstGeom prst="rect">
            <a:avLst/>
          </a:prstGeom>
          <a:noFill/>
          <a:ln>
            <a:noFill/>
          </a:ln>
        </p:spPr>
        <p:txBody>
          <a:bodyPr spcFirstLastPara="1" wrap="square" lIns="156450" tIns="156450" rIns="156450" bIns="156450" anchor="b" anchorCtr="0">
            <a:normAutofit/>
          </a:bodyPr>
          <a:lstStyle>
            <a:lvl1pPr lvl="0" algn="ctr">
              <a:lnSpc>
                <a:spcPct val="100000"/>
              </a:lnSpc>
              <a:spcBef>
                <a:spcPts val="0"/>
              </a:spcBef>
              <a:spcAft>
                <a:spcPts val="0"/>
              </a:spcAft>
              <a:buSzPts val="20500"/>
              <a:buNone/>
              <a:defRPr sz="20500"/>
            </a:lvl1pPr>
            <a:lvl2pPr lvl="1" algn="ctr">
              <a:lnSpc>
                <a:spcPct val="100000"/>
              </a:lnSpc>
              <a:spcBef>
                <a:spcPts val="0"/>
              </a:spcBef>
              <a:spcAft>
                <a:spcPts val="0"/>
              </a:spcAft>
              <a:buSzPts val="20500"/>
              <a:buNone/>
              <a:defRPr sz="20500"/>
            </a:lvl2pPr>
            <a:lvl3pPr lvl="2" algn="ctr">
              <a:lnSpc>
                <a:spcPct val="100000"/>
              </a:lnSpc>
              <a:spcBef>
                <a:spcPts val="0"/>
              </a:spcBef>
              <a:spcAft>
                <a:spcPts val="0"/>
              </a:spcAft>
              <a:buSzPts val="20500"/>
              <a:buNone/>
              <a:defRPr sz="20500"/>
            </a:lvl3pPr>
            <a:lvl4pPr lvl="3" algn="ctr">
              <a:lnSpc>
                <a:spcPct val="100000"/>
              </a:lnSpc>
              <a:spcBef>
                <a:spcPts val="0"/>
              </a:spcBef>
              <a:spcAft>
                <a:spcPts val="0"/>
              </a:spcAft>
              <a:buSzPts val="20500"/>
              <a:buNone/>
              <a:defRPr sz="20500"/>
            </a:lvl4pPr>
            <a:lvl5pPr lvl="4" algn="ctr">
              <a:lnSpc>
                <a:spcPct val="100000"/>
              </a:lnSpc>
              <a:spcBef>
                <a:spcPts val="0"/>
              </a:spcBef>
              <a:spcAft>
                <a:spcPts val="0"/>
              </a:spcAft>
              <a:buSzPts val="20500"/>
              <a:buNone/>
              <a:defRPr sz="20500"/>
            </a:lvl5pPr>
            <a:lvl6pPr lvl="5" algn="ctr">
              <a:lnSpc>
                <a:spcPct val="100000"/>
              </a:lnSpc>
              <a:spcBef>
                <a:spcPts val="0"/>
              </a:spcBef>
              <a:spcAft>
                <a:spcPts val="0"/>
              </a:spcAft>
              <a:buSzPts val="20500"/>
              <a:buNone/>
              <a:defRPr sz="20500"/>
            </a:lvl6pPr>
            <a:lvl7pPr lvl="6" algn="ctr">
              <a:lnSpc>
                <a:spcPct val="100000"/>
              </a:lnSpc>
              <a:spcBef>
                <a:spcPts val="0"/>
              </a:spcBef>
              <a:spcAft>
                <a:spcPts val="0"/>
              </a:spcAft>
              <a:buSzPts val="20500"/>
              <a:buNone/>
              <a:defRPr sz="20500"/>
            </a:lvl7pPr>
            <a:lvl8pPr lvl="7" algn="ctr">
              <a:lnSpc>
                <a:spcPct val="100000"/>
              </a:lnSpc>
              <a:spcBef>
                <a:spcPts val="0"/>
              </a:spcBef>
              <a:spcAft>
                <a:spcPts val="0"/>
              </a:spcAft>
              <a:buSzPts val="20500"/>
              <a:buNone/>
              <a:defRPr sz="20500"/>
            </a:lvl8pPr>
            <a:lvl9pPr lvl="8" algn="ctr">
              <a:lnSpc>
                <a:spcPct val="100000"/>
              </a:lnSpc>
              <a:spcBef>
                <a:spcPts val="0"/>
              </a:spcBef>
              <a:spcAft>
                <a:spcPts val="0"/>
              </a:spcAft>
              <a:buSzPts val="20500"/>
              <a:buNone/>
              <a:defRPr sz="20500"/>
            </a:lvl9pPr>
          </a:lstStyle>
          <a:p>
            <a:r>
              <a:t>xx%</a:t>
            </a:r>
          </a:p>
        </p:txBody>
      </p:sp>
      <p:sp>
        <p:nvSpPr>
          <p:cNvPr id="121" name="Google Shape;121;p24"/>
          <p:cNvSpPr txBox="1">
            <a:spLocks noGrp="1"/>
          </p:cNvSpPr>
          <p:nvPr>
            <p:ph type="body" idx="1"/>
          </p:nvPr>
        </p:nvSpPr>
        <p:spPr>
          <a:xfrm>
            <a:off x="374040" y="6724747"/>
            <a:ext cx="10224600" cy="2775000"/>
          </a:xfrm>
          <a:prstGeom prst="rect">
            <a:avLst/>
          </a:prstGeom>
          <a:noFill/>
          <a:ln>
            <a:noFill/>
          </a:ln>
        </p:spPr>
        <p:txBody>
          <a:bodyPr spcFirstLastPara="1" wrap="square" lIns="156450" tIns="156450" rIns="156450" bIns="156450" anchor="t" anchorCtr="0">
            <a:normAutofit/>
          </a:bodyPr>
          <a:lstStyle>
            <a:lvl1pPr marL="457200" lvl="0" indent="-425450" algn="ctr">
              <a:lnSpc>
                <a:spcPct val="115000"/>
              </a:lnSpc>
              <a:spcBef>
                <a:spcPts val="0"/>
              </a:spcBef>
              <a:spcAft>
                <a:spcPts val="0"/>
              </a:spcAft>
              <a:buSzPts val="3100"/>
              <a:buChar char="●"/>
              <a:defRPr/>
            </a:lvl1pPr>
            <a:lvl2pPr marL="914400" lvl="1" indent="-381000" algn="ctr">
              <a:lnSpc>
                <a:spcPct val="115000"/>
              </a:lnSpc>
              <a:spcBef>
                <a:spcPts val="0"/>
              </a:spcBef>
              <a:spcAft>
                <a:spcPts val="0"/>
              </a:spcAft>
              <a:buSzPts val="2400"/>
              <a:buChar char="○"/>
              <a:defRPr/>
            </a:lvl2pPr>
            <a:lvl3pPr marL="1371600" lvl="2" indent="-381000" algn="ctr">
              <a:lnSpc>
                <a:spcPct val="115000"/>
              </a:lnSpc>
              <a:spcBef>
                <a:spcPts val="0"/>
              </a:spcBef>
              <a:spcAft>
                <a:spcPts val="0"/>
              </a:spcAft>
              <a:buSzPts val="2400"/>
              <a:buChar char="■"/>
              <a:defRPr/>
            </a:lvl3pPr>
            <a:lvl4pPr marL="1828800" lvl="3" indent="-381000" algn="ctr">
              <a:lnSpc>
                <a:spcPct val="115000"/>
              </a:lnSpc>
              <a:spcBef>
                <a:spcPts val="0"/>
              </a:spcBef>
              <a:spcAft>
                <a:spcPts val="0"/>
              </a:spcAft>
              <a:buSzPts val="2400"/>
              <a:buChar char="●"/>
              <a:defRPr/>
            </a:lvl4pPr>
            <a:lvl5pPr marL="2286000" lvl="4" indent="-381000" algn="ctr">
              <a:lnSpc>
                <a:spcPct val="115000"/>
              </a:lnSpc>
              <a:spcBef>
                <a:spcPts val="0"/>
              </a:spcBef>
              <a:spcAft>
                <a:spcPts val="0"/>
              </a:spcAft>
              <a:buSzPts val="2400"/>
              <a:buChar char="○"/>
              <a:defRPr/>
            </a:lvl5pPr>
            <a:lvl6pPr marL="2743200" lvl="5" indent="-381000" algn="ctr">
              <a:lnSpc>
                <a:spcPct val="115000"/>
              </a:lnSpc>
              <a:spcBef>
                <a:spcPts val="0"/>
              </a:spcBef>
              <a:spcAft>
                <a:spcPts val="0"/>
              </a:spcAft>
              <a:buSzPts val="2400"/>
              <a:buChar char="■"/>
              <a:defRPr/>
            </a:lvl6pPr>
            <a:lvl7pPr marL="3200400" lvl="6" indent="-381000" algn="ctr">
              <a:lnSpc>
                <a:spcPct val="115000"/>
              </a:lnSpc>
              <a:spcBef>
                <a:spcPts val="0"/>
              </a:spcBef>
              <a:spcAft>
                <a:spcPts val="0"/>
              </a:spcAft>
              <a:buSzPts val="2400"/>
              <a:buChar char="●"/>
              <a:defRPr/>
            </a:lvl7pPr>
            <a:lvl8pPr marL="3657600" lvl="7" indent="-381000" algn="ctr">
              <a:lnSpc>
                <a:spcPct val="115000"/>
              </a:lnSpc>
              <a:spcBef>
                <a:spcPts val="0"/>
              </a:spcBef>
              <a:spcAft>
                <a:spcPts val="0"/>
              </a:spcAft>
              <a:buSzPts val="2400"/>
              <a:buChar char="○"/>
              <a:defRPr/>
            </a:lvl8pPr>
            <a:lvl9pPr marL="4114800" lvl="8" indent="-381000" algn="ctr">
              <a:lnSpc>
                <a:spcPct val="115000"/>
              </a:lnSpc>
              <a:spcBef>
                <a:spcPts val="0"/>
              </a:spcBef>
              <a:spcAft>
                <a:spcPts val="0"/>
              </a:spcAft>
              <a:buSzPts val="2400"/>
              <a:buChar char="■"/>
              <a:defRPr/>
            </a:lvl9pPr>
          </a:lstStyle>
          <a:p>
            <a:endParaRPr/>
          </a:p>
        </p:txBody>
      </p:sp>
      <p:sp>
        <p:nvSpPr>
          <p:cNvPr id="122" name="Google Shape;122;p24"/>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25"/>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54384" y="584210"/>
            <a:ext cx="9464100" cy="2121000"/>
          </a:xfrm>
          <a:prstGeom prst="rect">
            <a:avLst/>
          </a:prstGeom>
          <a:noFill/>
          <a:ln>
            <a:noFill/>
          </a:ln>
        </p:spPr>
        <p:txBody>
          <a:bodyPr spcFirstLastPara="1" wrap="square" lIns="111350" tIns="55650" rIns="111350" bIns="55650" anchor="ctr" anchorCtr="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22" name="Google Shape;22;p5"/>
          <p:cNvSpPr txBox="1">
            <a:spLocks noGrp="1"/>
          </p:cNvSpPr>
          <p:nvPr>
            <p:ph type="body" idx="1"/>
          </p:nvPr>
        </p:nvSpPr>
        <p:spPr>
          <a:xfrm>
            <a:off x="754384" y="2921001"/>
            <a:ext cx="9464100" cy="69618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23" name="Google Shape;23;p5"/>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24" name="Google Shape;24;p5"/>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25" name="Google Shape;25;p5"/>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6"/>
          <p:cNvSpPr txBox="1">
            <a:spLocks noGrp="1"/>
          </p:cNvSpPr>
          <p:nvPr>
            <p:ph type="ctrTitle"/>
          </p:nvPr>
        </p:nvSpPr>
        <p:spPr>
          <a:xfrm>
            <a:off x="822960" y="1795781"/>
            <a:ext cx="9327000" cy="3820200"/>
          </a:xfrm>
          <a:prstGeom prst="rect">
            <a:avLst/>
          </a:prstGeom>
          <a:noFill/>
          <a:ln>
            <a:noFill/>
          </a:ln>
        </p:spPr>
        <p:txBody>
          <a:bodyPr spcFirstLastPara="1" wrap="square" lIns="111350" tIns="55650" rIns="111350" bIns="55650" anchor="b" anchorCtr="0">
            <a:normAutofit/>
          </a:bodyPr>
          <a:lstStyle>
            <a:lvl1pPr lvl="0" algn="ctr">
              <a:lnSpc>
                <a:spcPct val="90000"/>
              </a:lnSpc>
              <a:spcBef>
                <a:spcPts val="0"/>
              </a:spcBef>
              <a:spcAft>
                <a:spcPts val="0"/>
              </a:spcAft>
              <a:buClr>
                <a:schemeClr val="dk1"/>
              </a:buClr>
              <a:buSzPts val="6200"/>
              <a:buFont typeface="Arial"/>
              <a:buNone/>
              <a:defRPr sz="6200"/>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28" name="Google Shape;28;p6"/>
          <p:cNvSpPr txBox="1">
            <a:spLocks noGrp="1"/>
          </p:cNvSpPr>
          <p:nvPr>
            <p:ph type="subTitle" idx="1"/>
          </p:nvPr>
        </p:nvSpPr>
        <p:spPr>
          <a:xfrm>
            <a:off x="1371600" y="5763262"/>
            <a:ext cx="8229600" cy="2649600"/>
          </a:xfrm>
          <a:prstGeom prst="rect">
            <a:avLst/>
          </a:prstGeom>
          <a:noFill/>
          <a:ln>
            <a:noFill/>
          </a:ln>
        </p:spPr>
        <p:txBody>
          <a:bodyPr spcFirstLastPara="1" wrap="square" lIns="111350" tIns="55650" rIns="111350" bIns="55650" anchor="t" anchorCtr="0">
            <a:normAutofit/>
          </a:bodyPr>
          <a:lstStyle>
            <a:lvl1pPr lvl="0" algn="ctr">
              <a:lnSpc>
                <a:spcPct val="90000"/>
              </a:lnSpc>
              <a:spcBef>
                <a:spcPts val="1000"/>
              </a:spcBef>
              <a:spcAft>
                <a:spcPts val="0"/>
              </a:spcAft>
              <a:buClr>
                <a:schemeClr val="dk1"/>
              </a:buClr>
              <a:buSzPts val="2600"/>
              <a:buNone/>
              <a:defRPr sz="2600"/>
            </a:lvl1pPr>
            <a:lvl2pPr lvl="1" algn="ctr">
              <a:lnSpc>
                <a:spcPct val="90000"/>
              </a:lnSpc>
              <a:spcBef>
                <a:spcPts val="500"/>
              </a:spcBef>
              <a:spcAft>
                <a:spcPts val="0"/>
              </a:spcAft>
              <a:buClr>
                <a:schemeClr val="dk1"/>
              </a:buClr>
              <a:buSzPts val="2100"/>
              <a:buNone/>
              <a:defRPr sz="2100"/>
            </a:lvl2pPr>
            <a:lvl3pPr lvl="2" algn="ctr">
              <a:lnSpc>
                <a:spcPct val="90000"/>
              </a:lnSpc>
              <a:spcBef>
                <a:spcPts val="500"/>
              </a:spcBef>
              <a:spcAft>
                <a:spcPts val="0"/>
              </a:spcAft>
              <a:buClr>
                <a:schemeClr val="dk1"/>
              </a:buClr>
              <a:buSzPts val="1900"/>
              <a:buNone/>
              <a:defRPr sz="1900"/>
            </a:lvl3pPr>
            <a:lvl4pPr lvl="3" algn="ctr">
              <a:lnSpc>
                <a:spcPct val="90000"/>
              </a:lnSpc>
              <a:spcBef>
                <a:spcPts val="500"/>
              </a:spcBef>
              <a:spcAft>
                <a:spcPts val="0"/>
              </a:spcAft>
              <a:buClr>
                <a:schemeClr val="dk1"/>
              </a:buClr>
              <a:buSzPts val="1700"/>
              <a:buNone/>
              <a:defRPr sz="1700"/>
            </a:lvl4pPr>
            <a:lvl5pPr lvl="4" algn="ctr">
              <a:lnSpc>
                <a:spcPct val="90000"/>
              </a:lnSpc>
              <a:spcBef>
                <a:spcPts val="500"/>
              </a:spcBef>
              <a:spcAft>
                <a:spcPts val="0"/>
              </a:spcAft>
              <a:buClr>
                <a:schemeClr val="dk1"/>
              </a:buClr>
              <a:buSzPts val="1700"/>
              <a:buNone/>
              <a:defRPr sz="1700"/>
            </a:lvl5pPr>
            <a:lvl6pPr lvl="5" algn="ctr">
              <a:lnSpc>
                <a:spcPct val="90000"/>
              </a:lnSpc>
              <a:spcBef>
                <a:spcPts val="500"/>
              </a:spcBef>
              <a:spcAft>
                <a:spcPts val="0"/>
              </a:spcAft>
              <a:buClr>
                <a:schemeClr val="dk1"/>
              </a:buClr>
              <a:buSzPts val="1700"/>
              <a:buNone/>
              <a:defRPr sz="1700"/>
            </a:lvl6pPr>
            <a:lvl7pPr lvl="6" algn="ctr">
              <a:lnSpc>
                <a:spcPct val="90000"/>
              </a:lnSpc>
              <a:spcBef>
                <a:spcPts val="500"/>
              </a:spcBef>
              <a:spcAft>
                <a:spcPts val="0"/>
              </a:spcAft>
              <a:buClr>
                <a:schemeClr val="dk1"/>
              </a:buClr>
              <a:buSzPts val="1700"/>
              <a:buNone/>
              <a:defRPr sz="1700"/>
            </a:lvl7pPr>
            <a:lvl8pPr lvl="7" algn="ctr">
              <a:lnSpc>
                <a:spcPct val="90000"/>
              </a:lnSpc>
              <a:spcBef>
                <a:spcPts val="500"/>
              </a:spcBef>
              <a:spcAft>
                <a:spcPts val="0"/>
              </a:spcAft>
              <a:buClr>
                <a:schemeClr val="dk1"/>
              </a:buClr>
              <a:buSzPts val="1700"/>
              <a:buNone/>
              <a:defRPr sz="1700"/>
            </a:lvl8pPr>
            <a:lvl9pPr lvl="8" algn="ctr">
              <a:lnSpc>
                <a:spcPct val="90000"/>
              </a:lnSpc>
              <a:spcBef>
                <a:spcPts val="500"/>
              </a:spcBef>
              <a:spcAft>
                <a:spcPts val="0"/>
              </a:spcAft>
              <a:buClr>
                <a:schemeClr val="dk1"/>
              </a:buClr>
              <a:buSzPts val="1700"/>
              <a:buNone/>
              <a:defRPr sz="1700"/>
            </a:lvl9pPr>
          </a:lstStyle>
          <a:p>
            <a:endParaRPr/>
          </a:p>
        </p:txBody>
      </p:sp>
      <p:sp>
        <p:nvSpPr>
          <p:cNvPr id="29" name="Google Shape;29;p6"/>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30" name="Google Shape;30;p6"/>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31" name="Google Shape;31;p6"/>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48669" y="2735591"/>
            <a:ext cx="9464100" cy="4564500"/>
          </a:xfrm>
          <a:prstGeom prst="rect">
            <a:avLst/>
          </a:prstGeom>
          <a:noFill/>
          <a:ln>
            <a:noFill/>
          </a:ln>
        </p:spPr>
        <p:txBody>
          <a:bodyPr spcFirstLastPara="1" wrap="square" lIns="111350" tIns="55650" rIns="111350" bIns="55650" anchor="b" anchorCtr="0">
            <a:normAutofit/>
          </a:bodyPr>
          <a:lstStyle>
            <a:lvl1pPr lvl="0" algn="l">
              <a:lnSpc>
                <a:spcPct val="90000"/>
              </a:lnSpc>
              <a:spcBef>
                <a:spcPts val="0"/>
              </a:spcBef>
              <a:spcAft>
                <a:spcPts val="0"/>
              </a:spcAft>
              <a:buClr>
                <a:schemeClr val="dk1"/>
              </a:buClr>
              <a:buSzPts val="6200"/>
              <a:buFont typeface="Arial"/>
              <a:buNone/>
              <a:defRPr sz="6200"/>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34" name="Google Shape;34;p7"/>
          <p:cNvSpPr txBox="1">
            <a:spLocks noGrp="1"/>
          </p:cNvSpPr>
          <p:nvPr>
            <p:ph type="body" idx="1"/>
          </p:nvPr>
        </p:nvSpPr>
        <p:spPr>
          <a:xfrm>
            <a:off x="748669" y="7343151"/>
            <a:ext cx="9464100" cy="2400000"/>
          </a:xfrm>
          <a:prstGeom prst="rect">
            <a:avLst/>
          </a:prstGeom>
          <a:noFill/>
          <a:ln>
            <a:noFill/>
          </a:ln>
        </p:spPr>
        <p:txBody>
          <a:bodyPr spcFirstLastPara="1" wrap="square" lIns="111350" tIns="55650" rIns="111350" bIns="55650" anchor="t" anchorCtr="0">
            <a:normAutofit/>
          </a:bodyPr>
          <a:lstStyle>
            <a:lvl1pPr marL="457200" lvl="0" indent="-228600" algn="l">
              <a:lnSpc>
                <a:spcPct val="90000"/>
              </a:lnSpc>
              <a:spcBef>
                <a:spcPts val="1000"/>
              </a:spcBef>
              <a:spcAft>
                <a:spcPts val="0"/>
              </a:spcAft>
              <a:buClr>
                <a:schemeClr val="dk1"/>
              </a:buClr>
              <a:buSzPts val="2600"/>
              <a:buNone/>
              <a:defRPr sz="2600">
                <a:solidFill>
                  <a:schemeClr val="dk1"/>
                </a:solidFill>
              </a:defRPr>
            </a:lvl1pPr>
            <a:lvl2pPr marL="914400" lvl="1" indent="-228600" algn="l">
              <a:lnSpc>
                <a:spcPct val="90000"/>
              </a:lnSpc>
              <a:spcBef>
                <a:spcPts val="500"/>
              </a:spcBef>
              <a:spcAft>
                <a:spcPts val="0"/>
              </a:spcAft>
              <a:buClr>
                <a:srgbClr val="888888"/>
              </a:buClr>
              <a:buSzPts val="2100"/>
              <a:buNone/>
              <a:defRPr sz="2100">
                <a:solidFill>
                  <a:srgbClr val="888888"/>
                </a:solidFill>
              </a:defRPr>
            </a:lvl2pPr>
            <a:lvl3pPr marL="1371600" lvl="2" indent="-228600" algn="l">
              <a:lnSpc>
                <a:spcPct val="90000"/>
              </a:lnSpc>
              <a:spcBef>
                <a:spcPts val="500"/>
              </a:spcBef>
              <a:spcAft>
                <a:spcPts val="0"/>
              </a:spcAft>
              <a:buClr>
                <a:srgbClr val="888888"/>
              </a:buClr>
              <a:buSzPts val="1900"/>
              <a:buNone/>
              <a:defRPr sz="1900">
                <a:solidFill>
                  <a:srgbClr val="888888"/>
                </a:solidFill>
              </a:defRPr>
            </a:lvl3pPr>
            <a:lvl4pPr marL="1828800" lvl="3" indent="-228600" algn="l">
              <a:lnSpc>
                <a:spcPct val="90000"/>
              </a:lnSpc>
              <a:spcBef>
                <a:spcPts val="500"/>
              </a:spcBef>
              <a:spcAft>
                <a:spcPts val="0"/>
              </a:spcAft>
              <a:buClr>
                <a:srgbClr val="888888"/>
              </a:buClr>
              <a:buSzPts val="1700"/>
              <a:buNone/>
              <a:defRPr sz="1700">
                <a:solidFill>
                  <a:srgbClr val="888888"/>
                </a:solidFill>
              </a:defRPr>
            </a:lvl4pPr>
            <a:lvl5pPr marL="2286000" lvl="4" indent="-228600" algn="l">
              <a:lnSpc>
                <a:spcPct val="90000"/>
              </a:lnSpc>
              <a:spcBef>
                <a:spcPts val="500"/>
              </a:spcBef>
              <a:spcAft>
                <a:spcPts val="0"/>
              </a:spcAft>
              <a:buClr>
                <a:srgbClr val="888888"/>
              </a:buClr>
              <a:buSzPts val="1700"/>
              <a:buNone/>
              <a:defRPr sz="1700">
                <a:solidFill>
                  <a:srgbClr val="888888"/>
                </a:solidFill>
              </a:defRPr>
            </a:lvl5pPr>
            <a:lvl6pPr marL="2743200" lvl="5" indent="-228600" algn="l">
              <a:lnSpc>
                <a:spcPct val="90000"/>
              </a:lnSpc>
              <a:spcBef>
                <a:spcPts val="500"/>
              </a:spcBef>
              <a:spcAft>
                <a:spcPts val="0"/>
              </a:spcAft>
              <a:buClr>
                <a:srgbClr val="888888"/>
              </a:buClr>
              <a:buSzPts val="1700"/>
              <a:buNone/>
              <a:defRPr sz="1700">
                <a:solidFill>
                  <a:srgbClr val="888888"/>
                </a:solidFill>
              </a:defRPr>
            </a:lvl6pPr>
            <a:lvl7pPr marL="3200400" lvl="6" indent="-228600" algn="l">
              <a:lnSpc>
                <a:spcPct val="90000"/>
              </a:lnSpc>
              <a:spcBef>
                <a:spcPts val="500"/>
              </a:spcBef>
              <a:spcAft>
                <a:spcPts val="0"/>
              </a:spcAft>
              <a:buClr>
                <a:srgbClr val="888888"/>
              </a:buClr>
              <a:buSzPts val="1700"/>
              <a:buNone/>
              <a:defRPr sz="1700">
                <a:solidFill>
                  <a:srgbClr val="888888"/>
                </a:solidFill>
              </a:defRPr>
            </a:lvl7pPr>
            <a:lvl8pPr marL="3657600" lvl="7" indent="-228600" algn="l">
              <a:lnSpc>
                <a:spcPct val="90000"/>
              </a:lnSpc>
              <a:spcBef>
                <a:spcPts val="500"/>
              </a:spcBef>
              <a:spcAft>
                <a:spcPts val="0"/>
              </a:spcAft>
              <a:buClr>
                <a:srgbClr val="888888"/>
              </a:buClr>
              <a:buSzPts val="1700"/>
              <a:buNone/>
              <a:defRPr sz="1700">
                <a:solidFill>
                  <a:srgbClr val="888888"/>
                </a:solidFill>
              </a:defRPr>
            </a:lvl8pPr>
            <a:lvl9pPr marL="4114800" lvl="8" indent="-228600" algn="l">
              <a:lnSpc>
                <a:spcPct val="90000"/>
              </a:lnSpc>
              <a:spcBef>
                <a:spcPts val="500"/>
              </a:spcBef>
              <a:spcAft>
                <a:spcPts val="0"/>
              </a:spcAft>
              <a:buClr>
                <a:srgbClr val="888888"/>
              </a:buClr>
              <a:buSzPts val="1700"/>
              <a:buNone/>
              <a:defRPr sz="1700">
                <a:solidFill>
                  <a:srgbClr val="888888"/>
                </a:solidFill>
              </a:defRPr>
            </a:lvl9pPr>
          </a:lstStyle>
          <a:p>
            <a:endParaRPr/>
          </a:p>
        </p:txBody>
      </p:sp>
      <p:sp>
        <p:nvSpPr>
          <p:cNvPr id="35" name="Google Shape;35;p7"/>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36" name="Google Shape;36;p7"/>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37" name="Google Shape;37;p7"/>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54384" y="584210"/>
            <a:ext cx="9464100" cy="2121000"/>
          </a:xfrm>
          <a:prstGeom prst="rect">
            <a:avLst/>
          </a:prstGeom>
          <a:noFill/>
          <a:ln>
            <a:noFill/>
          </a:ln>
        </p:spPr>
        <p:txBody>
          <a:bodyPr spcFirstLastPara="1" wrap="square" lIns="111350" tIns="55650" rIns="111350" bIns="55650" anchor="ctr" anchorCtr="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40" name="Google Shape;40;p8"/>
          <p:cNvSpPr txBox="1">
            <a:spLocks noGrp="1"/>
          </p:cNvSpPr>
          <p:nvPr>
            <p:ph type="body" idx="1"/>
          </p:nvPr>
        </p:nvSpPr>
        <p:spPr>
          <a:xfrm>
            <a:off x="754381" y="2921001"/>
            <a:ext cx="4663500" cy="69618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41" name="Google Shape;41;p8"/>
          <p:cNvSpPr txBox="1">
            <a:spLocks noGrp="1"/>
          </p:cNvSpPr>
          <p:nvPr>
            <p:ph type="body" idx="2"/>
          </p:nvPr>
        </p:nvSpPr>
        <p:spPr>
          <a:xfrm>
            <a:off x="5554981" y="2921001"/>
            <a:ext cx="4663500" cy="69618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42" name="Google Shape;42;p8"/>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43" name="Google Shape;43;p8"/>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44" name="Google Shape;44;p8"/>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755811" y="584210"/>
            <a:ext cx="9464100" cy="2121000"/>
          </a:xfrm>
          <a:prstGeom prst="rect">
            <a:avLst/>
          </a:prstGeom>
          <a:noFill/>
          <a:ln>
            <a:noFill/>
          </a:ln>
        </p:spPr>
        <p:txBody>
          <a:bodyPr spcFirstLastPara="1" wrap="square" lIns="111350" tIns="55650" rIns="111350" bIns="55650" anchor="ctr" anchorCtr="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47" name="Google Shape;47;p9"/>
          <p:cNvSpPr txBox="1">
            <a:spLocks noGrp="1"/>
          </p:cNvSpPr>
          <p:nvPr>
            <p:ph type="body" idx="1"/>
          </p:nvPr>
        </p:nvSpPr>
        <p:spPr>
          <a:xfrm>
            <a:off x="755816" y="2689863"/>
            <a:ext cx="4641900" cy="1318500"/>
          </a:xfrm>
          <a:prstGeom prst="rect">
            <a:avLst/>
          </a:prstGeom>
          <a:noFill/>
          <a:ln>
            <a:noFill/>
          </a:ln>
        </p:spPr>
        <p:txBody>
          <a:bodyPr spcFirstLastPara="1" wrap="square" lIns="111350" tIns="55650" rIns="111350" bIns="55650" anchor="b" anchorCtr="0">
            <a:normAutofit/>
          </a:bodyPr>
          <a:lstStyle>
            <a:lvl1pPr marL="457200" lvl="0" indent="-228600" algn="l">
              <a:lnSpc>
                <a:spcPct val="90000"/>
              </a:lnSpc>
              <a:spcBef>
                <a:spcPts val="1000"/>
              </a:spcBef>
              <a:spcAft>
                <a:spcPts val="0"/>
              </a:spcAft>
              <a:buClr>
                <a:schemeClr val="dk1"/>
              </a:buClr>
              <a:buSzPts val="2600"/>
              <a:buNone/>
              <a:defRPr sz="2600" b="1"/>
            </a:lvl1pPr>
            <a:lvl2pPr marL="914400" lvl="1" indent="-228600" algn="l">
              <a:lnSpc>
                <a:spcPct val="90000"/>
              </a:lnSpc>
              <a:spcBef>
                <a:spcPts val="500"/>
              </a:spcBef>
              <a:spcAft>
                <a:spcPts val="0"/>
              </a:spcAft>
              <a:buClr>
                <a:schemeClr val="dk1"/>
              </a:buClr>
              <a:buSzPts val="2100"/>
              <a:buNone/>
              <a:defRPr sz="2100" b="1"/>
            </a:lvl2pPr>
            <a:lvl3pPr marL="1371600" lvl="2" indent="-228600" algn="l">
              <a:lnSpc>
                <a:spcPct val="90000"/>
              </a:lnSpc>
              <a:spcBef>
                <a:spcPts val="500"/>
              </a:spcBef>
              <a:spcAft>
                <a:spcPts val="0"/>
              </a:spcAft>
              <a:buClr>
                <a:schemeClr val="dk1"/>
              </a:buClr>
              <a:buSzPts val="1900"/>
              <a:buNone/>
              <a:defRPr sz="1900" b="1"/>
            </a:lvl3pPr>
            <a:lvl4pPr marL="1828800" lvl="3" indent="-228600" algn="l">
              <a:lnSpc>
                <a:spcPct val="90000"/>
              </a:lnSpc>
              <a:spcBef>
                <a:spcPts val="500"/>
              </a:spcBef>
              <a:spcAft>
                <a:spcPts val="0"/>
              </a:spcAft>
              <a:buClr>
                <a:schemeClr val="dk1"/>
              </a:buClr>
              <a:buSzPts val="1700"/>
              <a:buNone/>
              <a:defRPr sz="1700" b="1"/>
            </a:lvl4pPr>
            <a:lvl5pPr marL="2286000" lvl="4" indent="-228600" algn="l">
              <a:lnSpc>
                <a:spcPct val="90000"/>
              </a:lnSpc>
              <a:spcBef>
                <a:spcPts val="500"/>
              </a:spcBef>
              <a:spcAft>
                <a:spcPts val="0"/>
              </a:spcAft>
              <a:buClr>
                <a:schemeClr val="dk1"/>
              </a:buClr>
              <a:buSzPts val="1700"/>
              <a:buNone/>
              <a:defRPr sz="1700" b="1"/>
            </a:lvl5pPr>
            <a:lvl6pPr marL="2743200" lvl="5" indent="-228600" algn="l">
              <a:lnSpc>
                <a:spcPct val="90000"/>
              </a:lnSpc>
              <a:spcBef>
                <a:spcPts val="500"/>
              </a:spcBef>
              <a:spcAft>
                <a:spcPts val="0"/>
              </a:spcAft>
              <a:buClr>
                <a:schemeClr val="dk1"/>
              </a:buClr>
              <a:buSzPts val="1700"/>
              <a:buNone/>
              <a:defRPr sz="1700" b="1"/>
            </a:lvl6pPr>
            <a:lvl7pPr marL="3200400" lvl="6" indent="-228600" algn="l">
              <a:lnSpc>
                <a:spcPct val="90000"/>
              </a:lnSpc>
              <a:spcBef>
                <a:spcPts val="500"/>
              </a:spcBef>
              <a:spcAft>
                <a:spcPts val="0"/>
              </a:spcAft>
              <a:buClr>
                <a:schemeClr val="dk1"/>
              </a:buClr>
              <a:buSzPts val="1700"/>
              <a:buNone/>
              <a:defRPr sz="1700" b="1"/>
            </a:lvl7pPr>
            <a:lvl8pPr marL="3657600" lvl="7" indent="-228600" algn="l">
              <a:lnSpc>
                <a:spcPct val="90000"/>
              </a:lnSpc>
              <a:spcBef>
                <a:spcPts val="500"/>
              </a:spcBef>
              <a:spcAft>
                <a:spcPts val="0"/>
              </a:spcAft>
              <a:buClr>
                <a:schemeClr val="dk1"/>
              </a:buClr>
              <a:buSzPts val="1700"/>
              <a:buNone/>
              <a:defRPr sz="1700" b="1"/>
            </a:lvl8pPr>
            <a:lvl9pPr marL="4114800" lvl="8" indent="-228600" algn="l">
              <a:lnSpc>
                <a:spcPct val="90000"/>
              </a:lnSpc>
              <a:spcBef>
                <a:spcPts val="500"/>
              </a:spcBef>
              <a:spcAft>
                <a:spcPts val="0"/>
              </a:spcAft>
              <a:buClr>
                <a:schemeClr val="dk1"/>
              </a:buClr>
              <a:buSzPts val="1700"/>
              <a:buNone/>
              <a:defRPr sz="1700" b="1"/>
            </a:lvl9pPr>
          </a:lstStyle>
          <a:p>
            <a:endParaRPr/>
          </a:p>
        </p:txBody>
      </p:sp>
      <p:sp>
        <p:nvSpPr>
          <p:cNvPr id="48" name="Google Shape;48;p9"/>
          <p:cNvSpPr txBox="1">
            <a:spLocks noGrp="1"/>
          </p:cNvSpPr>
          <p:nvPr>
            <p:ph type="body" idx="2"/>
          </p:nvPr>
        </p:nvSpPr>
        <p:spPr>
          <a:xfrm>
            <a:off x="755816" y="4008128"/>
            <a:ext cx="4641900" cy="58950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49" name="Google Shape;49;p9"/>
          <p:cNvSpPr txBox="1">
            <a:spLocks noGrp="1"/>
          </p:cNvSpPr>
          <p:nvPr>
            <p:ph type="body" idx="3"/>
          </p:nvPr>
        </p:nvSpPr>
        <p:spPr>
          <a:xfrm>
            <a:off x="5554981" y="2689863"/>
            <a:ext cx="4665000" cy="1318500"/>
          </a:xfrm>
          <a:prstGeom prst="rect">
            <a:avLst/>
          </a:prstGeom>
          <a:noFill/>
          <a:ln>
            <a:noFill/>
          </a:ln>
        </p:spPr>
        <p:txBody>
          <a:bodyPr spcFirstLastPara="1" wrap="square" lIns="111350" tIns="55650" rIns="111350" bIns="55650" anchor="b" anchorCtr="0">
            <a:normAutofit/>
          </a:bodyPr>
          <a:lstStyle>
            <a:lvl1pPr marL="457200" lvl="0" indent="-228600" algn="l">
              <a:lnSpc>
                <a:spcPct val="90000"/>
              </a:lnSpc>
              <a:spcBef>
                <a:spcPts val="1000"/>
              </a:spcBef>
              <a:spcAft>
                <a:spcPts val="0"/>
              </a:spcAft>
              <a:buClr>
                <a:schemeClr val="dk1"/>
              </a:buClr>
              <a:buSzPts val="2600"/>
              <a:buNone/>
              <a:defRPr sz="2600" b="1"/>
            </a:lvl1pPr>
            <a:lvl2pPr marL="914400" lvl="1" indent="-228600" algn="l">
              <a:lnSpc>
                <a:spcPct val="90000"/>
              </a:lnSpc>
              <a:spcBef>
                <a:spcPts val="500"/>
              </a:spcBef>
              <a:spcAft>
                <a:spcPts val="0"/>
              </a:spcAft>
              <a:buClr>
                <a:schemeClr val="dk1"/>
              </a:buClr>
              <a:buSzPts val="2100"/>
              <a:buNone/>
              <a:defRPr sz="2100" b="1"/>
            </a:lvl2pPr>
            <a:lvl3pPr marL="1371600" lvl="2" indent="-228600" algn="l">
              <a:lnSpc>
                <a:spcPct val="90000"/>
              </a:lnSpc>
              <a:spcBef>
                <a:spcPts val="500"/>
              </a:spcBef>
              <a:spcAft>
                <a:spcPts val="0"/>
              </a:spcAft>
              <a:buClr>
                <a:schemeClr val="dk1"/>
              </a:buClr>
              <a:buSzPts val="1900"/>
              <a:buNone/>
              <a:defRPr sz="1900" b="1"/>
            </a:lvl3pPr>
            <a:lvl4pPr marL="1828800" lvl="3" indent="-228600" algn="l">
              <a:lnSpc>
                <a:spcPct val="90000"/>
              </a:lnSpc>
              <a:spcBef>
                <a:spcPts val="500"/>
              </a:spcBef>
              <a:spcAft>
                <a:spcPts val="0"/>
              </a:spcAft>
              <a:buClr>
                <a:schemeClr val="dk1"/>
              </a:buClr>
              <a:buSzPts val="1700"/>
              <a:buNone/>
              <a:defRPr sz="1700" b="1"/>
            </a:lvl4pPr>
            <a:lvl5pPr marL="2286000" lvl="4" indent="-228600" algn="l">
              <a:lnSpc>
                <a:spcPct val="90000"/>
              </a:lnSpc>
              <a:spcBef>
                <a:spcPts val="500"/>
              </a:spcBef>
              <a:spcAft>
                <a:spcPts val="0"/>
              </a:spcAft>
              <a:buClr>
                <a:schemeClr val="dk1"/>
              </a:buClr>
              <a:buSzPts val="1700"/>
              <a:buNone/>
              <a:defRPr sz="1700" b="1"/>
            </a:lvl5pPr>
            <a:lvl6pPr marL="2743200" lvl="5" indent="-228600" algn="l">
              <a:lnSpc>
                <a:spcPct val="90000"/>
              </a:lnSpc>
              <a:spcBef>
                <a:spcPts val="500"/>
              </a:spcBef>
              <a:spcAft>
                <a:spcPts val="0"/>
              </a:spcAft>
              <a:buClr>
                <a:schemeClr val="dk1"/>
              </a:buClr>
              <a:buSzPts val="1700"/>
              <a:buNone/>
              <a:defRPr sz="1700" b="1"/>
            </a:lvl6pPr>
            <a:lvl7pPr marL="3200400" lvl="6" indent="-228600" algn="l">
              <a:lnSpc>
                <a:spcPct val="90000"/>
              </a:lnSpc>
              <a:spcBef>
                <a:spcPts val="500"/>
              </a:spcBef>
              <a:spcAft>
                <a:spcPts val="0"/>
              </a:spcAft>
              <a:buClr>
                <a:schemeClr val="dk1"/>
              </a:buClr>
              <a:buSzPts val="1700"/>
              <a:buNone/>
              <a:defRPr sz="1700" b="1"/>
            </a:lvl7pPr>
            <a:lvl8pPr marL="3657600" lvl="7" indent="-228600" algn="l">
              <a:lnSpc>
                <a:spcPct val="90000"/>
              </a:lnSpc>
              <a:spcBef>
                <a:spcPts val="500"/>
              </a:spcBef>
              <a:spcAft>
                <a:spcPts val="0"/>
              </a:spcAft>
              <a:buClr>
                <a:schemeClr val="dk1"/>
              </a:buClr>
              <a:buSzPts val="1700"/>
              <a:buNone/>
              <a:defRPr sz="1700" b="1"/>
            </a:lvl8pPr>
            <a:lvl9pPr marL="4114800" lvl="8" indent="-228600" algn="l">
              <a:lnSpc>
                <a:spcPct val="90000"/>
              </a:lnSpc>
              <a:spcBef>
                <a:spcPts val="500"/>
              </a:spcBef>
              <a:spcAft>
                <a:spcPts val="0"/>
              </a:spcAft>
              <a:buClr>
                <a:schemeClr val="dk1"/>
              </a:buClr>
              <a:buSzPts val="1700"/>
              <a:buNone/>
              <a:defRPr sz="1700" b="1"/>
            </a:lvl9pPr>
          </a:lstStyle>
          <a:p>
            <a:endParaRPr/>
          </a:p>
        </p:txBody>
      </p:sp>
      <p:sp>
        <p:nvSpPr>
          <p:cNvPr id="50" name="Google Shape;50;p9"/>
          <p:cNvSpPr txBox="1">
            <a:spLocks noGrp="1"/>
          </p:cNvSpPr>
          <p:nvPr>
            <p:ph type="body" idx="4"/>
          </p:nvPr>
        </p:nvSpPr>
        <p:spPr>
          <a:xfrm>
            <a:off x="5554981" y="4008128"/>
            <a:ext cx="4665000" cy="5895000"/>
          </a:xfrm>
          <a:prstGeom prst="rect">
            <a:avLst/>
          </a:prstGeom>
          <a:noFill/>
          <a:ln>
            <a:noFill/>
          </a:ln>
        </p:spPr>
        <p:txBody>
          <a:bodyPr spcFirstLastPara="1" wrap="square" lIns="111350" tIns="55650" rIns="111350" bIns="55650" anchor="t" anchorCtr="0">
            <a:normAutofit/>
          </a:bodyPr>
          <a:lstStyle>
            <a:lvl1pPr marL="457200" lvl="0" indent="-368300" algn="l">
              <a:lnSpc>
                <a:spcPct val="90000"/>
              </a:lnSpc>
              <a:spcBef>
                <a:spcPts val="1000"/>
              </a:spcBef>
              <a:spcAft>
                <a:spcPts val="0"/>
              </a:spcAft>
              <a:buClr>
                <a:schemeClr val="dk1"/>
              </a:buClr>
              <a:buSzPts val="2200"/>
              <a:buChar char="•"/>
              <a:defRPr/>
            </a:lvl1pPr>
            <a:lvl2pPr marL="914400" lvl="1" indent="-368300" algn="l">
              <a:lnSpc>
                <a:spcPct val="90000"/>
              </a:lnSpc>
              <a:spcBef>
                <a:spcPts val="500"/>
              </a:spcBef>
              <a:spcAft>
                <a:spcPts val="0"/>
              </a:spcAft>
              <a:buClr>
                <a:schemeClr val="dk1"/>
              </a:buClr>
              <a:buSzPts val="2200"/>
              <a:buChar char="•"/>
              <a:defRPr/>
            </a:lvl2pPr>
            <a:lvl3pPr marL="1371600" lvl="2" indent="-368300" algn="l">
              <a:lnSpc>
                <a:spcPct val="90000"/>
              </a:lnSpc>
              <a:spcBef>
                <a:spcPts val="500"/>
              </a:spcBef>
              <a:spcAft>
                <a:spcPts val="0"/>
              </a:spcAft>
              <a:buClr>
                <a:schemeClr val="dk1"/>
              </a:buClr>
              <a:buSzPts val="2200"/>
              <a:buChar char="•"/>
              <a:defRPr/>
            </a:lvl3pPr>
            <a:lvl4pPr marL="1828800" lvl="3" indent="-368300" algn="l">
              <a:lnSpc>
                <a:spcPct val="90000"/>
              </a:lnSpc>
              <a:spcBef>
                <a:spcPts val="500"/>
              </a:spcBef>
              <a:spcAft>
                <a:spcPts val="0"/>
              </a:spcAft>
              <a:buClr>
                <a:schemeClr val="dk1"/>
              </a:buClr>
              <a:buSzPts val="2200"/>
              <a:buChar char="•"/>
              <a:defRPr/>
            </a:lvl4pPr>
            <a:lvl5pPr marL="2286000" lvl="4" indent="-368300" algn="l">
              <a:lnSpc>
                <a:spcPct val="90000"/>
              </a:lnSpc>
              <a:spcBef>
                <a:spcPts val="500"/>
              </a:spcBef>
              <a:spcAft>
                <a:spcPts val="0"/>
              </a:spcAft>
              <a:buClr>
                <a:schemeClr val="dk1"/>
              </a:buClr>
              <a:buSzPts val="2200"/>
              <a:buChar char="•"/>
              <a:defRPr/>
            </a:lvl5pPr>
            <a:lvl6pPr marL="2743200" lvl="5" indent="-368300" algn="l">
              <a:lnSpc>
                <a:spcPct val="90000"/>
              </a:lnSpc>
              <a:spcBef>
                <a:spcPts val="500"/>
              </a:spcBef>
              <a:spcAft>
                <a:spcPts val="0"/>
              </a:spcAft>
              <a:buClr>
                <a:schemeClr val="dk1"/>
              </a:buClr>
              <a:buSzPts val="2200"/>
              <a:buChar char="•"/>
              <a:defRPr/>
            </a:lvl6pPr>
            <a:lvl7pPr marL="3200400" lvl="6" indent="-368300" algn="l">
              <a:lnSpc>
                <a:spcPct val="90000"/>
              </a:lnSpc>
              <a:spcBef>
                <a:spcPts val="500"/>
              </a:spcBef>
              <a:spcAft>
                <a:spcPts val="0"/>
              </a:spcAft>
              <a:buClr>
                <a:schemeClr val="dk1"/>
              </a:buClr>
              <a:buSzPts val="2200"/>
              <a:buChar char="•"/>
              <a:defRPr/>
            </a:lvl7pPr>
            <a:lvl8pPr marL="3657600" lvl="7" indent="-368300" algn="l">
              <a:lnSpc>
                <a:spcPct val="90000"/>
              </a:lnSpc>
              <a:spcBef>
                <a:spcPts val="500"/>
              </a:spcBef>
              <a:spcAft>
                <a:spcPts val="0"/>
              </a:spcAft>
              <a:buClr>
                <a:schemeClr val="dk1"/>
              </a:buClr>
              <a:buSzPts val="2200"/>
              <a:buChar char="•"/>
              <a:defRPr/>
            </a:lvl8pPr>
            <a:lvl9pPr marL="4114800" lvl="8" indent="-368300" algn="l">
              <a:lnSpc>
                <a:spcPct val="90000"/>
              </a:lnSpc>
              <a:spcBef>
                <a:spcPts val="500"/>
              </a:spcBef>
              <a:spcAft>
                <a:spcPts val="0"/>
              </a:spcAft>
              <a:buClr>
                <a:schemeClr val="dk1"/>
              </a:buClr>
              <a:buSzPts val="2200"/>
              <a:buChar char="•"/>
              <a:defRPr/>
            </a:lvl9pPr>
          </a:lstStyle>
          <a:p>
            <a:endParaRPr/>
          </a:p>
        </p:txBody>
      </p:sp>
      <p:sp>
        <p:nvSpPr>
          <p:cNvPr id="51" name="Google Shape;51;p9"/>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52" name="Google Shape;52;p9"/>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53" name="Google Shape;53;p9"/>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55814" y="731520"/>
            <a:ext cx="3539400" cy="2559900"/>
          </a:xfrm>
          <a:prstGeom prst="rect">
            <a:avLst/>
          </a:prstGeom>
          <a:noFill/>
          <a:ln>
            <a:noFill/>
          </a:ln>
        </p:spPr>
        <p:txBody>
          <a:bodyPr spcFirstLastPara="1" wrap="square" lIns="111350" tIns="55650" rIns="111350" bIns="55650" anchor="b" anchorCtr="0">
            <a:normAutofit/>
          </a:bodyPr>
          <a:lstStyle>
            <a:lvl1pPr lvl="0" algn="l">
              <a:lnSpc>
                <a:spcPct val="90000"/>
              </a:lnSpc>
              <a:spcBef>
                <a:spcPts val="0"/>
              </a:spcBef>
              <a:spcAft>
                <a:spcPts val="0"/>
              </a:spcAft>
              <a:buClr>
                <a:schemeClr val="dk1"/>
              </a:buClr>
              <a:buSzPts val="3300"/>
              <a:buFont typeface="Arial"/>
              <a:buNone/>
              <a:defRPr sz="3300"/>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56" name="Google Shape;56;p10"/>
          <p:cNvSpPr txBox="1">
            <a:spLocks noGrp="1"/>
          </p:cNvSpPr>
          <p:nvPr>
            <p:ph type="body" idx="1"/>
          </p:nvPr>
        </p:nvSpPr>
        <p:spPr>
          <a:xfrm>
            <a:off x="4664869" y="1579882"/>
            <a:ext cx="5555400" cy="7797900"/>
          </a:xfrm>
          <a:prstGeom prst="rect">
            <a:avLst/>
          </a:prstGeom>
          <a:noFill/>
          <a:ln>
            <a:noFill/>
          </a:ln>
        </p:spPr>
        <p:txBody>
          <a:bodyPr spcFirstLastPara="1" wrap="square" lIns="111350" tIns="55650" rIns="111350" bIns="55650" anchor="t" anchorCtr="0">
            <a:normAutofit/>
          </a:bodyPr>
          <a:lstStyle>
            <a:lvl1pPr marL="457200" lvl="0" indent="-438150" algn="l">
              <a:lnSpc>
                <a:spcPct val="90000"/>
              </a:lnSpc>
              <a:spcBef>
                <a:spcPts val="1000"/>
              </a:spcBef>
              <a:spcAft>
                <a:spcPts val="0"/>
              </a:spcAft>
              <a:buClr>
                <a:schemeClr val="dk1"/>
              </a:buClr>
              <a:buSzPts val="3300"/>
              <a:buChar char="•"/>
              <a:defRPr sz="3300"/>
            </a:lvl1pPr>
            <a:lvl2pPr marL="914400" lvl="1" indent="-412750" algn="l">
              <a:lnSpc>
                <a:spcPct val="90000"/>
              </a:lnSpc>
              <a:spcBef>
                <a:spcPts val="500"/>
              </a:spcBef>
              <a:spcAft>
                <a:spcPts val="0"/>
              </a:spcAft>
              <a:buClr>
                <a:schemeClr val="dk1"/>
              </a:buClr>
              <a:buSzPts val="2900"/>
              <a:buChar char="•"/>
              <a:defRPr sz="2900"/>
            </a:lvl2pPr>
            <a:lvl3pPr marL="1371600" lvl="2" indent="-393700" algn="l">
              <a:lnSpc>
                <a:spcPct val="90000"/>
              </a:lnSpc>
              <a:spcBef>
                <a:spcPts val="500"/>
              </a:spcBef>
              <a:spcAft>
                <a:spcPts val="0"/>
              </a:spcAft>
              <a:buClr>
                <a:schemeClr val="dk1"/>
              </a:buClr>
              <a:buSzPts val="2600"/>
              <a:buChar char="•"/>
              <a:defRPr sz="2600"/>
            </a:lvl3pPr>
            <a:lvl4pPr marL="1828800" lvl="3" indent="-361950" algn="l">
              <a:lnSpc>
                <a:spcPct val="90000"/>
              </a:lnSpc>
              <a:spcBef>
                <a:spcPts val="500"/>
              </a:spcBef>
              <a:spcAft>
                <a:spcPts val="0"/>
              </a:spcAft>
              <a:buClr>
                <a:schemeClr val="dk1"/>
              </a:buClr>
              <a:buSzPts val="2100"/>
              <a:buChar char="•"/>
              <a:defRPr sz="2100"/>
            </a:lvl4pPr>
            <a:lvl5pPr marL="2286000" lvl="4" indent="-361950" algn="l">
              <a:lnSpc>
                <a:spcPct val="90000"/>
              </a:lnSpc>
              <a:spcBef>
                <a:spcPts val="500"/>
              </a:spcBef>
              <a:spcAft>
                <a:spcPts val="0"/>
              </a:spcAft>
              <a:buClr>
                <a:schemeClr val="dk1"/>
              </a:buClr>
              <a:buSzPts val="2100"/>
              <a:buChar char="•"/>
              <a:defRPr sz="2100"/>
            </a:lvl5pPr>
            <a:lvl6pPr marL="2743200" lvl="5" indent="-361950" algn="l">
              <a:lnSpc>
                <a:spcPct val="90000"/>
              </a:lnSpc>
              <a:spcBef>
                <a:spcPts val="500"/>
              </a:spcBef>
              <a:spcAft>
                <a:spcPts val="0"/>
              </a:spcAft>
              <a:buClr>
                <a:schemeClr val="dk1"/>
              </a:buClr>
              <a:buSzPts val="2100"/>
              <a:buChar char="•"/>
              <a:defRPr sz="2100"/>
            </a:lvl6pPr>
            <a:lvl7pPr marL="3200400" lvl="6" indent="-361950" algn="l">
              <a:lnSpc>
                <a:spcPct val="90000"/>
              </a:lnSpc>
              <a:spcBef>
                <a:spcPts val="500"/>
              </a:spcBef>
              <a:spcAft>
                <a:spcPts val="0"/>
              </a:spcAft>
              <a:buClr>
                <a:schemeClr val="dk1"/>
              </a:buClr>
              <a:buSzPts val="2100"/>
              <a:buChar char="•"/>
              <a:defRPr sz="2100"/>
            </a:lvl7pPr>
            <a:lvl8pPr marL="3657600" lvl="7" indent="-361950" algn="l">
              <a:lnSpc>
                <a:spcPct val="90000"/>
              </a:lnSpc>
              <a:spcBef>
                <a:spcPts val="500"/>
              </a:spcBef>
              <a:spcAft>
                <a:spcPts val="0"/>
              </a:spcAft>
              <a:buClr>
                <a:schemeClr val="dk1"/>
              </a:buClr>
              <a:buSzPts val="2100"/>
              <a:buChar char="•"/>
              <a:defRPr sz="2100"/>
            </a:lvl8pPr>
            <a:lvl9pPr marL="4114800" lvl="8" indent="-361950" algn="l">
              <a:lnSpc>
                <a:spcPct val="90000"/>
              </a:lnSpc>
              <a:spcBef>
                <a:spcPts val="500"/>
              </a:spcBef>
              <a:spcAft>
                <a:spcPts val="0"/>
              </a:spcAft>
              <a:buClr>
                <a:schemeClr val="dk1"/>
              </a:buClr>
              <a:buSzPts val="2100"/>
              <a:buChar char="•"/>
              <a:defRPr sz="2100"/>
            </a:lvl9pPr>
          </a:lstStyle>
          <a:p>
            <a:endParaRPr/>
          </a:p>
        </p:txBody>
      </p:sp>
      <p:sp>
        <p:nvSpPr>
          <p:cNvPr id="57" name="Google Shape;57;p10"/>
          <p:cNvSpPr txBox="1">
            <a:spLocks noGrp="1"/>
          </p:cNvSpPr>
          <p:nvPr>
            <p:ph type="body" idx="2"/>
          </p:nvPr>
        </p:nvSpPr>
        <p:spPr>
          <a:xfrm>
            <a:off x="755814" y="3291840"/>
            <a:ext cx="3539400" cy="6098700"/>
          </a:xfrm>
          <a:prstGeom prst="rect">
            <a:avLst/>
          </a:prstGeom>
          <a:noFill/>
          <a:ln>
            <a:noFill/>
          </a:ln>
        </p:spPr>
        <p:txBody>
          <a:bodyPr spcFirstLastPara="1" wrap="square" lIns="111350" tIns="55650" rIns="111350" bIns="55650" anchor="t" anchorCtr="0">
            <a:normAutofit/>
          </a:bodyPr>
          <a:lstStyle>
            <a:lvl1pPr marL="457200" lvl="0" indent="-228600" algn="l">
              <a:lnSpc>
                <a:spcPct val="90000"/>
              </a:lnSpc>
              <a:spcBef>
                <a:spcPts val="1000"/>
              </a:spcBef>
              <a:spcAft>
                <a:spcPts val="0"/>
              </a:spcAft>
              <a:buClr>
                <a:schemeClr val="dk1"/>
              </a:buClr>
              <a:buSzPts val="1700"/>
              <a:buNone/>
              <a:defRPr sz="17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59" name="Google Shape;59;p10"/>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60" name="Google Shape;60;p10"/>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755814" y="731520"/>
            <a:ext cx="3539400" cy="2559900"/>
          </a:xfrm>
          <a:prstGeom prst="rect">
            <a:avLst/>
          </a:prstGeom>
          <a:noFill/>
          <a:ln>
            <a:noFill/>
          </a:ln>
        </p:spPr>
        <p:txBody>
          <a:bodyPr spcFirstLastPara="1" wrap="square" lIns="111350" tIns="55650" rIns="111350" bIns="55650" anchor="b" anchorCtr="0">
            <a:normAutofit/>
          </a:bodyPr>
          <a:lstStyle>
            <a:lvl1pPr lvl="0" algn="l">
              <a:lnSpc>
                <a:spcPct val="90000"/>
              </a:lnSpc>
              <a:spcBef>
                <a:spcPts val="0"/>
              </a:spcBef>
              <a:spcAft>
                <a:spcPts val="0"/>
              </a:spcAft>
              <a:buClr>
                <a:schemeClr val="dk1"/>
              </a:buClr>
              <a:buSzPts val="3300"/>
              <a:buFont typeface="Arial"/>
              <a:buNone/>
              <a:defRPr sz="3300"/>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63" name="Google Shape;63;p11"/>
          <p:cNvSpPr>
            <a:spLocks noGrp="1"/>
          </p:cNvSpPr>
          <p:nvPr>
            <p:ph type="pic" idx="2"/>
          </p:nvPr>
        </p:nvSpPr>
        <p:spPr>
          <a:xfrm>
            <a:off x="4664869" y="1579882"/>
            <a:ext cx="5555400" cy="7797900"/>
          </a:xfrm>
          <a:prstGeom prst="rect">
            <a:avLst/>
          </a:prstGeom>
          <a:noFill/>
          <a:ln>
            <a:noFill/>
          </a:ln>
        </p:spPr>
      </p:sp>
      <p:sp>
        <p:nvSpPr>
          <p:cNvPr id="64" name="Google Shape;64;p11"/>
          <p:cNvSpPr txBox="1">
            <a:spLocks noGrp="1"/>
          </p:cNvSpPr>
          <p:nvPr>
            <p:ph type="body" idx="1"/>
          </p:nvPr>
        </p:nvSpPr>
        <p:spPr>
          <a:xfrm>
            <a:off x="755814" y="3291840"/>
            <a:ext cx="3539400" cy="6098700"/>
          </a:xfrm>
          <a:prstGeom prst="rect">
            <a:avLst/>
          </a:prstGeom>
          <a:noFill/>
          <a:ln>
            <a:noFill/>
          </a:ln>
        </p:spPr>
        <p:txBody>
          <a:bodyPr spcFirstLastPara="1" wrap="square" lIns="111350" tIns="55650" rIns="111350" bIns="55650" anchor="t" anchorCtr="0">
            <a:normAutofit/>
          </a:bodyPr>
          <a:lstStyle>
            <a:lvl1pPr marL="457200" lvl="0" indent="-228600" algn="l">
              <a:lnSpc>
                <a:spcPct val="90000"/>
              </a:lnSpc>
              <a:spcBef>
                <a:spcPts val="1000"/>
              </a:spcBef>
              <a:spcAft>
                <a:spcPts val="0"/>
              </a:spcAft>
              <a:buClr>
                <a:schemeClr val="dk1"/>
              </a:buClr>
              <a:buSzPts val="1700"/>
              <a:buNone/>
              <a:defRPr sz="17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66" name="Google Shape;66;p11"/>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lvl="0" algn="ctr">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a:endParaRPr/>
          </a:p>
        </p:txBody>
      </p:sp>
      <p:sp>
        <p:nvSpPr>
          <p:cNvPr id="67" name="Google Shape;67;p11"/>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754384" y="584210"/>
            <a:ext cx="9464100" cy="2121000"/>
          </a:xfrm>
          <a:prstGeom prst="rect">
            <a:avLst/>
          </a:prstGeom>
          <a:noFill/>
          <a:ln>
            <a:noFill/>
          </a:ln>
        </p:spPr>
        <p:txBody>
          <a:bodyPr spcFirstLastPara="1" wrap="square" lIns="111350" tIns="55650" rIns="111350" bIns="55650" anchor="ctr" anchorCtr="0">
            <a:normAutofit/>
          </a:bodyPr>
          <a:lstStyle>
            <a:lvl1pPr marR="0" lvl="0" algn="l" rtl="0">
              <a:lnSpc>
                <a:spcPct val="90000"/>
              </a:lnSpc>
              <a:spcBef>
                <a:spcPts val="0"/>
              </a:spcBef>
              <a:spcAft>
                <a:spcPts val="0"/>
              </a:spcAft>
              <a:buClr>
                <a:schemeClr val="dk1"/>
              </a:buClr>
              <a:buSzPts val="4600"/>
              <a:buFont typeface="Arial"/>
              <a:buNone/>
              <a:defRPr sz="4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700"/>
              <a:buFont typeface="Arial"/>
              <a:buNone/>
              <a:defRPr sz="22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754384" y="2921001"/>
            <a:ext cx="9464100" cy="6961800"/>
          </a:xfrm>
          <a:prstGeom prst="rect">
            <a:avLst/>
          </a:prstGeom>
          <a:noFill/>
          <a:ln>
            <a:noFill/>
          </a:ln>
        </p:spPr>
        <p:txBody>
          <a:bodyPr spcFirstLastPara="1" wrap="square" lIns="111350" tIns="55650" rIns="111350" bIns="55650" anchor="t" anchorCtr="0">
            <a:normAutofit/>
          </a:bodyPr>
          <a:lstStyle>
            <a:lvl1pPr marL="457200" marR="0" lvl="0" indent="-412750" algn="l" rtl="0">
              <a:lnSpc>
                <a:spcPct val="90000"/>
              </a:lnSpc>
              <a:spcBef>
                <a:spcPts val="10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93700" algn="l" rtl="0">
              <a:lnSpc>
                <a:spcPct val="90000"/>
              </a:lnSpc>
              <a:spcBef>
                <a:spcPts val="500"/>
              </a:spcBef>
              <a:spcAft>
                <a:spcPts val="0"/>
              </a:spcAft>
              <a:buClr>
                <a:schemeClr val="dk1"/>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61950" algn="l" rtl="0">
              <a:lnSpc>
                <a:spcPct val="90000"/>
              </a:lnSpc>
              <a:spcBef>
                <a:spcPts val="5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754381" y="10170162"/>
            <a:ext cx="2469000" cy="584400"/>
          </a:xfrm>
          <a:prstGeom prst="rect">
            <a:avLst/>
          </a:prstGeom>
          <a:noFill/>
          <a:ln>
            <a:noFill/>
          </a:ln>
        </p:spPr>
        <p:txBody>
          <a:bodyPr spcFirstLastPara="1" wrap="square" lIns="111350" tIns="55650" rIns="111350" bIns="55650" anchor="ctr" anchorCtr="0">
            <a:noAutofit/>
          </a:bodyPr>
          <a:lstStyle>
            <a:lvl1pPr marR="0" lvl="0" algn="l" rtl="0">
              <a:lnSpc>
                <a:spcPct val="100000"/>
              </a:lnSpc>
              <a:spcBef>
                <a:spcPts val="0"/>
              </a:spcBef>
              <a:spcAft>
                <a:spcPts val="0"/>
              </a:spcAft>
              <a:buClr>
                <a:srgbClr val="000000"/>
              </a:buClr>
              <a:buSzPts val="17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634743" y="10170162"/>
            <a:ext cx="3703500" cy="584400"/>
          </a:xfrm>
          <a:prstGeom prst="rect">
            <a:avLst/>
          </a:prstGeom>
          <a:noFill/>
          <a:ln>
            <a:noFill/>
          </a:ln>
        </p:spPr>
        <p:txBody>
          <a:bodyPr spcFirstLastPara="1" wrap="square" lIns="111350" tIns="55650" rIns="111350" bIns="55650" anchor="ctr" anchorCtr="0">
            <a:noAutofit/>
          </a:bodyPr>
          <a:lstStyle>
            <a:lvl1pPr marR="0" lvl="0" algn="ctr" rtl="0">
              <a:lnSpc>
                <a:spcPct val="100000"/>
              </a:lnSpc>
              <a:spcBef>
                <a:spcPts val="0"/>
              </a:spcBef>
              <a:spcAft>
                <a:spcPts val="0"/>
              </a:spcAft>
              <a:buClr>
                <a:srgbClr val="000000"/>
              </a:buClr>
              <a:buSzPts val="17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700"/>
              <a:buFont typeface="Arial"/>
              <a:buNone/>
              <a:defRPr sz="22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749540" y="10170162"/>
            <a:ext cx="2469000" cy="584400"/>
          </a:xfrm>
          <a:prstGeom prst="rect">
            <a:avLst/>
          </a:prstGeom>
          <a:noFill/>
          <a:ln>
            <a:noFill/>
          </a:ln>
        </p:spPr>
        <p:txBody>
          <a:bodyPr spcFirstLastPara="1" wrap="square" lIns="111350" tIns="55650" rIns="111350" bIns="5565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374040" y="949387"/>
            <a:ext cx="10224600" cy="1221900"/>
          </a:xfrm>
          <a:prstGeom prst="rect">
            <a:avLst/>
          </a:prstGeom>
          <a:noFill/>
          <a:ln>
            <a:noFill/>
          </a:ln>
        </p:spPr>
        <p:txBody>
          <a:bodyPr spcFirstLastPara="1" wrap="square" lIns="156450" tIns="156450" rIns="156450" bIns="156450" anchor="t" anchorCtr="0">
            <a:norm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body" idx="1"/>
          </p:nvPr>
        </p:nvSpPr>
        <p:spPr>
          <a:xfrm>
            <a:off x="374040" y="2458613"/>
            <a:ext cx="10224600" cy="7288200"/>
          </a:xfrm>
          <a:prstGeom prst="rect">
            <a:avLst/>
          </a:prstGeom>
          <a:noFill/>
          <a:ln>
            <a:noFill/>
          </a:ln>
        </p:spPr>
        <p:txBody>
          <a:bodyPr spcFirstLastPara="1" wrap="square" lIns="156450" tIns="156450" rIns="156450" bIns="156450" anchor="t" anchorCtr="0">
            <a:normAutofit/>
          </a:bodyPr>
          <a:lstStyle>
            <a:lvl1pPr marL="457200" marR="0" lvl="0" indent="-425450" algn="l" rtl="0">
              <a:lnSpc>
                <a:spcPct val="115000"/>
              </a:lnSpc>
              <a:spcBef>
                <a:spcPts val="0"/>
              </a:spcBef>
              <a:spcAft>
                <a:spcPts val="0"/>
              </a:spcAft>
              <a:buClr>
                <a:schemeClr val="dk2"/>
              </a:buClr>
              <a:buSzPts val="3100"/>
              <a:buFont typeface="Arial"/>
              <a:buChar char="●"/>
              <a:defRPr sz="3100" b="0" i="0" u="none" strike="noStrike" cap="none">
                <a:solidFill>
                  <a:schemeClr val="dk2"/>
                </a:solidFill>
                <a:latin typeface="Arial"/>
                <a:ea typeface="Arial"/>
                <a:cs typeface="Arial"/>
                <a:sym typeface="Arial"/>
              </a:defRPr>
            </a:lvl1pPr>
            <a:lvl2pPr marL="914400" marR="0" lvl="1"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3pPr>
            <a:lvl4pPr marL="1828800" marR="0" lvl="3"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4pPr>
            <a:lvl5pPr marL="2286000" marR="0" lvl="4"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5pPr>
            <a:lvl6pPr marL="2743200" marR="0" lvl="5"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6pPr>
            <a:lvl7pPr marL="3200400" marR="0" lvl="6"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7pPr>
            <a:lvl8pPr marL="3657600" marR="0" lvl="7"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8pPr>
            <a:lvl9pPr marL="4114800" marR="0" lvl="8"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9pPr>
          </a:lstStyle>
          <a:p>
            <a:endParaRPr/>
          </a:p>
        </p:txBody>
      </p:sp>
      <p:sp>
        <p:nvSpPr>
          <p:cNvPr id="83" name="Google Shape;83;p14"/>
          <p:cNvSpPr txBox="1">
            <a:spLocks noGrp="1"/>
          </p:cNvSpPr>
          <p:nvPr>
            <p:ph type="sldNum" idx="12"/>
          </p:nvPr>
        </p:nvSpPr>
        <p:spPr>
          <a:xfrm>
            <a:off x="10166949" y="9948196"/>
            <a:ext cx="658200" cy="839700"/>
          </a:xfrm>
          <a:prstGeom prst="rect">
            <a:avLst/>
          </a:prstGeom>
          <a:noFill/>
          <a:ln>
            <a:noFill/>
          </a:ln>
        </p:spPr>
        <p:txBody>
          <a:bodyPr spcFirstLastPara="1" wrap="square" lIns="156450" tIns="156450" rIns="156450" bIns="156450" anchor="ctr" anchorCtr="0">
            <a:normAutofit/>
          </a:bodyPr>
          <a:lstStyle>
            <a:lvl1pPr marL="0" marR="0" lvl="0"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700"/>
              <a:buFont typeface="Arial"/>
              <a:buNone/>
              <a:defRPr sz="17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8" name="Picture 17">
            <a:extLst>
              <a:ext uri="{FF2B5EF4-FFF2-40B4-BE49-F238E27FC236}">
                <a16:creationId xmlns:a16="http://schemas.microsoft.com/office/drawing/2014/main" id="{F431BDAB-C668-4437-B717-9006B987E07C}"/>
              </a:ext>
            </a:extLst>
          </p:cNvPr>
          <p:cNvPicPr>
            <a:picLocks noChangeAspect="1"/>
          </p:cNvPicPr>
          <p:nvPr/>
        </p:nvPicPr>
        <p:blipFill rotWithShape="1">
          <a:blip r:embed="rId3"/>
          <a:srcRect b="8176"/>
          <a:stretch/>
        </p:blipFill>
        <p:spPr>
          <a:xfrm>
            <a:off x="715951" y="7953949"/>
            <a:ext cx="4016086" cy="2571798"/>
          </a:xfrm>
          <a:prstGeom prst="rect">
            <a:avLst/>
          </a:prstGeom>
        </p:spPr>
      </p:pic>
      <p:pic>
        <p:nvPicPr>
          <p:cNvPr id="15" name="Picture 14">
            <a:extLst>
              <a:ext uri="{FF2B5EF4-FFF2-40B4-BE49-F238E27FC236}">
                <a16:creationId xmlns:a16="http://schemas.microsoft.com/office/drawing/2014/main" id="{34682B6C-74F0-48BA-B661-008C83F56AF8}"/>
              </a:ext>
            </a:extLst>
          </p:cNvPr>
          <p:cNvPicPr>
            <a:picLocks noChangeAspect="1"/>
          </p:cNvPicPr>
          <p:nvPr/>
        </p:nvPicPr>
        <p:blipFill rotWithShape="1">
          <a:blip r:embed="rId4"/>
          <a:srcRect b="10126"/>
          <a:stretch/>
        </p:blipFill>
        <p:spPr>
          <a:xfrm>
            <a:off x="5269083" y="8042603"/>
            <a:ext cx="4382643" cy="2385078"/>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14699045-103D-4B08-86EB-B412073A48D5}"/>
              </a:ext>
            </a:extLst>
          </p:cNvPr>
          <p:cNvPicPr>
            <a:picLocks noChangeAspect="1"/>
          </p:cNvPicPr>
          <p:nvPr/>
        </p:nvPicPr>
        <p:blipFill rotWithShape="1">
          <a:blip r:embed="rId5"/>
          <a:srcRect l="12590" t="21470" r="8304" b="21431"/>
          <a:stretch/>
        </p:blipFill>
        <p:spPr>
          <a:xfrm>
            <a:off x="1644478" y="5904709"/>
            <a:ext cx="3616747" cy="1566330"/>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2DD2338D-3B80-4B84-A755-377BA73F193D}"/>
              </a:ext>
            </a:extLst>
          </p:cNvPr>
          <p:cNvPicPr>
            <a:picLocks noChangeAspect="1"/>
          </p:cNvPicPr>
          <p:nvPr/>
        </p:nvPicPr>
        <p:blipFill rotWithShape="1">
          <a:blip r:embed="rId6"/>
          <a:srcRect l="18000" t="23760" r="6624" b="23447"/>
          <a:stretch/>
        </p:blipFill>
        <p:spPr>
          <a:xfrm>
            <a:off x="5388847" y="4187129"/>
            <a:ext cx="3446200" cy="1448224"/>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DD911871-716E-4A77-9201-64748F966965}"/>
              </a:ext>
            </a:extLst>
          </p:cNvPr>
          <p:cNvPicPr>
            <a:picLocks noChangeAspect="1"/>
          </p:cNvPicPr>
          <p:nvPr/>
        </p:nvPicPr>
        <p:blipFill rotWithShape="1">
          <a:blip r:embed="rId7"/>
          <a:srcRect l="12791" t="24306" r="6574" b="25795"/>
          <a:stretch/>
        </p:blipFill>
        <p:spPr>
          <a:xfrm>
            <a:off x="1650970" y="4201078"/>
            <a:ext cx="3686608" cy="1368818"/>
          </a:xfrm>
          <a:prstGeom prst="rect">
            <a:avLst/>
          </a:prstGeom>
        </p:spPr>
      </p:pic>
      <p:pic>
        <p:nvPicPr>
          <p:cNvPr id="11" name="Picture 10">
            <a:extLst>
              <a:ext uri="{FF2B5EF4-FFF2-40B4-BE49-F238E27FC236}">
                <a16:creationId xmlns:a16="http://schemas.microsoft.com/office/drawing/2014/main" id="{364849BB-56DF-4F0B-B5E7-224AC4F9555E}"/>
              </a:ext>
            </a:extLst>
          </p:cNvPr>
          <p:cNvPicPr>
            <a:picLocks noChangeAspect="1"/>
          </p:cNvPicPr>
          <p:nvPr/>
        </p:nvPicPr>
        <p:blipFill rotWithShape="1">
          <a:blip r:embed="rId8"/>
          <a:srcRect l="13043" t="24335" r="6603" b="21686"/>
          <a:stretch/>
        </p:blipFill>
        <p:spPr>
          <a:xfrm>
            <a:off x="1632393" y="4204390"/>
            <a:ext cx="3749045" cy="1511090"/>
          </a:xfrm>
          <a:prstGeom prst="rect">
            <a:avLst/>
          </a:prstGeom>
        </p:spPr>
      </p:pic>
      <p:pic>
        <p:nvPicPr>
          <p:cNvPr id="8" name="Picture 7">
            <a:extLst>
              <a:ext uri="{FF2B5EF4-FFF2-40B4-BE49-F238E27FC236}">
                <a16:creationId xmlns:a16="http://schemas.microsoft.com/office/drawing/2014/main" id="{230029DF-304E-41BA-8C90-BD495F6C4BA8}"/>
              </a:ext>
            </a:extLst>
          </p:cNvPr>
          <p:cNvPicPr>
            <a:picLocks noChangeAspect="1"/>
          </p:cNvPicPr>
          <p:nvPr/>
        </p:nvPicPr>
        <p:blipFill rotWithShape="1">
          <a:blip r:embed="rId9"/>
          <a:srcRect l="12408" t="21937" r="6205" b="21819"/>
          <a:stretch/>
        </p:blipFill>
        <p:spPr>
          <a:xfrm>
            <a:off x="5261225" y="5971830"/>
            <a:ext cx="3624233" cy="1502766"/>
          </a:xfrm>
          <a:prstGeom prst="rect">
            <a:avLst/>
          </a:prstGeom>
        </p:spPr>
      </p:pic>
      <p:sp>
        <p:nvSpPr>
          <p:cNvPr id="130" name="Google Shape;130;p1"/>
          <p:cNvSpPr txBox="1"/>
          <p:nvPr/>
        </p:nvSpPr>
        <p:spPr>
          <a:xfrm>
            <a:off x="187660" y="130249"/>
            <a:ext cx="1877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A</a:t>
            </a:r>
            <a:endParaRPr sz="1400" b="0" i="0" u="none" strike="noStrike" cap="none" dirty="0">
              <a:solidFill>
                <a:srgbClr val="000000"/>
              </a:solidFill>
              <a:latin typeface="Arial"/>
              <a:ea typeface="Arial"/>
              <a:cs typeface="Arial"/>
              <a:sym typeface="Arial"/>
            </a:endParaRPr>
          </a:p>
        </p:txBody>
      </p:sp>
      <p:grpSp>
        <p:nvGrpSpPr>
          <p:cNvPr id="146" name="Google Shape;146;p1"/>
          <p:cNvGrpSpPr/>
          <p:nvPr/>
        </p:nvGrpSpPr>
        <p:grpSpPr>
          <a:xfrm>
            <a:off x="182835" y="370880"/>
            <a:ext cx="4882305" cy="3430204"/>
            <a:chOff x="182835" y="378824"/>
            <a:chExt cx="4882305" cy="3648533"/>
          </a:xfrm>
        </p:grpSpPr>
        <p:grpSp>
          <p:nvGrpSpPr>
            <p:cNvPr id="147" name="Google Shape;147;p1"/>
            <p:cNvGrpSpPr/>
            <p:nvPr/>
          </p:nvGrpSpPr>
          <p:grpSpPr>
            <a:xfrm>
              <a:off x="182835" y="378824"/>
              <a:ext cx="4882305" cy="3183525"/>
              <a:chOff x="3536839" y="370099"/>
              <a:chExt cx="4882305" cy="3183525"/>
            </a:xfrm>
          </p:grpSpPr>
          <p:sp>
            <p:nvSpPr>
              <p:cNvPr id="151" name="Google Shape;151;p1"/>
              <p:cNvSpPr txBox="1"/>
              <p:nvPr/>
            </p:nvSpPr>
            <p:spPr>
              <a:xfrm rot="16200000">
                <a:off x="2521543" y="1619015"/>
                <a:ext cx="2871426" cy="840833"/>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Union of sites/</a:t>
                </a:r>
              </a:p>
              <a:p>
                <a:pPr marL="0" marR="0" lvl="0" indent="0" algn="ctr" rtl="0">
                  <a:lnSpc>
                    <a:spcPct val="100000"/>
                  </a:lnSpc>
                  <a:spcBef>
                    <a:spcPts val="0"/>
                  </a:spcBef>
                  <a:spcAft>
                    <a:spcPts val="0"/>
                  </a:spcAft>
                  <a:buClr>
                    <a:srgbClr val="000000"/>
                  </a:buClr>
                  <a:buSzPts val="1800"/>
                  <a:buFont typeface="Arial"/>
                  <a:buNone/>
                </a:pPr>
                <a:r>
                  <a:rPr lang="en" sz="1800" dirty="0">
                    <a:solidFill>
                      <a:schemeClr val="dk1"/>
                    </a:solidFill>
                    <a:latin typeface="+mn-lt"/>
                    <a:cs typeface="Calibri"/>
                    <a:sym typeface="Calibri"/>
                  </a:rPr>
                  <a:t>Total mapped read pairs</a:t>
                </a:r>
                <a:endParaRPr sz="1800" b="0" i="0" u="none" strike="noStrike" cap="none" dirty="0">
                  <a:solidFill>
                    <a:srgbClr val="000000"/>
                  </a:solidFill>
                  <a:latin typeface="+mn-lt"/>
                  <a:ea typeface="Arial"/>
                  <a:cs typeface="Arial"/>
                  <a:sym typeface="Arial"/>
                </a:endParaRPr>
              </a:p>
            </p:txBody>
          </p:sp>
          <p:sp>
            <p:nvSpPr>
              <p:cNvPr id="152" name="Google Shape;152;p1"/>
              <p:cNvSpPr txBox="1"/>
              <p:nvPr/>
            </p:nvSpPr>
            <p:spPr>
              <a:xfrm rot="5400000">
                <a:off x="6448834" y="1583315"/>
                <a:ext cx="3183525" cy="75709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Mapped reads</a:t>
                </a: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 per replicate (x10</a:t>
                </a:r>
                <a:r>
                  <a:rPr lang="en" sz="1800" b="0" i="0" u="none" strike="noStrike" cap="none" baseline="30000" dirty="0">
                    <a:solidFill>
                      <a:schemeClr val="dk1"/>
                    </a:solidFill>
                    <a:latin typeface="+mn-lt"/>
                    <a:ea typeface="Calibri"/>
                    <a:cs typeface="Calibri"/>
                    <a:sym typeface="Calibri"/>
                  </a:rPr>
                  <a:t>7</a:t>
                </a:r>
                <a:r>
                  <a:rPr lang="en" sz="1800" b="0" i="0" u="none" strike="noStrike" cap="none" dirty="0">
                    <a:solidFill>
                      <a:schemeClr val="dk1"/>
                    </a:solidFill>
                    <a:latin typeface="+mn-lt"/>
                    <a:ea typeface="Calibri"/>
                    <a:cs typeface="Calibri"/>
                    <a:sym typeface="Calibri"/>
                  </a:rPr>
                  <a:t>)</a:t>
                </a:r>
                <a:endParaRPr sz="1800" b="0" i="0" u="none" strike="noStrike" cap="none" dirty="0">
                  <a:solidFill>
                    <a:srgbClr val="000000"/>
                  </a:solidFill>
                  <a:latin typeface="+mn-lt"/>
                  <a:ea typeface="Arial"/>
                  <a:cs typeface="Arial"/>
                  <a:sym typeface="Arial"/>
                </a:endParaRPr>
              </a:p>
            </p:txBody>
          </p:sp>
        </p:grpSp>
        <p:sp>
          <p:nvSpPr>
            <p:cNvPr id="153" name="Google Shape;153;p1"/>
            <p:cNvSpPr txBox="1"/>
            <p:nvPr/>
          </p:nvSpPr>
          <p:spPr>
            <a:xfrm>
              <a:off x="914068" y="3433303"/>
              <a:ext cx="1278594" cy="59405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MT </a:t>
              </a: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154" name="Google Shape;154;p1"/>
            <p:cNvSpPr txBox="1"/>
            <p:nvPr/>
          </p:nvSpPr>
          <p:spPr>
            <a:xfrm>
              <a:off x="1636739" y="3422700"/>
              <a:ext cx="1278594" cy="37954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a:solidFill>
                    <a:schemeClr val="dk1"/>
                  </a:solidFill>
                  <a:latin typeface="+mn-lt"/>
                  <a:ea typeface="Calibri"/>
                  <a:cs typeface="Calibri"/>
                  <a:sym typeface="Calibri"/>
                </a:rPr>
                <a:t>Total </a:t>
              </a:r>
              <a:endParaRPr>
                <a:latin typeface="+mn-lt"/>
              </a:endParaRP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a:solidFill>
                    <a:schemeClr val="dk1"/>
                  </a:solidFill>
                  <a:latin typeface="+mn-lt"/>
                  <a:ea typeface="Calibri"/>
                  <a:cs typeface="Calibri"/>
                  <a:sym typeface="Calibri"/>
                </a:rPr>
                <a:t>RNA</a:t>
              </a:r>
              <a:endParaRPr sz="1400" b="0" i="0" u="none" strike="noStrike" cap="none">
                <a:solidFill>
                  <a:srgbClr val="000000"/>
                </a:solidFill>
                <a:latin typeface="+mn-lt"/>
                <a:ea typeface="Arial"/>
                <a:cs typeface="Arial"/>
                <a:sym typeface="Arial"/>
              </a:endParaRPr>
            </a:p>
          </p:txBody>
        </p:sp>
        <p:sp>
          <p:nvSpPr>
            <p:cNvPr id="155" name="Google Shape;155;p1"/>
            <p:cNvSpPr txBox="1"/>
            <p:nvPr/>
          </p:nvSpPr>
          <p:spPr>
            <a:xfrm>
              <a:off x="2423258" y="3422700"/>
              <a:ext cx="1278594" cy="37954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Polysome </a:t>
              </a:r>
              <a:endParaRPr dirty="0">
                <a:latin typeface="+mn-lt"/>
              </a:endParaRP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156" name="Google Shape;156;p1"/>
            <p:cNvSpPr txBox="1"/>
            <p:nvPr/>
          </p:nvSpPr>
          <p:spPr>
            <a:xfrm>
              <a:off x="3241976" y="3437329"/>
              <a:ext cx="1278594" cy="37954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Huang</a:t>
              </a:r>
              <a:endParaRPr dirty="0">
                <a:latin typeface="+mn-lt"/>
              </a:endParaRPr>
            </a:p>
          </p:txBody>
        </p:sp>
      </p:grpSp>
      <p:grpSp>
        <p:nvGrpSpPr>
          <p:cNvPr id="58" name="Google Shape;230;p26">
            <a:extLst>
              <a:ext uri="{FF2B5EF4-FFF2-40B4-BE49-F238E27FC236}">
                <a16:creationId xmlns:a16="http://schemas.microsoft.com/office/drawing/2014/main" id="{7B238FC1-036B-49D1-9BBD-4EE12F38F710}"/>
              </a:ext>
            </a:extLst>
          </p:cNvPr>
          <p:cNvGrpSpPr/>
          <p:nvPr/>
        </p:nvGrpSpPr>
        <p:grpSpPr>
          <a:xfrm>
            <a:off x="4856048" y="7784249"/>
            <a:ext cx="4675077" cy="2795633"/>
            <a:chOff x="4246115" y="316600"/>
            <a:chExt cx="5992820" cy="4815148"/>
          </a:xfrm>
        </p:grpSpPr>
        <p:sp>
          <p:nvSpPr>
            <p:cNvPr id="63" name="Google Shape;233;p26">
              <a:extLst>
                <a:ext uri="{FF2B5EF4-FFF2-40B4-BE49-F238E27FC236}">
                  <a16:creationId xmlns:a16="http://schemas.microsoft.com/office/drawing/2014/main" id="{06945229-30F6-4968-9C55-E052B6892892}"/>
                </a:ext>
              </a:extLst>
            </p:cNvPr>
            <p:cNvSpPr txBox="1"/>
            <p:nvPr/>
          </p:nvSpPr>
          <p:spPr>
            <a:xfrm>
              <a:off x="4630703" y="316600"/>
              <a:ext cx="1877400" cy="5300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E</a:t>
              </a:r>
              <a:endParaRPr sz="1400" b="1" i="0" u="none" strike="noStrike" cap="none">
                <a:solidFill>
                  <a:srgbClr val="000000"/>
                </a:solidFill>
                <a:latin typeface="Arial"/>
                <a:ea typeface="Arial"/>
                <a:cs typeface="Arial"/>
                <a:sym typeface="Arial"/>
              </a:endParaRPr>
            </a:p>
          </p:txBody>
        </p:sp>
        <p:sp>
          <p:nvSpPr>
            <p:cNvPr id="64" name="Google Shape;234;p26">
              <a:extLst>
                <a:ext uri="{FF2B5EF4-FFF2-40B4-BE49-F238E27FC236}">
                  <a16:creationId xmlns:a16="http://schemas.microsoft.com/office/drawing/2014/main" id="{8F134BE5-3760-47F9-A3EC-4B6BE09B8BDC}"/>
                </a:ext>
              </a:extLst>
            </p:cNvPr>
            <p:cNvSpPr txBox="1"/>
            <p:nvPr/>
          </p:nvSpPr>
          <p:spPr>
            <a:xfrm rot="16200000">
              <a:off x="2979809" y="2768984"/>
              <a:ext cx="2825514" cy="29290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Sites</a:t>
              </a:r>
              <a:endParaRPr sz="1800" b="0" i="0" u="none" strike="noStrike" cap="none" dirty="0">
                <a:solidFill>
                  <a:srgbClr val="000000"/>
                </a:solidFill>
                <a:latin typeface="+mn-lt"/>
                <a:ea typeface="Arial"/>
                <a:cs typeface="Arial"/>
                <a:sym typeface="Arial"/>
              </a:endParaRPr>
            </a:p>
          </p:txBody>
        </p:sp>
        <p:sp>
          <p:nvSpPr>
            <p:cNvPr id="65" name="Google Shape;235;p26">
              <a:extLst>
                <a:ext uri="{FF2B5EF4-FFF2-40B4-BE49-F238E27FC236}">
                  <a16:creationId xmlns:a16="http://schemas.microsoft.com/office/drawing/2014/main" id="{9375C2E0-AA16-4397-9FDF-5874FB0DA5E0}"/>
                </a:ext>
              </a:extLst>
            </p:cNvPr>
            <p:cNvSpPr txBox="1"/>
            <p:nvPr/>
          </p:nvSpPr>
          <p:spPr>
            <a:xfrm>
              <a:off x="5203708" y="4839287"/>
              <a:ext cx="1070482" cy="29246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5’UTR</a:t>
              </a:r>
              <a:endParaRPr sz="1800" b="0" i="0" u="none" strike="noStrike" cap="none" dirty="0">
                <a:solidFill>
                  <a:srgbClr val="000000"/>
                </a:solidFill>
                <a:latin typeface="+mn-lt"/>
                <a:ea typeface="Arial"/>
                <a:cs typeface="Arial"/>
                <a:sym typeface="Arial"/>
              </a:endParaRPr>
            </a:p>
          </p:txBody>
        </p:sp>
        <p:sp>
          <p:nvSpPr>
            <p:cNvPr id="66" name="Google Shape;236;p26">
              <a:extLst>
                <a:ext uri="{FF2B5EF4-FFF2-40B4-BE49-F238E27FC236}">
                  <a16:creationId xmlns:a16="http://schemas.microsoft.com/office/drawing/2014/main" id="{0E51954B-FD17-4687-97DB-F8C56F8B5627}"/>
                </a:ext>
              </a:extLst>
            </p:cNvPr>
            <p:cNvSpPr txBox="1"/>
            <p:nvPr/>
          </p:nvSpPr>
          <p:spPr>
            <a:xfrm>
              <a:off x="9168453" y="4839286"/>
              <a:ext cx="1070482" cy="29246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mn-lt"/>
                  <a:ea typeface="Calibri"/>
                  <a:cs typeface="Calibri"/>
                  <a:sym typeface="Calibri"/>
                </a:rPr>
                <a:t>3’UTR</a:t>
              </a:r>
              <a:endParaRPr sz="1800" b="0" i="0" u="none" strike="noStrike" cap="none">
                <a:solidFill>
                  <a:srgbClr val="000000"/>
                </a:solidFill>
                <a:latin typeface="+mn-lt"/>
                <a:ea typeface="Arial"/>
                <a:cs typeface="Arial"/>
                <a:sym typeface="Arial"/>
              </a:endParaRPr>
            </a:p>
          </p:txBody>
        </p:sp>
        <p:sp>
          <p:nvSpPr>
            <p:cNvPr id="67" name="Google Shape;237;p26">
              <a:extLst>
                <a:ext uri="{FF2B5EF4-FFF2-40B4-BE49-F238E27FC236}">
                  <a16:creationId xmlns:a16="http://schemas.microsoft.com/office/drawing/2014/main" id="{C64F040E-4A41-4BAD-B49D-13E41BF61759}"/>
                </a:ext>
              </a:extLst>
            </p:cNvPr>
            <p:cNvSpPr txBox="1"/>
            <p:nvPr/>
          </p:nvSpPr>
          <p:spPr>
            <a:xfrm>
              <a:off x="6941296" y="4839286"/>
              <a:ext cx="1070482" cy="29246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CDS</a:t>
              </a:r>
              <a:endParaRPr sz="1800" b="0" i="0" u="none" strike="noStrike" cap="none" dirty="0">
                <a:solidFill>
                  <a:srgbClr val="000000"/>
                </a:solidFill>
                <a:latin typeface="+mn-lt"/>
                <a:ea typeface="Arial"/>
                <a:cs typeface="Arial"/>
                <a:sym typeface="Arial"/>
              </a:endParaRPr>
            </a:p>
          </p:txBody>
        </p:sp>
      </p:grpSp>
      <p:grpSp>
        <p:nvGrpSpPr>
          <p:cNvPr id="5" name="Group 4">
            <a:extLst>
              <a:ext uri="{FF2B5EF4-FFF2-40B4-BE49-F238E27FC236}">
                <a16:creationId xmlns:a16="http://schemas.microsoft.com/office/drawing/2014/main" id="{60D3E9BA-2A4B-43A1-BD6F-B1E125D12CAC}"/>
              </a:ext>
            </a:extLst>
          </p:cNvPr>
          <p:cNvGrpSpPr/>
          <p:nvPr/>
        </p:nvGrpSpPr>
        <p:grpSpPr>
          <a:xfrm>
            <a:off x="247598" y="7682682"/>
            <a:ext cx="4628744" cy="3108814"/>
            <a:chOff x="248949" y="7802284"/>
            <a:chExt cx="4628744" cy="3108814"/>
          </a:xfrm>
        </p:grpSpPr>
        <p:sp>
          <p:nvSpPr>
            <p:cNvPr id="178" name="Google Shape;178;p1"/>
            <p:cNvSpPr txBox="1"/>
            <p:nvPr/>
          </p:nvSpPr>
          <p:spPr>
            <a:xfrm>
              <a:off x="248949" y="7802284"/>
              <a:ext cx="1877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D</a:t>
              </a:r>
              <a:endParaRPr sz="1400" b="0" i="0" u="none" strike="noStrike" cap="none" dirty="0">
                <a:solidFill>
                  <a:srgbClr val="000000"/>
                </a:solidFill>
                <a:latin typeface="Arial"/>
                <a:ea typeface="Arial"/>
                <a:cs typeface="Arial"/>
                <a:sym typeface="Arial"/>
              </a:endParaRPr>
            </a:p>
          </p:txBody>
        </p:sp>
        <p:grpSp>
          <p:nvGrpSpPr>
            <p:cNvPr id="2" name="Group 1">
              <a:extLst>
                <a:ext uri="{FF2B5EF4-FFF2-40B4-BE49-F238E27FC236}">
                  <a16:creationId xmlns:a16="http://schemas.microsoft.com/office/drawing/2014/main" id="{10F02C08-F54F-4AED-9794-F2FF8167CF65}"/>
                </a:ext>
              </a:extLst>
            </p:cNvPr>
            <p:cNvGrpSpPr/>
            <p:nvPr/>
          </p:nvGrpSpPr>
          <p:grpSpPr>
            <a:xfrm>
              <a:off x="802880" y="10547283"/>
              <a:ext cx="4074813" cy="363815"/>
              <a:chOff x="1302610" y="10366976"/>
              <a:chExt cx="4074813" cy="394849"/>
            </a:xfrm>
          </p:grpSpPr>
          <p:sp>
            <p:nvSpPr>
              <p:cNvPr id="190" name="Google Shape;190;p1"/>
              <p:cNvSpPr txBox="1"/>
              <p:nvPr/>
            </p:nvSpPr>
            <p:spPr>
              <a:xfrm>
                <a:off x="1302610" y="10382660"/>
                <a:ext cx="1433936" cy="379165"/>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MT</a:t>
                </a:r>
              </a:p>
              <a:p>
                <a:pPr marL="0" marR="0" lvl="0" indent="0" algn="ctr" rtl="0">
                  <a:lnSpc>
                    <a:spcPct val="100000"/>
                  </a:lnSpc>
                  <a:spcBef>
                    <a:spcPts val="0"/>
                  </a:spcBef>
                  <a:spcAft>
                    <a:spcPts val="0"/>
                  </a:spcAft>
                  <a:buClr>
                    <a:srgbClr val="000000"/>
                  </a:buClr>
                  <a:buSzPts val="1800"/>
                  <a:buFont typeface="Arial"/>
                  <a:buNone/>
                </a:pPr>
                <a:r>
                  <a:rPr lang="en" dirty="0">
                    <a:solidFill>
                      <a:schemeClr val="dk1"/>
                    </a:solidFill>
                    <a:latin typeface="+mn-lt"/>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191" name="Google Shape;191;p1"/>
              <p:cNvSpPr txBox="1"/>
              <p:nvPr/>
            </p:nvSpPr>
            <p:spPr>
              <a:xfrm>
                <a:off x="2489515" y="10382660"/>
                <a:ext cx="803664" cy="379165"/>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Total </a:t>
                </a:r>
                <a:endParaRPr dirty="0">
                  <a:latin typeface="+mn-lt"/>
                </a:endParaRP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192" name="Google Shape;192;p1"/>
              <p:cNvSpPr txBox="1"/>
              <p:nvPr/>
            </p:nvSpPr>
            <p:spPr>
              <a:xfrm>
                <a:off x="3061700" y="10366976"/>
                <a:ext cx="1433936" cy="379166"/>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Polysome </a:t>
                </a:r>
                <a:endParaRPr dirty="0">
                  <a:latin typeface="+mn-lt"/>
                </a:endParaRP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193" name="Google Shape;193;p1"/>
              <p:cNvSpPr txBox="1"/>
              <p:nvPr/>
            </p:nvSpPr>
            <p:spPr>
              <a:xfrm>
                <a:off x="3943487" y="10372887"/>
                <a:ext cx="1433936" cy="379166"/>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Huang</a:t>
                </a:r>
                <a:endParaRPr dirty="0">
                  <a:latin typeface="+mn-lt"/>
                </a:endParaRPr>
              </a:p>
            </p:txBody>
          </p:sp>
        </p:grpSp>
        <p:sp>
          <p:nvSpPr>
            <p:cNvPr id="68" name="Google Shape;234;p26">
              <a:extLst>
                <a:ext uri="{FF2B5EF4-FFF2-40B4-BE49-F238E27FC236}">
                  <a16:creationId xmlns:a16="http://schemas.microsoft.com/office/drawing/2014/main" id="{6060DAAB-8129-4799-8B72-CF2CA421EC86}"/>
                </a:ext>
              </a:extLst>
            </p:cNvPr>
            <p:cNvSpPr txBox="1"/>
            <p:nvPr/>
          </p:nvSpPr>
          <p:spPr>
            <a:xfrm rot="16200000">
              <a:off x="-475521" y="9114575"/>
              <a:ext cx="2030200" cy="315756"/>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Methylation level</a:t>
              </a:r>
              <a:endParaRPr sz="1800" b="0" i="0" u="none" strike="noStrike" cap="none" dirty="0">
                <a:solidFill>
                  <a:srgbClr val="000000"/>
                </a:solidFill>
                <a:latin typeface="+mn-lt"/>
                <a:ea typeface="Arial"/>
                <a:cs typeface="Arial"/>
                <a:sym typeface="Arial"/>
              </a:endParaRPr>
            </a:p>
          </p:txBody>
        </p:sp>
      </p:grpSp>
      <p:grpSp>
        <p:nvGrpSpPr>
          <p:cNvPr id="23" name="Group 22">
            <a:extLst>
              <a:ext uri="{FF2B5EF4-FFF2-40B4-BE49-F238E27FC236}">
                <a16:creationId xmlns:a16="http://schemas.microsoft.com/office/drawing/2014/main" id="{6320D02F-168D-45D0-9918-35A0DF763B04}"/>
              </a:ext>
            </a:extLst>
          </p:cNvPr>
          <p:cNvGrpSpPr/>
          <p:nvPr/>
        </p:nvGrpSpPr>
        <p:grpSpPr>
          <a:xfrm>
            <a:off x="680812" y="3750464"/>
            <a:ext cx="7878307" cy="3974725"/>
            <a:chOff x="684570" y="3736535"/>
            <a:chExt cx="7878307" cy="3974725"/>
          </a:xfrm>
        </p:grpSpPr>
        <p:grpSp>
          <p:nvGrpSpPr>
            <p:cNvPr id="132" name="Google Shape;132;p1"/>
            <p:cNvGrpSpPr/>
            <p:nvPr/>
          </p:nvGrpSpPr>
          <p:grpSpPr>
            <a:xfrm>
              <a:off x="1233630" y="3869744"/>
              <a:ext cx="6462309" cy="3841516"/>
              <a:chOff x="964987" y="3849474"/>
              <a:chExt cx="6462309" cy="3841516"/>
            </a:xfrm>
          </p:grpSpPr>
          <p:grpSp>
            <p:nvGrpSpPr>
              <p:cNvPr id="133" name="Google Shape;133;p1"/>
              <p:cNvGrpSpPr/>
              <p:nvPr/>
            </p:nvGrpSpPr>
            <p:grpSpPr>
              <a:xfrm>
                <a:off x="1733960" y="3849474"/>
                <a:ext cx="5693336" cy="3841516"/>
                <a:chOff x="529614" y="3865424"/>
                <a:chExt cx="5693336" cy="3841516"/>
              </a:xfrm>
            </p:grpSpPr>
            <p:sp>
              <p:nvSpPr>
                <p:cNvPr id="138" name="Google Shape;138;p1"/>
                <p:cNvSpPr txBox="1"/>
                <p:nvPr/>
              </p:nvSpPr>
              <p:spPr>
                <a:xfrm>
                  <a:off x="529614" y="3889729"/>
                  <a:ext cx="2825514" cy="292901"/>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Mitochondrial RNA</a:t>
                  </a:r>
                  <a:endParaRPr sz="1800" b="0" i="0" u="none" strike="noStrike" cap="none" dirty="0">
                    <a:solidFill>
                      <a:srgbClr val="000000"/>
                    </a:solidFill>
                    <a:latin typeface="+mn-lt"/>
                    <a:ea typeface="Arial"/>
                    <a:cs typeface="Arial"/>
                    <a:sym typeface="Arial"/>
                  </a:endParaRPr>
                </a:p>
              </p:txBody>
            </p:sp>
            <p:sp>
              <p:nvSpPr>
                <p:cNvPr id="139" name="Google Shape;139;p1"/>
                <p:cNvSpPr txBox="1"/>
                <p:nvPr/>
              </p:nvSpPr>
              <p:spPr>
                <a:xfrm>
                  <a:off x="529614" y="5614070"/>
                  <a:ext cx="2622554" cy="266944"/>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Polysomal RNA</a:t>
                  </a:r>
                  <a:endParaRPr sz="1800" b="0" i="0" u="none" strike="noStrike" cap="none" dirty="0">
                    <a:solidFill>
                      <a:srgbClr val="000000"/>
                    </a:solidFill>
                    <a:latin typeface="+mn-lt"/>
                    <a:ea typeface="Arial"/>
                    <a:cs typeface="Arial"/>
                    <a:sym typeface="Arial"/>
                  </a:endParaRPr>
                </a:p>
              </p:txBody>
            </p:sp>
            <p:sp>
              <p:nvSpPr>
                <p:cNvPr id="140" name="Google Shape;140;p1"/>
                <p:cNvSpPr txBox="1"/>
                <p:nvPr/>
              </p:nvSpPr>
              <p:spPr>
                <a:xfrm>
                  <a:off x="4008422" y="3865424"/>
                  <a:ext cx="2214528" cy="229518"/>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Total RNA</a:t>
                  </a:r>
                  <a:endParaRPr sz="1800" b="0" i="0" u="none" strike="noStrike" cap="none" dirty="0">
                    <a:solidFill>
                      <a:srgbClr val="000000"/>
                    </a:solidFill>
                    <a:latin typeface="+mn-lt"/>
                    <a:ea typeface="Arial"/>
                    <a:cs typeface="Arial"/>
                    <a:sym typeface="Arial"/>
                  </a:endParaRPr>
                </a:p>
              </p:txBody>
            </p:sp>
            <p:sp>
              <p:nvSpPr>
                <p:cNvPr id="141" name="Google Shape;141;p1"/>
                <p:cNvSpPr txBox="1"/>
                <p:nvPr/>
              </p:nvSpPr>
              <p:spPr>
                <a:xfrm>
                  <a:off x="4029810" y="5641708"/>
                  <a:ext cx="1679423" cy="292901"/>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dirty="0">
                      <a:solidFill>
                        <a:schemeClr val="dk1"/>
                      </a:solidFill>
                      <a:latin typeface="+mn-lt"/>
                      <a:ea typeface="Calibri"/>
                      <a:cs typeface="Calibri"/>
                      <a:sym typeface="Calibri"/>
                    </a:rPr>
                    <a:t>Huang</a:t>
                  </a:r>
                  <a:endParaRPr sz="1800" i="0" u="none" strike="noStrike" cap="none" dirty="0">
                    <a:solidFill>
                      <a:srgbClr val="000000"/>
                    </a:solidFill>
                    <a:latin typeface="+mn-lt"/>
                    <a:ea typeface="Arial"/>
                    <a:cs typeface="Arial"/>
                    <a:sym typeface="Arial"/>
                  </a:endParaRPr>
                </a:p>
              </p:txBody>
            </p:sp>
            <p:sp>
              <p:nvSpPr>
                <p:cNvPr id="142" name="Google Shape;142;p1"/>
                <p:cNvSpPr txBox="1"/>
                <p:nvPr/>
              </p:nvSpPr>
              <p:spPr>
                <a:xfrm>
                  <a:off x="2536412" y="7414039"/>
                  <a:ext cx="2825514" cy="29290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Position</a:t>
                  </a:r>
                  <a:endParaRPr sz="1800" b="0" i="0" u="none" strike="noStrike" cap="none" dirty="0">
                    <a:solidFill>
                      <a:srgbClr val="000000"/>
                    </a:solidFill>
                    <a:latin typeface="+mn-lt"/>
                    <a:ea typeface="Arial"/>
                    <a:cs typeface="Arial"/>
                    <a:sym typeface="Arial"/>
                  </a:endParaRPr>
                </a:p>
              </p:txBody>
            </p:sp>
          </p:grpSp>
          <p:sp>
            <p:nvSpPr>
              <p:cNvPr id="143" name="Google Shape;143;p1"/>
              <p:cNvSpPr txBox="1"/>
              <p:nvPr/>
            </p:nvSpPr>
            <p:spPr>
              <a:xfrm rot="16200000">
                <a:off x="-301319" y="5484071"/>
                <a:ext cx="2825514" cy="29290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Probability</a:t>
                </a:r>
                <a:endParaRPr sz="1800" b="0" i="0" u="none" strike="noStrike" cap="none" dirty="0">
                  <a:solidFill>
                    <a:srgbClr val="000000"/>
                  </a:solidFill>
                  <a:latin typeface="+mn-lt"/>
                  <a:ea typeface="Arial"/>
                  <a:cs typeface="Arial"/>
                  <a:sym typeface="Arial"/>
                </a:endParaRPr>
              </a:p>
            </p:txBody>
          </p:sp>
        </p:grpSp>
        <p:sp>
          <p:nvSpPr>
            <p:cNvPr id="144" name="Google Shape;144;p1"/>
            <p:cNvSpPr txBox="1"/>
            <p:nvPr/>
          </p:nvSpPr>
          <p:spPr>
            <a:xfrm>
              <a:off x="684570" y="3736535"/>
              <a:ext cx="1877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81" name="Google Shape;138;p1">
              <a:extLst>
                <a:ext uri="{FF2B5EF4-FFF2-40B4-BE49-F238E27FC236}">
                  <a16:creationId xmlns:a16="http://schemas.microsoft.com/office/drawing/2014/main" id="{DB29D871-8943-4512-988A-27635AB89123}"/>
                </a:ext>
              </a:extLst>
            </p:cNvPr>
            <p:cNvSpPr txBox="1"/>
            <p:nvPr/>
          </p:nvSpPr>
          <p:spPr>
            <a:xfrm>
              <a:off x="3744482" y="3880295"/>
              <a:ext cx="1380655" cy="34501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N=120</a:t>
              </a:r>
              <a:endParaRPr sz="1800" b="0" i="0" u="none" strike="noStrike" cap="none" dirty="0">
                <a:solidFill>
                  <a:srgbClr val="000000"/>
                </a:solidFill>
                <a:latin typeface="+mn-lt"/>
                <a:ea typeface="Arial"/>
                <a:cs typeface="Arial"/>
                <a:sym typeface="Arial"/>
              </a:endParaRPr>
            </a:p>
          </p:txBody>
        </p:sp>
        <p:sp>
          <p:nvSpPr>
            <p:cNvPr id="82" name="Google Shape;138;p1">
              <a:extLst>
                <a:ext uri="{FF2B5EF4-FFF2-40B4-BE49-F238E27FC236}">
                  <a16:creationId xmlns:a16="http://schemas.microsoft.com/office/drawing/2014/main" id="{DCED5A26-0DDE-418D-B3B9-91B3B45CDC9A}"/>
                </a:ext>
              </a:extLst>
            </p:cNvPr>
            <p:cNvSpPr txBox="1"/>
            <p:nvPr/>
          </p:nvSpPr>
          <p:spPr>
            <a:xfrm>
              <a:off x="7182222" y="3878416"/>
              <a:ext cx="1380655" cy="34501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N=264</a:t>
              </a:r>
              <a:endParaRPr sz="1800" b="0" i="0" u="none" strike="noStrike" cap="none" dirty="0">
                <a:solidFill>
                  <a:srgbClr val="000000"/>
                </a:solidFill>
                <a:latin typeface="+mn-lt"/>
                <a:ea typeface="Arial"/>
                <a:cs typeface="Arial"/>
                <a:sym typeface="Arial"/>
              </a:endParaRPr>
            </a:p>
          </p:txBody>
        </p:sp>
        <p:sp>
          <p:nvSpPr>
            <p:cNvPr id="83" name="Google Shape;138;p1">
              <a:extLst>
                <a:ext uri="{FF2B5EF4-FFF2-40B4-BE49-F238E27FC236}">
                  <a16:creationId xmlns:a16="http://schemas.microsoft.com/office/drawing/2014/main" id="{0B7422B0-C0D7-4CD7-9EAD-2454ECBA4B0E}"/>
                </a:ext>
              </a:extLst>
            </p:cNvPr>
            <p:cNvSpPr txBox="1"/>
            <p:nvPr/>
          </p:nvSpPr>
          <p:spPr>
            <a:xfrm>
              <a:off x="7150369" y="5674323"/>
              <a:ext cx="1380655" cy="34501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N=1,275</a:t>
              </a:r>
              <a:endParaRPr sz="1800" b="0" i="0" u="none" strike="noStrike" cap="none" dirty="0">
                <a:solidFill>
                  <a:srgbClr val="000000"/>
                </a:solidFill>
                <a:latin typeface="+mn-lt"/>
                <a:ea typeface="Arial"/>
                <a:cs typeface="Arial"/>
                <a:sym typeface="Arial"/>
              </a:endParaRPr>
            </a:p>
          </p:txBody>
        </p:sp>
        <p:sp>
          <p:nvSpPr>
            <p:cNvPr id="84" name="Google Shape;138;p1">
              <a:extLst>
                <a:ext uri="{FF2B5EF4-FFF2-40B4-BE49-F238E27FC236}">
                  <a16:creationId xmlns:a16="http://schemas.microsoft.com/office/drawing/2014/main" id="{F0117477-3BCE-4E41-B1DF-0E107A563632}"/>
                </a:ext>
              </a:extLst>
            </p:cNvPr>
            <p:cNvSpPr txBox="1"/>
            <p:nvPr/>
          </p:nvSpPr>
          <p:spPr>
            <a:xfrm>
              <a:off x="3807976" y="5615026"/>
              <a:ext cx="1380655" cy="345018"/>
            </a:xfrm>
            <a:prstGeom prst="rect">
              <a:avLst/>
            </a:prstGeom>
            <a:noFill/>
            <a:ln>
              <a:noFill/>
            </a:ln>
          </p:spPr>
          <p:txBody>
            <a:bodyPr spcFirstLastPara="1" wrap="square" lIns="68550" tIns="34275" rIns="68550" bIns="3427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mn-lt"/>
                  <a:ea typeface="Calibri"/>
                  <a:cs typeface="Calibri"/>
                  <a:sym typeface="Calibri"/>
                </a:rPr>
                <a:t>N=343</a:t>
              </a:r>
              <a:endParaRPr sz="1800" b="0" i="0" u="none" strike="noStrike" cap="none" dirty="0">
                <a:solidFill>
                  <a:srgbClr val="000000"/>
                </a:solidFill>
                <a:latin typeface="+mn-lt"/>
                <a:ea typeface="Arial"/>
                <a:cs typeface="Arial"/>
                <a:sym typeface="Arial"/>
              </a:endParaRPr>
            </a:p>
          </p:txBody>
        </p:sp>
      </p:grpSp>
      <p:grpSp>
        <p:nvGrpSpPr>
          <p:cNvPr id="26" name="Group 25">
            <a:extLst>
              <a:ext uri="{FF2B5EF4-FFF2-40B4-BE49-F238E27FC236}">
                <a16:creationId xmlns:a16="http://schemas.microsoft.com/office/drawing/2014/main" id="{E69D445C-7B6F-45C2-9D30-72A3C89198AE}"/>
              </a:ext>
            </a:extLst>
          </p:cNvPr>
          <p:cNvGrpSpPr/>
          <p:nvPr/>
        </p:nvGrpSpPr>
        <p:grpSpPr>
          <a:xfrm>
            <a:off x="947389" y="262158"/>
            <a:ext cx="3552667" cy="2955288"/>
            <a:chOff x="-4676406" y="4233640"/>
            <a:chExt cx="3552667" cy="2955288"/>
          </a:xfrm>
        </p:grpSpPr>
        <p:pic>
          <p:nvPicPr>
            <p:cNvPr id="25" name="Picture 24">
              <a:extLst>
                <a:ext uri="{FF2B5EF4-FFF2-40B4-BE49-F238E27FC236}">
                  <a16:creationId xmlns:a16="http://schemas.microsoft.com/office/drawing/2014/main" id="{7A4085A0-4DE5-45AB-A215-96F24C294240}"/>
                </a:ext>
              </a:extLst>
            </p:cNvPr>
            <p:cNvPicPr>
              <a:picLocks noChangeAspect="1"/>
            </p:cNvPicPr>
            <p:nvPr/>
          </p:nvPicPr>
          <p:blipFill rotWithShape="1">
            <a:blip r:embed="rId10"/>
            <a:srcRect l="2908" r="52201" b="11717"/>
            <a:stretch/>
          </p:blipFill>
          <p:spPr>
            <a:xfrm>
              <a:off x="-4676406" y="4233640"/>
              <a:ext cx="3360656" cy="2955288"/>
            </a:xfrm>
            <a:prstGeom prst="rect">
              <a:avLst/>
            </a:prstGeom>
          </p:spPr>
        </p:pic>
        <p:pic>
          <p:nvPicPr>
            <p:cNvPr id="94" name="Picture 93">
              <a:extLst>
                <a:ext uri="{FF2B5EF4-FFF2-40B4-BE49-F238E27FC236}">
                  <a16:creationId xmlns:a16="http://schemas.microsoft.com/office/drawing/2014/main" id="{4110CC34-043F-467D-A7D3-9F602FADC435}"/>
                </a:ext>
              </a:extLst>
            </p:cNvPr>
            <p:cNvPicPr>
              <a:picLocks noChangeAspect="1"/>
            </p:cNvPicPr>
            <p:nvPr/>
          </p:nvPicPr>
          <p:blipFill rotWithShape="1">
            <a:blip r:embed="rId10"/>
            <a:srcRect l="54407" t="5506" b="11717"/>
            <a:stretch/>
          </p:blipFill>
          <p:spPr>
            <a:xfrm>
              <a:off x="-4536952" y="4418536"/>
              <a:ext cx="3413213" cy="2769712"/>
            </a:xfrm>
            <a:prstGeom prst="rect">
              <a:avLst/>
            </a:prstGeom>
          </p:spPr>
        </p:pic>
      </p:grpSp>
      <p:grpSp>
        <p:nvGrpSpPr>
          <p:cNvPr id="74" name="Google Shape;264;p10">
            <a:extLst>
              <a:ext uri="{FF2B5EF4-FFF2-40B4-BE49-F238E27FC236}">
                <a16:creationId xmlns:a16="http://schemas.microsoft.com/office/drawing/2014/main" id="{29941D8A-D808-4922-950F-3F399FABE17F}"/>
              </a:ext>
            </a:extLst>
          </p:cNvPr>
          <p:cNvGrpSpPr/>
          <p:nvPr/>
        </p:nvGrpSpPr>
        <p:grpSpPr>
          <a:xfrm>
            <a:off x="5003913" y="357519"/>
            <a:ext cx="3881545" cy="1885145"/>
            <a:chOff x="-329913" y="1076634"/>
            <a:chExt cx="2666865" cy="1151633"/>
          </a:xfrm>
        </p:grpSpPr>
        <p:sp>
          <p:nvSpPr>
            <p:cNvPr id="75" name="Google Shape;265;p10">
              <a:extLst>
                <a:ext uri="{FF2B5EF4-FFF2-40B4-BE49-F238E27FC236}">
                  <a16:creationId xmlns:a16="http://schemas.microsoft.com/office/drawing/2014/main" id="{28A8F2EA-9584-4687-AC62-C1E679AF20E7}"/>
                </a:ext>
              </a:extLst>
            </p:cNvPr>
            <p:cNvSpPr txBox="1"/>
            <p:nvPr/>
          </p:nvSpPr>
          <p:spPr>
            <a:xfrm>
              <a:off x="-329913" y="1076634"/>
              <a:ext cx="1697801" cy="340863"/>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mn-lt"/>
                  <a:ea typeface="Calibri"/>
                  <a:cs typeface="Calibri"/>
                  <a:sym typeface="Calibri"/>
                </a:rPr>
                <a:t>Mitochondrial union</a:t>
              </a:r>
            </a:p>
            <a:p>
              <a:pPr algn="ctr">
                <a:buSzPts val="1800"/>
              </a:pPr>
              <a:r>
                <a:rPr lang="en-US" sz="1600" b="1" i="0" u="none" strike="noStrike" cap="none" dirty="0">
                  <a:solidFill>
                    <a:schemeClr val="dk1"/>
                  </a:solidFill>
                  <a:latin typeface="+mn-lt"/>
                  <a:ea typeface="Calibri"/>
                  <a:cs typeface="Calibri"/>
                  <a:sym typeface="Calibri"/>
                </a:rPr>
                <a:t> sites</a:t>
              </a:r>
              <a:endParaRPr sz="1600" b="1" i="0" u="none" strike="noStrike" cap="none" dirty="0">
                <a:solidFill>
                  <a:srgbClr val="000000"/>
                </a:solidFill>
                <a:latin typeface="+mn-lt"/>
                <a:ea typeface="Arial"/>
                <a:cs typeface="Arial"/>
                <a:sym typeface="Arial"/>
              </a:endParaRPr>
            </a:p>
          </p:txBody>
        </p:sp>
        <p:sp>
          <p:nvSpPr>
            <p:cNvPr id="76" name="Google Shape;266;p10">
              <a:extLst>
                <a:ext uri="{FF2B5EF4-FFF2-40B4-BE49-F238E27FC236}">
                  <a16:creationId xmlns:a16="http://schemas.microsoft.com/office/drawing/2014/main" id="{CAB6EAC2-7E01-47FF-A875-52765C82C946}"/>
                </a:ext>
              </a:extLst>
            </p:cNvPr>
            <p:cNvSpPr/>
            <p:nvPr/>
          </p:nvSpPr>
          <p:spPr>
            <a:xfrm>
              <a:off x="572798" y="1260062"/>
              <a:ext cx="1182150" cy="968205"/>
            </a:xfrm>
            <a:prstGeom prst="ellipse">
              <a:avLst/>
            </a:prstGeom>
            <a:noFill/>
            <a:ln w="38100" cap="flat" cmpd="sng">
              <a:solidFill>
                <a:srgbClr val="C00000"/>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mn-lt"/>
                <a:ea typeface="Calibri"/>
                <a:cs typeface="Calibri"/>
                <a:sym typeface="Calibri"/>
              </a:endParaRPr>
            </a:p>
          </p:txBody>
        </p:sp>
        <p:sp>
          <p:nvSpPr>
            <p:cNvPr id="77" name="Google Shape;267;p10">
              <a:extLst>
                <a:ext uri="{FF2B5EF4-FFF2-40B4-BE49-F238E27FC236}">
                  <a16:creationId xmlns:a16="http://schemas.microsoft.com/office/drawing/2014/main" id="{3F632DB5-39F9-46C4-A4B8-88AF431200BC}"/>
                </a:ext>
              </a:extLst>
            </p:cNvPr>
            <p:cNvSpPr/>
            <p:nvPr/>
          </p:nvSpPr>
          <p:spPr>
            <a:xfrm>
              <a:off x="1154802" y="1256707"/>
              <a:ext cx="1182150" cy="968205"/>
            </a:xfrm>
            <a:prstGeom prst="ellipse">
              <a:avLst/>
            </a:prstGeom>
            <a:noFill/>
            <a:ln w="38100" cap="flat" cmpd="sng">
              <a:solidFill>
                <a:srgbClr val="4040F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mn-lt"/>
                <a:ea typeface="Calibri"/>
                <a:cs typeface="Calibri"/>
                <a:sym typeface="Calibri"/>
              </a:endParaRPr>
            </a:p>
          </p:txBody>
        </p:sp>
        <p:sp>
          <p:nvSpPr>
            <p:cNvPr id="78" name="Google Shape;268;p10">
              <a:extLst>
                <a:ext uri="{FF2B5EF4-FFF2-40B4-BE49-F238E27FC236}">
                  <a16:creationId xmlns:a16="http://schemas.microsoft.com/office/drawing/2014/main" id="{02EB5442-7EF5-43C8-B20F-3052C0679163}"/>
                </a:ext>
              </a:extLst>
            </p:cNvPr>
            <p:cNvSpPr txBox="1"/>
            <p:nvPr/>
          </p:nvSpPr>
          <p:spPr>
            <a:xfrm>
              <a:off x="619629" y="1578231"/>
              <a:ext cx="471600" cy="207675"/>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n-lt"/>
                  <a:ea typeface="Calibri"/>
                  <a:cs typeface="Calibri"/>
                  <a:sym typeface="Calibri"/>
                </a:rPr>
                <a:t>133</a:t>
              </a:r>
              <a:endParaRPr sz="1400" b="0" i="0" u="none" strike="noStrike" cap="none" dirty="0">
                <a:solidFill>
                  <a:srgbClr val="000000"/>
                </a:solidFill>
                <a:latin typeface="+mn-lt"/>
                <a:ea typeface="Arial"/>
                <a:cs typeface="Arial"/>
                <a:sym typeface="Arial"/>
              </a:endParaRPr>
            </a:p>
          </p:txBody>
        </p:sp>
        <p:sp>
          <p:nvSpPr>
            <p:cNvPr id="79" name="Google Shape;269;p10">
              <a:extLst>
                <a:ext uri="{FF2B5EF4-FFF2-40B4-BE49-F238E27FC236}">
                  <a16:creationId xmlns:a16="http://schemas.microsoft.com/office/drawing/2014/main" id="{340AE89B-F8B7-45A0-9D8C-669F106DA18E}"/>
                </a:ext>
              </a:extLst>
            </p:cNvPr>
            <p:cNvSpPr txBox="1"/>
            <p:nvPr/>
          </p:nvSpPr>
          <p:spPr>
            <a:xfrm>
              <a:off x="1216061" y="1498618"/>
              <a:ext cx="471600" cy="207675"/>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n-lt"/>
                  <a:ea typeface="Calibri"/>
                  <a:cs typeface="Calibri"/>
                  <a:sym typeface="Calibri"/>
                </a:rPr>
                <a:t>20</a:t>
              </a:r>
              <a:endParaRPr sz="1400" b="0" i="0" u="none" strike="noStrike" cap="none" dirty="0">
                <a:solidFill>
                  <a:srgbClr val="000000"/>
                </a:solidFill>
                <a:latin typeface="+mn-lt"/>
                <a:ea typeface="Arial"/>
                <a:cs typeface="Arial"/>
                <a:sym typeface="Arial"/>
              </a:endParaRPr>
            </a:p>
          </p:txBody>
        </p:sp>
        <p:sp>
          <p:nvSpPr>
            <p:cNvPr id="80" name="Google Shape;270;p10">
              <a:extLst>
                <a:ext uri="{FF2B5EF4-FFF2-40B4-BE49-F238E27FC236}">
                  <a16:creationId xmlns:a16="http://schemas.microsoft.com/office/drawing/2014/main" id="{F3F5A0CF-59A7-4A3F-915A-442E233D3D8E}"/>
                </a:ext>
              </a:extLst>
            </p:cNvPr>
            <p:cNvSpPr txBox="1"/>
            <p:nvPr/>
          </p:nvSpPr>
          <p:spPr>
            <a:xfrm>
              <a:off x="1830716" y="1578231"/>
              <a:ext cx="471600" cy="207675"/>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n-lt"/>
                  <a:ea typeface="Calibri"/>
                  <a:cs typeface="Calibri"/>
                  <a:sym typeface="Calibri"/>
                </a:rPr>
                <a:t>154</a:t>
              </a:r>
              <a:endParaRPr sz="1400" b="0" i="0" u="none" strike="noStrike" cap="none" dirty="0">
                <a:solidFill>
                  <a:srgbClr val="000000"/>
                </a:solidFill>
                <a:latin typeface="+mn-lt"/>
                <a:ea typeface="Arial"/>
                <a:cs typeface="Arial"/>
                <a:sym typeface="Arial"/>
              </a:endParaRPr>
            </a:p>
          </p:txBody>
        </p:sp>
      </p:grpSp>
      <p:sp>
        <p:nvSpPr>
          <p:cNvPr id="85" name="Google Shape;265;p10">
            <a:extLst>
              <a:ext uri="{FF2B5EF4-FFF2-40B4-BE49-F238E27FC236}">
                <a16:creationId xmlns:a16="http://schemas.microsoft.com/office/drawing/2014/main" id="{0CE2F650-B38E-4BA6-87BC-1C7861BC49B2}"/>
              </a:ext>
            </a:extLst>
          </p:cNvPr>
          <p:cNvSpPr txBox="1"/>
          <p:nvPr/>
        </p:nvSpPr>
        <p:spPr>
          <a:xfrm>
            <a:off x="8121975" y="359015"/>
            <a:ext cx="1903436" cy="335593"/>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mj-lt"/>
                <a:ea typeface="Calibri"/>
                <a:cs typeface="Calibri"/>
                <a:sym typeface="Calibri"/>
              </a:rPr>
              <a:t>Total RNA sites</a:t>
            </a:r>
            <a:endParaRPr lang="en-US" sz="1600" b="1" i="0" u="none" strike="noStrike" cap="none" dirty="0">
              <a:solidFill>
                <a:srgbClr val="000000"/>
              </a:solidFill>
              <a:latin typeface="+mj-lt"/>
              <a:ea typeface="Arial"/>
              <a:cs typeface="Arial"/>
              <a:sym typeface="Arial"/>
            </a:endParaRPr>
          </a:p>
        </p:txBody>
      </p:sp>
      <p:sp>
        <p:nvSpPr>
          <p:cNvPr id="86" name="Google Shape;265;p10">
            <a:extLst>
              <a:ext uri="{FF2B5EF4-FFF2-40B4-BE49-F238E27FC236}">
                <a16:creationId xmlns:a16="http://schemas.microsoft.com/office/drawing/2014/main" id="{92EC57BF-C95E-436B-BF6F-58709AD3A502}"/>
              </a:ext>
            </a:extLst>
          </p:cNvPr>
          <p:cNvSpPr txBox="1"/>
          <p:nvPr/>
        </p:nvSpPr>
        <p:spPr>
          <a:xfrm>
            <a:off x="6190226" y="3100314"/>
            <a:ext cx="2866958" cy="617031"/>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mn-lt"/>
                <a:ea typeface="Calibri"/>
                <a:cs typeface="Calibri"/>
                <a:sym typeface="Calibri"/>
              </a:rPr>
              <a:t>Polysome RNA sites</a:t>
            </a:r>
            <a:endParaRPr lang="en-US" sz="1600" b="1" i="0" u="none" strike="noStrike" cap="none" dirty="0">
              <a:solidFill>
                <a:srgbClr val="000000"/>
              </a:solidFill>
              <a:latin typeface="+mn-lt"/>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600" b="1" i="0" u="none" strike="noStrike" cap="none" dirty="0">
              <a:solidFill>
                <a:srgbClr val="000000"/>
              </a:solidFill>
              <a:latin typeface="+mn-lt"/>
              <a:ea typeface="Arial"/>
              <a:cs typeface="Arial"/>
              <a:sym typeface="Arial"/>
            </a:endParaRPr>
          </a:p>
        </p:txBody>
      </p:sp>
      <p:sp>
        <p:nvSpPr>
          <p:cNvPr id="87" name="Google Shape;267;p10">
            <a:extLst>
              <a:ext uri="{FF2B5EF4-FFF2-40B4-BE49-F238E27FC236}">
                <a16:creationId xmlns:a16="http://schemas.microsoft.com/office/drawing/2014/main" id="{AFD3FDBD-34BC-4882-8374-C663A69E81B3}"/>
              </a:ext>
            </a:extLst>
          </p:cNvPr>
          <p:cNvSpPr/>
          <p:nvPr/>
        </p:nvSpPr>
        <p:spPr>
          <a:xfrm>
            <a:off x="6763413" y="1453512"/>
            <a:ext cx="1720585" cy="1584885"/>
          </a:xfrm>
          <a:prstGeom prst="ellipse">
            <a:avLst/>
          </a:prstGeom>
          <a:noFill/>
          <a:ln w="38100" cap="flat" cmpd="sng">
            <a:solidFill>
              <a:srgbClr val="92D050"/>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dirty="0">
              <a:solidFill>
                <a:srgbClr val="92D050"/>
              </a:solidFill>
              <a:latin typeface="+mj-lt"/>
              <a:ea typeface="Calibri"/>
              <a:cs typeface="Calibri"/>
              <a:sym typeface="Calibri"/>
            </a:endParaRPr>
          </a:p>
        </p:txBody>
      </p:sp>
      <p:sp>
        <p:nvSpPr>
          <p:cNvPr id="88" name="Google Shape;270;p10">
            <a:extLst>
              <a:ext uri="{FF2B5EF4-FFF2-40B4-BE49-F238E27FC236}">
                <a16:creationId xmlns:a16="http://schemas.microsoft.com/office/drawing/2014/main" id="{7566A8F8-5A43-484E-9D09-68079655F967}"/>
              </a:ext>
            </a:extLst>
          </p:cNvPr>
          <p:cNvSpPr txBox="1"/>
          <p:nvPr/>
        </p:nvSpPr>
        <p:spPr>
          <a:xfrm>
            <a:off x="7250257" y="2412555"/>
            <a:ext cx="686400" cy="33995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j-lt"/>
                <a:ea typeface="Calibri"/>
                <a:cs typeface="Calibri"/>
                <a:sym typeface="Calibri"/>
              </a:rPr>
              <a:t>208</a:t>
            </a:r>
            <a:endParaRPr sz="1400" b="0" i="0" u="none" strike="noStrike" cap="none" dirty="0">
              <a:solidFill>
                <a:srgbClr val="000000"/>
              </a:solidFill>
              <a:latin typeface="+mj-lt"/>
              <a:ea typeface="Arial"/>
              <a:cs typeface="Arial"/>
              <a:sym typeface="Arial"/>
            </a:endParaRPr>
          </a:p>
        </p:txBody>
      </p:sp>
      <p:sp>
        <p:nvSpPr>
          <p:cNvPr id="90" name="Google Shape;270;p10">
            <a:extLst>
              <a:ext uri="{FF2B5EF4-FFF2-40B4-BE49-F238E27FC236}">
                <a16:creationId xmlns:a16="http://schemas.microsoft.com/office/drawing/2014/main" id="{DD065217-CC35-4A46-9581-74353E4CCD84}"/>
              </a:ext>
            </a:extLst>
          </p:cNvPr>
          <p:cNvSpPr txBox="1"/>
          <p:nvPr/>
        </p:nvSpPr>
        <p:spPr>
          <a:xfrm>
            <a:off x="7787697" y="1872761"/>
            <a:ext cx="686400" cy="33995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j-lt"/>
                <a:ea typeface="Calibri"/>
                <a:cs typeface="Calibri"/>
                <a:sym typeface="Calibri"/>
              </a:rPr>
              <a:t>31</a:t>
            </a:r>
            <a:endParaRPr sz="1400" b="0" i="0" u="none" strike="noStrike" cap="none" dirty="0">
              <a:solidFill>
                <a:srgbClr val="000000"/>
              </a:solidFill>
              <a:latin typeface="+mj-lt"/>
              <a:ea typeface="Arial"/>
              <a:cs typeface="Arial"/>
              <a:sym typeface="Arial"/>
            </a:endParaRPr>
          </a:p>
        </p:txBody>
      </p:sp>
      <p:sp>
        <p:nvSpPr>
          <p:cNvPr id="91" name="Google Shape;270;p10">
            <a:extLst>
              <a:ext uri="{FF2B5EF4-FFF2-40B4-BE49-F238E27FC236}">
                <a16:creationId xmlns:a16="http://schemas.microsoft.com/office/drawing/2014/main" id="{020F34A2-E802-4246-A5BD-9DF16F622AF4}"/>
              </a:ext>
            </a:extLst>
          </p:cNvPr>
          <p:cNvSpPr txBox="1"/>
          <p:nvPr/>
        </p:nvSpPr>
        <p:spPr>
          <a:xfrm>
            <a:off x="6760233" y="1877720"/>
            <a:ext cx="686400" cy="33995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j-lt"/>
                <a:ea typeface="Calibri"/>
                <a:cs typeface="Calibri"/>
                <a:sym typeface="Calibri"/>
              </a:rPr>
              <a:t>45</a:t>
            </a:r>
            <a:endParaRPr sz="1400" b="0" i="0" u="none" strike="noStrike" cap="none" dirty="0">
              <a:solidFill>
                <a:srgbClr val="000000"/>
              </a:solidFill>
              <a:latin typeface="+mj-lt"/>
              <a:ea typeface="Arial"/>
              <a:cs typeface="Arial"/>
              <a:sym typeface="Arial"/>
            </a:endParaRPr>
          </a:p>
        </p:txBody>
      </p:sp>
      <p:sp>
        <p:nvSpPr>
          <p:cNvPr id="92" name="Google Shape;270;p10">
            <a:extLst>
              <a:ext uri="{FF2B5EF4-FFF2-40B4-BE49-F238E27FC236}">
                <a16:creationId xmlns:a16="http://schemas.microsoft.com/office/drawing/2014/main" id="{5C008AC1-C76A-42B5-9818-EA91DA960BEF}"/>
              </a:ext>
            </a:extLst>
          </p:cNvPr>
          <p:cNvSpPr txBox="1"/>
          <p:nvPr/>
        </p:nvSpPr>
        <p:spPr>
          <a:xfrm>
            <a:off x="7250257" y="1640869"/>
            <a:ext cx="686400" cy="33995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mj-lt"/>
                <a:ea typeface="Calibri"/>
                <a:cs typeface="Calibri"/>
                <a:sym typeface="Calibri"/>
              </a:rPr>
              <a:t>59</a:t>
            </a:r>
            <a:endParaRPr sz="1400" b="0" i="0" u="none" strike="noStrike" cap="none" dirty="0">
              <a:solidFill>
                <a:srgbClr val="000000"/>
              </a:solidFill>
              <a:latin typeface="+mj-lt"/>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4" name="Group 3">
            <a:extLst>
              <a:ext uri="{FF2B5EF4-FFF2-40B4-BE49-F238E27FC236}">
                <a16:creationId xmlns:a16="http://schemas.microsoft.com/office/drawing/2014/main" id="{86968833-D922-4AB3-B430-D1BBFAA3C475}"/>
              </a:ext>
            </a:extLst>
          </p:cNvPr>
          <p:cNvGrpSpPr/>
          <p:nvPr/>
        </p:nvGrpSpPr>
        <p:grpSpPr>
          <a:xfrm>
            <a:off x="35724" y="196498"/>
            <a:ext cx="6266884" cy="5289902"/>
            <a:chOff x="4775200" y="455650"/>
            <a:chExt cx="5793595" cy="4878119"/>
          </a:xfrm>
        </p:grpSpPr>
        <p:pic>
          <p:nvPicPr>
            <p:cNvPr id="7" name="Picture 6" descr="Diagram&#10;&#10;Description automatically generated">
              <a:extLst>
                <a:ext uri="{FF2B5EF4-FFF2-40B4-BE49-F238E27FC236}">
                  <a16:creationId xmlns:a16="http://schemas.microsoft.com/office/drawing/2014/main" id="{92C448F8-8A88-49B5-8609-54980881518E}"/>
                </a:ext>
              </a:extLst>
            </p:cNvPr>
            <p:cNvPicPr>
              <a:picLocks noChangeAspect="1"/>
            </p:cNvPicPr>
            <p:nvPr/>
          </p:nvPicPr>
          <p:blipFill rotWithShape="1">
            <a:blip r:embed="rId3"/>
            <a:srcRect l="4199" b="10746"/>
            <a:stretch/>
          </p:blipFill>
          <p:spPr>
            <a:xfrm>
              <a:off x="4775200" y="1066117"/>
              <a:ext cx="5793595" cy="3696383"/>
            </a:xfrm>
            <a:prstGeom prst="rect">
              <a:avLst/>
            </a:prstGeom>
          </p:spPr>
        </p:pic>
        <p:sp>
          <p:nvSpPr>
            <p:cNvPr id="37" name="Google Shape;205;p26">
              <a:extLst>
                <a:ext uri="{FF2B5EF4-FFF2-40B4-BE49-F238E27FC236}">
                  <a16:creationId xmlns:a16="http://schemas.microsoft.com/office/drawing/2014/main" id="{7A150CBB-D38E-4572-978C-8C59EF6010B6}"/>
                </a:ext>
              </a:extLst>
            </p:cNvPr>
            <p:cNvSpPr txBox="1"/>
            <p:nvPr/>
          </p:nvSpPr>
          <p:spPr>
            <a:xfrm>
              <a:off x="4888782" y="455650"/>
              <a:ext cx="1877400" cy="307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G</a:t>
              </a:r>
              <a:endParaRPr sz="1400" b="1" i="0" u="none" strike="noStrike" cap="none" dirty="0">
                <a:solidFill>
                  <a:srgbClr val="000000"/>
                </a:solidFill>
                <a:latin typeface="Arial"/>
                <a:ea typeface="Arial"/>
                <a:cs typeface="Arial"/>
                <a:sym typeface="Arial"/>
              </a:endParaRPr>
            </a:p>
          </p:txBody>
        </p:sp>
        <p:grpSp>
          <p:nvGrpSpPr>
            <p:cNvPr id="5" name="Group 4">
              <a:extLst>
                <a:ext uri="{FF2B5EF4-FFF2-40B4-BE49-F238E27FC236}">
                  <a16:creationId xmlns:a16="http://schemas.microsoft.com/office/drawing/2014/main" id="{5FF12803-BA19-4C78-8047-F6AC0A8B0F82}"/>
                </a:ext>
              </a:extLst>
            </p:cNvPr>
            <p:cNvGrpSpPr/>
            <p:nvPr/>
          </p:nvGrpSpPr>
          <p:grpSpPr>
            <a:xfrm>
              <a:off x="7389453" y="4967420"/>
              <a:ext cx="2897438" cy="366349"/>
              <a:chOff x="8012691" y="3796026"/>
              <a:chExt cx="2897438" cy="366349"/>
            </a:xfrm>
          </p:grpSpPr>
          <p:sp>
            <p:nvSpPr>
              <p:cNvPr id="58" name="Google Shape;153;p1">
                <a:extLst>
                  <a:ext uri="{FF2B5EF4-FFF2-40B4-BE49-F238E27FC236}">
                    <a16:creationId xmlns:a16="http://schemas.microsoft.com/office/drawing/2014/main" id="{144AE3A8-5AFE-4FE3-A02E-E18A7E0649D4}"/>
                  </a:ext>
                </a:extLst>
              </p:cNvPr>
              <p:cNvSpPr txBox="1"/>
              <p:nvPr/>
            </p:nvSpPr>
            <p:spPr>
              <a:xfrm rot="1800000">
                <a:off x="9017620" y="3805543"/>
                <a:ext cx="1385002" cy="356832"/>
              </a:xfrm>
              <a:prstGeom prst="rect">
                <a:avLst/>
              </a:prstGeom>
              <a:noFill/>
              <a:ln>
                <a:noFill/>
              </a:ln>
            </p:spPr>
            <p:txBody>
              <a:bodyPr spcFirstLastPara="1" wrap="square" lIns="68550" tIns="34275" rIns="68550" bIns="34275" anchor="t" anchorCtr="0">
                <a:noAutofit/>
              </a:bodyPr>
              <a:lstStyle/>
              <a:p>
                <a:pPr marL="0" marR="0" lvl="0" indent="0"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Calibri"/>
                    <a:ea typeface="Calibri"/>
                    <a:cs typeface="Calibri"/>
                    <a:sym typeface="Calibri"/>
                  </a:rPr>
                  <a:t>Polysome RNA</a:t>
                </a:r>
                <a:endParaRPr sz="1400" b="0" i="0" u="none" strike="noStrike" cap="none" dirty="0">
                  <a:solidFill>
                    <a:srgbClr val="000000"/>
                  </a:solidFill>
                  <a:latin typeface="Arial"/>
                  <a:ea typeface="Arial"/>
                  <a:cs typeface="Arial"/>
                  <a:sym typeface="Arial"/>
                </a:endParaRPr>
              </a:p>
            </p:txBody>
          </p:sp>
          <p:sp>
            <p:nvSpPr>
              <p:cNvPr id="59" name="Google Shape;153;p1">
                <a:extLst>
                  <a:ext uri="{FF2B5EF4-FFF2-40B4-BE49-F238E27FC236}">
                    <a16:creationId xmlns:a16="http://schemas.microsoft.com/office/drawing/2014/main" id="{870C8274-02DB-47B5-8589-3C5BCB36E935}"/>
                  </a:ext>
                </a:extLst>
              </p:cNvPr>
              <p:cNvSpPr txBox="1"/>
              <p:nvPr/>
            </p:nvSpPr>
            <p:spPr>
              <a:xfrm rot="1800000">
                <a:off x="8520197" y="3800785"/>
                <a:ext cx="1385002" cy="356832"/>
              </a:xfrm>
              <a:prstGeom prst="rect">
                <a:avLst/>
              </a:prstGeom>
              <a:noFill/>
              <a:ln>
                <a:noFill/>
              </a:ln>
            </p:spPr>
            <p:txBody>
              <a:bodyPr spcFirstLastPara="1" wrap="square" lIns="68550" tIns="34275" rIns="68550" bIns="34275" anchor="t" anchorCtr="0">
                <a:noAutofit/>
              </a:bodyPr>
              <a:lstStyle/>
              <a:p>
                <a:pPr marL="0" marR="0" lvl="0" indent="0"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Calibri"/>
                    <a:ea typeface="Calibri"/>
                    <a:cs typeface="Calibri"/>
                    <a:sym typeface="Calibri"/>
                  </a:rPr>
                  <a:t>Total RNA</a:t>
                </a:r>
                <a:endParaRPr sz="1400" b="0" i="0" u="none" strike="noStrike" cap="none" dirty="0">
                  <a:solidFill>
                    <a:srgbClr val="000000"/>
                  </a:solidFill>
                  <a:latin typeface="Arial"/>
                  <a:ea typeface="Arial"/>
                  <a:cs typeface="Arial"/>
                  <a:sym typeface="Arial"/>
                </a:endParaRPr>
              </a:p>
            </p:txBody>
          </p:sp>
          <p:sp>
            <p:nvSpPr>
              <p:cNvPr id="60" name="Google Shape;153;p1">
                <a:extLst>
                  <a:ext uri="{FF2B5EF4-FFF2-40B4-BE49-F238E27FC236}">
                    <a16:creationId xmlns:a16="http://schemas.microsoft.com/office/drawing/2014/main" id="{590B239D-C667-4D53-BB60-F0893B6EA11C}"/>
                  </a:ext>
                </a:extLst>
              </p:cNvPr>
              <p:cNvSpPr txBox="1"/>
              <p:nvPr/>
            </p:nvSpPr>
            <p:spPr>
              <a:xfrm rot="1800000">
                <a:off x="8012691" y="3800784"/>
                <a:ext cx="1385002" cy="356832"/>
              </a:xfrm>
              <a:prstGeom prst="rect">
                <a:avLst/>
              </a:prstGeom>
              <a:noFill/>
              <a:ln>
                <a:noFill/>
              </a:ln>
            </p:spPr>
            <p:txBody>
              <a:bodyPr spcFirstLastPara="1" wrap="square" lIns="68550" tIns="34275" rIns="68550" bIns="34275" anchor="t" anchorCtr="0">
                <a:noAutofit/>
              </a:bodyPr>
              <a:lstStyle/>
              <a:p>
                <a:pPr marL="0" marR="0" lvl="0" indent="0"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Calibri"/>
                    <a:ea typeface="Calibri"/>
                    <a:cs typeface="Calibri"/>
                    <a:sym typeface="Calibri"/>
                  </a:rPr>
                  <a:t>MT </a:t>
                </a:r>
                <a:r>
                  <a:rPr lang="en" dirty="0">
                    <a:solidFill>
                      <a:schemeClr val="dk1"/>
                    </a:solidFill>
                    <a:latin typeface="Calibri"/>
                    <a:ea typeface="Calibri"/>
                    <a:cs typeface="Calibri"/>
                    <a:sym typeface="Calibri"/>
                  </a:rPr>
                  <a:t>l</a:t>
                </a:r>
                <a:r>
                  <a:rPr lang="en" sz="1400" b="0" i="0" u="none" strike="noStrike" cap="none" dirty="0">
                    <a:solidFill>
                      <a:schemeClr val="dk1"/>
                    </a:solidFill>
                    <a:latin typeface="Calibri"/>
                    <a:ea typeface="Calibri"/>
                    <a:cs typeface="Calibri"/>
                    <a:sym typeface="Calibri"/>
                  </a:rPr>
                  <a:t>ibraries</a:t>
                </a:r>
                <a:endParaRPr sz="1400" b="0" i="0" u="none" strike="noStrike" cap="none" dirty="0">
                  <a:solidFill>
                    <a:srgbClr val="000000"/>
                  </a:solidFill>
                  <a:latin typeface="Arial"/>
                  <a:ea typeface="Arial"/>
                  <a:cs typeface="Arial"/>
                  <a:sym typeface="Arial"/>
                </a:endParaRPr>
              </a:p>
            </p:txBody>
          </p:sp>
          <p:sp>
            <p:nvSpPr>
              <p:cNvPr id="61" name="Google Shape;153;p1">
                <a:extLst>
                  <a:ext uri="{FF2B5EF4-FFF2-40B4-BE49-F238E27FC236}">
                    <a16:creationId xmlns:a16="http://schemas.microsoft.com/office/drawing/2014/main" id="{DD78F236-55DD-42D1-AD96-E0782458BD83}"/>
                  </a:ext>
                </a:extLst>
              </p:cNvPr>
              <p:cNvSpPr txBox="1"/>
              <p:nvPr/>
            </p:nvSpPr>
            <p:spPr>
              <a:xfrm rot="1800000">
                <a:off x="9525127" y="3796026"/>
                <a:ext cx="1385002" cy="356832"/>
              </a:xfrm>
              <a:prstGeom prst="rect">
                <a:avLst/>
              </a:prstGeom>
              <a:noFill/>
              <a:ln>
                <a:noFill/>
              </a:ln>
            </p:spPr>
            <p:txBody>
              <a:bodyPr spcFirstLastPara="1" wrap="square" lIns="68550" tIns="34275" rIns="68550" bIns="34275" anchor="t" anchorCtr="0">
                <a:noAutofit/>
              </a:bodyPr>
              <a:lstStyle/>
              <a:p>
                <a:pPr marL="0" marR="0" lvl="0" indent="0"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Calibri"/>
                    <a:ea typeface="Calibri"/>
                    <a:cs typeface="Calibri"/>
                    <a:sym typeface="Calibri"/>
                  </a:rPr>
                  <a:t>Huang</a:t>
                </a:r>
                <a:endParaRPr sz="1400" b="0" i="0" u="none" strike="noStrike" cap="none" dirty="0">
                  <a:solidFill>
                    <a:srgbClr val="000000"/>
                  </a:solidFill>
                  <a:latin typeface="Arial"/>
                  <a:ea typeface="Arial"/>
                  <a:cs typeface="Arial"/>
                  <a:sym typeface="Arial"/>
                </a:endParaRPr>
              </a:p>
            </p:txBody>
          </p:sp>
        </p:grpSp>
      </p:grpSp>
      <p:grpSp>
        <p:nvGrpSpPr>
          <p:cNvPr id="3" name="Group 2">
            <a:extLst>
              <a:ext uri="{FF2B5EF4-FFF2-40B4-BE49-F238E27FC236}">
                <a16:creationId xmlns:a16="http://schemas.microsoft.com/office/drawing/2014/main" id="{CFBA877A-0C79-4C86-AA59-523E4544FA72}"/>
              </a:ext>
            </a:extLst>
          </p:cNvPr>
          <p:cNvGrpSpPr/>
          <p:nvPr/>
        </p:nvGrpSpPr>
        <p:grpSpPr>
          <a:xfrm>
            <a:off x="6447689" y="196498"/>
            <a:ext cx="4445445" cy="5070448"/>
            <a:chOff x="6376510" y="495107"/>
            <a:chExt cx="4445445" cy="5070448"/>
          </a:xfrm>
        </p:grpSpPr>
        <p:grpSp>
          <p:nvGrpSpPr>
            <p:cNvPr id="2" name="Group 1">
              <a:extLst>
                <a:ext uri="{FF2B5EF4-FFF2-40B4-BE49-F238E27FC236}">
                  <a16:creationId xmlns:a16="http://schemas.microsoft.com/office/drawing/2014/main" id="{04AF023F-14E6-422F-8B18-94A1F1D848BC}"/>
                </a:ext>
              </a:extLst>
            </p:cNvPr>
            <p:cNvGrpSpPr/>
            <p:nvPr/>
          </p:nvGrpSpPr>
          <p:grpSpPr>
            <a:xfrm>
              <a:off x="6376510" y="495107"/>
              <a:ext cx="4445445" cy="5070448"/>
              <a:chOff x="158090" y="521710"/>
              <a:chExt cx="4445445" cy="5070448"/>
            </a:xfrm>
          </p:grpSpPr>
          <p:pic>
            <p:nvPicPr>
              <p:cNvPr id="38" name="Picture 37">
                <a:extLst>
                  <a:ext uri="{FF2B5EF4-FFF2-40B4-BE49-F238E27FC236}">
                    <a16:creationId xmlns:a16="http://schemas.microsoft.com/office/drawing/2014/main" id="{686B4C08-A23B-4782-BF84-1626E3218633}"/>
                  </a:ext>
                </a:extLst>
              </p:cNvPr>
              <p:cNvPicPr>
                <a:picLocks noChangeAspect="1"/>
              </p:cNvPicPr>
              <p:nvPr/>
            </p:nvPicPr>
            <p:blipFill rotWithShape="1">
              <a:blip r:embed="rId4"/>
              <a:srcRect r="84610" b="77064"/>
              <a:stretch/>
            </p:blipFill>
            <p:spPr>
              <a:xfrm>
                <a:off x="3666975" y="953426"/>
                <a:ext cx="936560" cy="1404283"/>
              </a:xfrm>
              <a:prstGeom prst="rect">
                <a:avLst/>
              </a:prstGeom>
            </p:spPr>
          </p:pic>
          <p:sp>
            <p:nvSpPr>
              <p:cNvPr id="39" name="Google Shape;205;p26">
                <a:extLst>
                  <a:ext uri="{FF2B5EF4-FFF2-40B4-BE49-F238E27FC236}">
                    <a16:creationId xmlns:a16="http://schemas.microsoft.com/office/drawing/2014/main" id="{D7AC0385-911A-4834-BF0C-693D50ED8E27}"/>
                  </a:ext>
                </a:extLst>
              </p:cNvPr>
              <p:cNvSpPr txBox="1"/>
              <p:nvPr/>
            </p:nvSpPr>
            <p:spPr>
              <a:xfrm>
                <a:off x="158090" y="521710"/>
                <a:ext cx="1877400" cy="307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F</a:t>
                </a:r>
                <a:endParaRPr sz="1400" b="1" i="0" u="none" strike="noStrike" cap="none" dirty="0">
                  <a:solidFill>
                    <a:srgbClr val="000000"/>
                  </a:solidFill>
                  <a:latin typeface="Arial"/>
                  <a:ea typeface="Arial"/>
                  <a:cs typeface="Arial"/>
                  <a:sym typeface="Arial"/>
                </a:endParaRPr>
              </a:p>
            </p:txBody>
          </p:sp>
          <p:sp>
            <p:nvSpPr>
              <p:cNvPr id="40" name="Google Shape;190;p1">
                <a:extLst>
                  <a:ext uri="{FF2B5EF4-FFF2-40B4-BE49-F238E27FC236}">
                    <a16:creationId xmlns:a16="http://schemas.microsoft.com/office/drawing/2014/main" id="{F3B7C068-CF4A-4F67-94A0-42FC29421F04}"/>
                  </a:ext>
                </a:extLst>
              </p:cNvPr>
              <p:cNvSpPr txBox="1"/>
              <p:nvPr/>
            </p:nvSpPr>
            <p:spPr>
              <a:xfrm>
                <a:off x="395768" y="5242793"/>
                <a:ext cx="1433936" cy="34936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MT</a:t>
                </a:r>
              </a:p>
              <a:p>
                <a:pPr marL="0" marR="0" lvl="0" indent="0" algn="ctr" rtl="0">
                  <a:lnSpc>
                    <a:spcPct val="100000"/>
                  </a:lnSpc>
                  <a:spcBef>
                    <a:spcPts val="0"/>
                  </a:spcBef>
                  <a:spcAft>
                    <a:spcPts val="0"/>
                  </a:spcAft>
                  <a:buClr>
                    <a:srgbClr val="000000"/>
                  </a:buClr>
                  <a:buSzPts val="1800"/>
                  <a:buFont typeface="Arial"/>
                  <a:buNone/>
                </a:pPr>
                <a:r>
                  <a:rPr lang="en" dirty="0">
                    <a:solidFill>
                      <a:schemeClr val="dk1"/>
                    </a:solidFill>
                    <a:latin typeface="+mn-lt"/>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41" name="Google Shape;191;p1">
                <a:extLst>
                  <a:ext uri="{FF2B5EF4-FFF2-40B4-BE49-F238E27FC236}">
                    <a16:creationId xmlns:a16="http://schemas.microsoft.com/office/drawing/2014/main" id="{AE1C75A9-54BA-43E5-9D34-41871E3161A7}"/>
                  </a:ext>
                </a:extLst>
              </p:cNvPr>
              <p:cNvSpPr txBox="1"/>
              <p:nvPr/>
            </p:nvSpPr>
            <p:spPr>
              <a:xfrm>
                <a:off x="1682423" y="5242793"/>
                <a:ext cx="803664" cy="349364"/>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Total </a:t>
                </a:r>
                <a:endParaRPr dirty="0">
                  <a:latin typeface="+mn-lt"/>
                </a:endParaRP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42" name="Google Shape;192;p1">
                <a:extLst>
                  <a:ext uri="{FF2B5EF4-FFF2-40B4-BE49-F238E27FC236}">
                    <a16:creationId xmlns:a16="http://schemas.microsoft.com/office/drawing/2014/main" id="{3017E49F-C1E1-4667-B959-6F763BD6313A}"/>
                  </a:ext>
                </a:extLst>
              </p:cNvPr>
              <p:cNvSpPr txBox="1"/>
              <p:nvPr/>
            </p:nvSpPr>
            <p:spPr>
              <a:xfrm>
                <a:off x="2399391" y="5242793"/>
                <a:ext cx="1433936" cy="349365"/>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Polysome </a:t>
                </a:r>
                <a:endParaRPr dirty="0">
                  <a:latin typeface="+mn-lt"/>
                </a:endParaRPr>
              </a:p>
              <a:p>
                <a:pPr marL="0" marR="0" lvl="0" indent="0" algn="ctr"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RNA</a:t>
                </a:r>
                <a:endParaRPr sz="1400" b="0" i="0" u="none" strike="noStrike" cap="none" dirty="0">
                  <a:solidFill>
                    <a:srgbClr val="000000"/>
                  </a:solidFill>
                  <a:latin typeface="+mn-lt"/>
                  <a:ea typeface="Arial"/>
                  <a:cs typeface="Arial"/>
                  <a:sym typeface="Arial"/>
                </a:endParaRPr>
              </a:p>
            </p:txBody>
          </p:sp>
          <p:sp>
            <p:nvSpPr>
              <p:cNvPr id="43" name="Google Shape;190;p1">
                <a:extLst>
                  <a:ext uri="{FF2B5EF4-FFF2-40B4-BE49-F238E27FC236}">
                    <a16:creationId xmlns:a16="http://schemas.microsoft.com/office/drawing/2014/main" id="{BCCBE1FC-4C52-4229-8CBE-23FA0387F38A}"/>
                  </a:ext>
                </a:extLst>
              </p:cNvPr>
              <p:cNvSpPr txBox="1"/>
              <p:nvPr/>
            </p:nvSpPr>
            <p:spPr>
              <a:xfrm>
                <a:off x="596474" y="962496"/>
                <a:ext cx="1433936" cy="349364"/>
              </a:xfrm>
              <a:prstGeom prst="rect">
                <a:avLst/>
              </a:prstGeom>
              <a:noFill/>
              <a:ln>
                <a:noFill/>
              </a:ln>
            </p:spPr>
            <p:txBody>
              <a:bodyPr spcFirstLastPara="1" wrap="square" lIns="68550" tIns="34275" rIns="68550" bIns="34275" anchor="t" anchorCtr="0">
                <a:noAutofit/>
              </a:bodyPr>
              <a:lstStyle/>
              <a:p>
                <a:pPr marL="0" marR="0" lvl="0" indent="0" rtl="0">
                  <a:lnSpc>
                    <a:spcPct val="100000"/>
                  </a:lnSpc>
                  <a:spcBef>
                    <a:spcPts val="0"/>
                  </a:spcBef>
                  <a:spcAft>
                    <a:spcPts val="0"/>
                  </a:spcAft>
                  <a:buClr>
                    <a:srgbClr val="000000"/>
                  </a:buClr>
                  <a:buSzPts val="1800"/>
                  <a:buFont typeface="Arial"/>
                  <a:buNone/>
                </a:pPr>
                <a:r>
                  <a:rPr lang="en" sz="1400" b="0" i="0" u="none" strike="noStrike" cap="none" dirty="0">
                    <a:solidFill>
                      <a:schemeClr val="dk1"/>
                    </a:solidFill>
                    <a:latin typeface="+mn-lt"/>
                    <a:ea typeface="Calibri"/>
                    <a:cs typeface="Calibri"/>
                    <a:sym typeface="Calibri"/>
                  </a:rPr>
                  <a:t>N = 635</a:t>
                </a:r>
                <a:endParaRPr sz="1400" b="0" i="0" u="none" strike="noStrike" cap="none" dirty="0">
                  <a:solidFill>
                    <a:srgbClr val="000000"/>
                  </a:solidFill>
                  <a:latin typeface="+mn-lt"/>
                  <a:ea typeface="Arial"/>
                  <a:cs typeface="Arial"/>
                  <a:sym typeface="Arial"/>
                </a:endParaRPr>
              </a:p>
            </p:txBody>
          </p:sp>
        </p:grpSp>
        <p:pic>
          <p:nvPicPr>
            <p:cNvPr id="9" name="Picture 8">
              <a:extLst>
                <a:ext uri="{FF2B5EF4-FFF2-40B4-BE49-F238E27FC236}">
                  <a16:creationId xmlns:a16="http://schemas.microsoft.com/office/drawing/2014/main" id="{49EC16C1-B7CF-41EC-A617-DA9B675EEBE6}"/>
                </a:ext>
              </a:extLst>
            </p:cNvPr>
            <p:cNvPicPr>
              <a:picLocks noChangeAspect="1"/>
            </p:cNvPicPr>
            <p:nvPr/>
          </p:nvPicPr>
          <p:blipFill rotWithShape="1">
            <a:blip r:embed="rId5"/>
            <a:srcRect l="21343" t="21244" b="5690"/>
            <a:stretch/>
          </p:blipFill>
          <p:spPr>
            <a:xfrm>
              <a:off x="6612265" y="1234557"/>
              <a:ext cx="3300250" cy="3918468"/>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4087</TotalTime>
  <Words>297</Words>
  <Application>Microsoft Office PowerPoint</Application>
  <PresentationFormat>Custom</PresentationFormat>
  <Paragraphs>64</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Office Theme</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Zac Johnson</cp:lastModifiedBy>
  <cp:revision>40</cp:revision>
  <dcterms:modified xsi:type="dcterms:W3CDTF">2022-01-25T18:45:58Z</dcterms:modified>
</cp:coreProperties>
</file>