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8" r:id="rId3"/>
  </p:sldIdLst>
  <p:sldSz cx="10972800" cy="10972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RXBkSXOCo83deIkLRQJ6kdPUb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 Johnson" initials="ZJ" lastIdx="3" clrIdx="0">
    <p:extLst>
      <p:ext uri="{19B8F6BF-5375-455C-9EA6-DF929625EA0E}">
        <p15:presenceInfo xmlns:p15="http://schemas.microsoft.com/office/powerpoint/2012/main" userId="1196a233177b90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0" autoAdjust="0"/>
  </p:normalViewPr>
  <p:slideViewPr>
    <p:cSldViewPr snapToGrid="0">
      <p:cViewPr varScale="1">
        <p:scale>
          <a:sx n="50" d="100"/>
          <a:sy n="50" d="100"/>
        </p:scale>
        <p:origin x="2532" y="28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) Sequence context of </a:t>
            </a:r>
            <a:r>
              <a:rPr lang="en-US"/>
              <a:t>all passing p-m5C </a:t>
            </a:r>
            <a:r>
              <a:rPr lang="en-US" dirty="0"/>
              <a:t>sites without the use of an </a:t>
            </a:r>
            <a:r>
              <a:rPr lang="en-US"/>
              <a:t>m-bias filter.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0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386270" y="4050558"/>
            <a:ext cx="9298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414449" y="1753008"/>
            <a:ext cx="9298500" cy="6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4050" y="1588427"/>
            <a:ext cx="10224600" cy="4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74040" y="6046133"/>
            <a:ext cx="102246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74040" y="4588480"/>
            <a:ext cx="10224600" cy="1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579888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74040" y="1185280"/>
            <a:ext cx="33696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74040" y="2964480"/>
            <a:ext cx="3369600" cy="6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88300" y="960320"/>
            <a:ext cx="7641300" cy="8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5486400" y="-267"/>
            <a:ext cx="54864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0" tIns="156450" rIns="156450" bIns="156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8600" y="2630773"/>
            <a:ext cx="48543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318600" y="5979893"/>
            <a:ext cx="4854300" cy="2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5927400" y="1544693"/>
            <a:ext cx="4604400" cy="7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74040" y="9025227"/>
            <a:ext cx="71985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74040" y="2359733"/>
            <a:ext cx="102246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74040" y="6724747"/>
            <a:ext cx="102246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822960" y="1795781"/>
            <a:ext cx="9327000" cy="3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371600" y="5763262"/>
            <a:ext cx="82296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48669" y="2735591"/>
            <a:ext cx="94641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8669" y="7343151"/>
            <a:ext cx="9464100" cy="2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543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549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55811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755816" y="2689863"/>
            <a:ext cx="46419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55816" y="4008128"/>
            <a:ext cx="46419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554981" y="2689863"/>
            <a:ext cx="46650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554981" y="4008128"/>
            <a:ext cx="46650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4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664869" y="1579882"/>
            <a:ext cx="55554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438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00" lvl="1" indent="-412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2pPr>
            <a:lvl3pPr marL="1371600" lvl="2" indent="-3937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755814" y="3291840"/>
            <a:ext cx="35394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4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664869" y="1579882"/>
            <a:ext cx="5555400" cy="7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755814" y="3291840"/>
            <a:ext cx="35394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005624" y="1670001"/>
            <a:ext cx="6961800" cy="9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371084-F5D0-413E-8C63-769A87E51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92" t="23456" b="25926"/>
          <a:stretch/>
        </p:blipFill>
        <p:spPr>
          <a:xfrm>
            <a:off x="1862665" y="6248400"/>
            <a:ext cx="3996268" cy="1388528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FCF999F3-28A7-4B39-B743-1DA162182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48" t="23456" b="25927"/>
          <a:stretch/>
        </p:blipFill>
        <p:spPr>
          <a:xfrm>
            <a:off x="5587999" y="6248399"/>
            <a:ext cx="3742268" cy="1388529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028FC5-5F60-4E9E-B683-FF41FB54E5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92" t="24074" b="20370"/>
          <a:stretch/>
        </p:blipFill>
        <p:spPr>
          <a:xfrm>
            <a:off x="1862664" y="7890936"/>
            <a:ext cx="3996268" cy="1523997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E4FEC4-9B29-4BE5-8604-F514900227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78" t="24074" b="20370"/>
          <a:stretch/>
        </p:blipFill>
        <p:spPr>
          <a:xfrm>
            <a:off x="5587999" y="7890936"/>
            <a:ext cx="3759203" cy="1523997"/>
          </a:xfrm>
          <a:prstGeom prst="rect">
            <a:avLst/>
          </a:prstGeom>
        </p:spPr>
      </p:pic>
      <p:sp>
        <p:nvSpPr>
          <p:cNvPr id="18" name="Google Shape;138;p1">
            <a:extLst>
              <a:ext uri="{FF2B5EF4-FFF2-40B4-BE49-F238E27FC236}">
                <a16:creationId xmlns:a16="http://schemas.microsoft.com/office/drawing/2014/main" id="{0D0D6DD0-7E6C-4AD7-A12F-E6AAFCBCB0BC}"/>
              </a:ext>
            </a:extLst>
          </p:cNvPr>
          <p:cNvSpPr txBox="1"/>
          <p:nvPr/>
        </p:nvSpPr>
        <p:spPr>
          <a:xfrm>
            <a:off x="2168176" y="5880185"/>
            <a:ext cx="2825514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Mitochondrial RNA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39;p1">
            <a:extLst>
              <a:ext uri="{FF2B5EF4-FFF2-40B4-BE49-F238E27FC236}">
                <a16:creationId xmlns:a16="http://schemas.microsoft.com/office/drawing/2014/main" id="{47F68766-1BDE-446F-8AC4-C0047F67F91E}"/>
              </a:ext>
            </a:extLst>
          </p:cNvPr>
          <p:cNvSpPr txBox="1"/>
          <p:nvPr/>
        </p:nvSpPr>
        <p:spPr>
          <a:xfrm>
            <a:off x="2168176" y="7604526"/>
            <a:ext cx="2622554" cy="26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Polysomal RNA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0;p1">
            <a:extLst>
              <a:ext uri="{FF2B5EF4-FFF2-40B4-BE49-F238E27FC236}">
                <a16:creationId xmlns:a16="http://schemas.microsoft.com/office/drawing/2014/main" id="{10FA4B58-FAC5-4E9F-BE23-E8ADAB36DE1D}"/>
              </a:ext>
            </a:extLst>
          </p:cNvPr>
          <p:cNvSpPr txBox="1"/>
          <p:nvPr/>
        </p:nvSpPr>
        <p:spPr>
          <a:xfrm>
            <a:off x="5646984" y="5855880"/>
            <a:ext cx="2214528" cy="22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Total RNA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1;p1">
            <a:extLst>
              <a:ext uri="{FF2B5EF4-FFF2-40B4-BE49-F238E27FC236}">
                <a16:creationId xmlns:a16="http://schemas.microsoft.com/office/drawing/2014/main" id="{A411413E-126A-4670-8AC0-92813A88D2F4}"/>
              </a:ext>
            </a:extLst>
          </p:cNvPr>
          <p:cNvSpPr txBox="1"/>
          <p:nvPr/>
        </p:nvSpPr>
        <p:spPr>
          <a:xfrm>
            <a:off x="5668372" y="7632164"/>
            <a:ext cx="1679423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Huang</a:t>
            </a:r>
            <a:endParaRPr sz="180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42;p1">
            <a:extLst>
              <a:ext uri="{FF2B5EF4-FFF2-40B4-BE49-F238E27FC236}">
                <a16:creationId xmlns:a16="http://schemas.microsoft.com/office/drawing/2014/main" id="{F24BC146-36CE-45F2-9BCC-A246A34EBF49}"/>
              </a:ext>
            </a:extLst>
          </p:cNvPr>
          <p:cNvSpPr txBox="1"/>
          <p:nvPr/>
        </p:nvSpPr>
        <p:spPr>
          <a:xfrm>
            <a:off x="4174974" y="9404495"/>
            <a:ext cx="2825514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Position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3;p1">
            <a:extLst>
              <a:ext uri="{FF2B5EF4-FFF2-40B4-BE49-F238E27FC236}">
                <a16:creationId xmlns:a16="http://schemas.microsoft.com/office/drawing/2014/main" id="{EAB6EDBA-C38E-407D-8444-E39F49852DD8}"/>
              </a:ext>
            </a:extLst>
          </p:cNvPr>
          <p:cNvSpPr txBox="1"/>
          <p:nvPr/>
        </p:nvSpPr>
        <p:spPr>
          <a:xfrm rot="16200000">
            <a:off x="132897" y="7490477"/>
            <a:ext cx="2825514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Probability</a:t>
            </a:r>
            <a:endParaRPr sz="18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09;ged77e3d37c_0_277">
            <a:extLst>
              <a:ext uri="{FF2B5EF4-FFF2-40B4-BE49-F238E27FC236}">
                <a16:creationId xmlns:a16="http://schemas.microsoft.com/office/drawing/2014/main" id="{0171E4B6-C546-4BA2-B7DB-0DC50A174B00}"/>
              </a:ext>
            </a:extLst>
          </p:cNvPr>
          <p:cNvSpPr txBox="1"/>
          <p:nvPr/>
        </p:nvSpPr>
        <p:spPr>
          <a:xfrm>
            <a:off x="610225" y="5562499"/>
            <a:ext cx="162353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latin typeface="+mj-lt"/>
              </a:rPr>
              <a:t>B</a:t>
            </a:r>
            <a:endParaRPr sz="14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6AD5C3-C736-48B6-82B7-1133BC53B38E}"/>
              </a:ext>
            </a:extLst>
          </p:cNvPr>
          <p:cNvGrpSpPr/>
          <p:nvPr/>
        </p:nvGrpSpPr>
        <p:grpSpPr>
          <a:xfrm>
            <a:off x="487364" y="89162"/>
            <a:ext cx="6266884" cy="5278589"/>
            <a:chOff x="4775200" y="466082"/>
            <a:chExt cx="5793595" cy="4867687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63C69A85-5CD3-4C6F-B97E-562929D3C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199" b="10746"/>
            <a:stretch/>
          </p:blipFill>
          <p:spPr>
            <a:xfrm>
              <a:off x="4775200" y="1066117"/>
              <a:ext cx="5793595" cy="3696383"/>
            </a:xfrm>
            <a:prstGeom prst="rect">
              <a:avLst/>
            </a:prstGeom>
          </p:spPr>
        </p:pic>
        <p:sp>
          <p:nvSpPr>
            <p:cNvPr id="24" name="Google Shape;205;p26">
              <a:extLst>
                <a:ext uri="{FF2B5EF4-FFF2-40B4-BE49-F238E27FC236}">
                  <a16:creationId xmlns:a16="http://schemas.microsoft.com/office/drawing/2014/main" id="{86521CCD-5D95-42D1-B4E4-84C4BE62A2D2}"/>
                </a:ext>
              </a:extLst>
            </p:cNvPr>
            <p:cNvSpPr txBox="1"/>
            <p:nvPr/>
          </p:nvSpPr>
          <p:spPr>
            <a:xfrm>
              <a:off x="4775200" y="466082"/>
              <a:ext cx="1877400" cy="283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D88B3ED-C2A6-4F15-B1ED-AAF6D20CA19B}"/>
                </a:ext>
              </a:extLst>
            </p:cNvPr>
            <p:cNvGrpSpPr/>
            <p:nvPr/>
          </p:nvGrpSpPr>
          <p:grpSpPr>
            <a:xfrm>
              <a:off x="7389453" y="4967420"/>
              <a:ext cx="2897438" cy="366349"/>
              <a:chOff x="8012691" y="3796026"/>
              <a:chExt cx="2897438" cy="366349"/>
            </a:xfrm>
          </p:grpSpPr>
          <p:sp>
            <p:nvSpPr>
              <p:cNvPr id="26" name="Google Shape;153;p1">
                <a:extLst>
                  <a:ext uri="{FF2B5EF4-FFF2-40B4-BE49-F238E27FC236}">
                    <a16:creationId xmlns:a16="http://schemas.microsoft.com/office/drawing/2014/main" id="{52EE43E0-CCFB-4BB8-8926-C42D4FF82BFE}"/>
                  </a:ext>
                </a:extLst>
              </p:cNvPr>
              <p:cNvSpPr txBox="1"/>
              <p:nvPr/>
            </p:nvSpPr>
            <p:spPr>
              <a:xfrm rot="1800000">
                <a:off x="9017620" y="3805543"/>
                <a:ext cx="1385002" cy="35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4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Polysome RNA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53;p1">
                <a:extLst>
                  <a:ext uri="{FF2B5EF4-FFF2-40B4-BE49-F238E27FC236}">
                    <a16:creationId xmlns:a16="http://schemas.microsoft.com/office/drawing/2014/main" id="{E72CB4F7-E96D-489C-8A14-A75C52213D31}"/>
                  </a:ext>
                </a:extLst>
              </p:cNvPr>
              <p:cNvSpPr txBox="1"/>
              <p:nvPr/>
            </p:nvSpPr>
            <p:spPr>
              <a:xfrm rot="1800000">
                <a:off x="8520197" y="3800785"/>
                <a:ext cx="1385002" cy="35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4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Total RNA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53;p1">
                <a:extLst>
                  <a:ext uri="{FF2B5EF4-FFF2-40B4-BE49-F238E27FC236}">
                    <a16:creationId xmlns:a16="http://schemas.microsoft.com/office/drawing/2014/main" id="{3B820FB7-B0C5-41A3-9934-4D687F62956C}"/>
                  </a:ext>
                </a:extLst>
              </p:cNvPr>
              <p:cNvSpPr txBox="1"/>
              <p:nvPr/>
            </p:nvSpPr>
            <p:spPr>
              <a:xfrm rot="1800000">
                <a:off x="8012691" y="3800784"/>
                <a:ext cx="1385002" cy="35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4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MT </a:t>
                </a:r>
                <a:r>
                  <a:rPr lang="en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r>
                  <a:rPr lang="en" sz="14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ibraries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53;p1">
                <a:extLst>
                  <a:ext uri="{FF2B5EF4-FFF2-40B4-BE49-F238E27FC236}">
                    <a16:creationId xmlns:a16="http://schemas.microsoft.com/office/drawing/2014/main" id="{D070D2A5-E229-440F-BA2C-7D4F2A031BBD}"/>
                  </a:ext>
                </a:extLst>
              </p:cNvPr>
              <p:cNvSpPr txBox="1"/>
              <p:nvPr/>
            </p:nvSpPr>
            <p:spPr>
              <a:xfrm rot="1800000">
                <a:off x="9525127" y="3796026"/>
                <a:ext cx="1385002" cy="35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0" tIns="34275" rIns="68550" bIns="34275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4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Huang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914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36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46</cp:revision>
  <dcterms:modified xsi:type="dcterms:W3CDTF">2022-02-01T19:25:41Z</dcterms:modified>
</cp:coreProperties>
</file>