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RXBkSXOCo83deIkLRQJ6kdPUb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Johnson" initials="ZJ" lastIdx="3" clrIdx="0">
    <p:extLst>
      <p:ext uri="{19B8F6BF-5375-455C-9EA6-DF929625EA0E}">
        <p15:presenceInfo xmlns:p15="http://schemas.microsoft.com/office/powerpoint/2012/main" userId="1196a233177b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0" autoAdjust="0"/>
  </p:normalViewPr>
  <p:slideViewPr>
    <p:cSldViewPr snapToGrid="0">
      <p:cViewPr varScale="1">
        <p:scale>
          <a:sx n="50" d="100"/>
          <a:sy n="50" d="100"/>
        </p:scale>
        <p:origin x="2532" y="28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) Sequence context of </a:t>
            </a:r>
            <a:r>
              <a:rPr lang="en-US"/>
              <a:t>all passing p-m5C </a:t>
            </a:r>
            <a:r>
              <a:rPr lang="en-US" dirty="0"/>
              <a:t>sites without the use of an </a:t>
            </a:r>
            <a:r>
              <a:rPr lang="en-US"/>
              <a:t>m-bias filter.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005624" y="1670001"/>
            <a:ext cx="69618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371084-F5D0-413E-8C63-769A87E51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t="23456" b="25926"/>
          <a:stretch/>
        </p:blipFill>
        <p:spPr>
          <a:xfrm>
            <a:off x="1456265" y="1054100"/>
            <a:ext cx="3996268" cy="138852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F999F3-28A7-4B39-B743-1DA162182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48" t="23456" b="25927"/>
          <a:stretch/>
        </p:blipFill>
        <p:spPr>
          <a:xfrm>
            <a:off x="5181599" y="1054099"/>
            <a:ext cx="3742268" cy="138852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028FC5-5F60-4E9E-B683-FF41FB54E5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92" t="24074" b="22704"/>
          <a:stretch/>
        </p:blipFill>
        <p:spPr>
          <a:xfrm>
            <a:off x="1456264" y="2696637"/>
            <a:ext cx="3996268" cy="1459964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E4FEC4-9B29-4BE5-8604-F514900227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78" t="24074" b="22704"/>
          <a:stretch/>
        </p:blipFill>
        <p:spPr>
          <a:xfrm>
            <a:off x="5181599" y="2696636"/>
            <a:ext cx="3759203" cy="1459965"/>
          </a:xfrm>
          <a:prstGeom prst="rect">
            <a:avLst/>
          </a:prstGeom>
        </p:spPr>
      </p:pic>
      <p:sp>
        <p:nvSpPr>
          <p:cNvPr id="18" name="Google Shape;138;p1">
            <a:extLst>
              <a:ext uri="{FF2B5EF4-FFF2-40B4-BE49-F238E27FC236}">
                <a16:creationId xmlns:a16="http://schemas.microsoft.com/office/drawing/2014/main" id="{0D0D6DD0-7E6C-4AD7-A12F-E6AAFCBCB0BC}"/>
              </a:ext>
            </a:extLst>
          </p:cNvPr>
          <p:cNvSpPr txBox="1"/>
          <p:nvPr/>
        </p:nvSpPr>
        <p:spPr>
          <a:xfrm>
            <a:off x="1761776" y="685885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Mitochondrial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9;p1">
            <a:extLst>
              <a:ext uri="{FF2B5EF4-FFF2-40B4-BE49-F238E27FC236}">
                <a16:creationId xmlns:a16="http://schemas.microsoft.com/office/drawing/2014/main" id="{47F68766-1BDE-446F-8AC4-C0047F67F91E}"/>
              </a:ext>
            </a:extLst>
          </p:cNvPr>
          <p:cNvSpPr txBox="1"/>
          <p:nvPr/>
        </p:nvSpPr>
        <p:spPr>
          <a:xfrm>
            <a:off x="1761776" y="2410226"/>
            <a:ext cx="2622554" cy="2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Polysomal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0;p1">
            <a:extLst>
              <a:ext uri="{FF2B5EF4-FFF2-40B4-BE49-F238E27FC236}">
                <a16:creationId xmlns:a16="http://schemas.microsoft.com/office/drawing/2014/main" id="{10FA4B58-FAC5-4E9F-BE23-E8ADAB36DE1D}"/>
              </a:ext>
            </a:extLst>
          </p:cNvPr>
          <p:cNvSpPr txBox="1"/>
          <p:nvPr/>
        </p:nvSpPr>
        <p:spPr>
          <a:xfrm>
            <a:off x="5240584" y="661580"/>
            <a:ext cx="2214528" cy="22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Total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1;p1">
            <a:extLst>
              <a:ext uri="{FF2B5EF4-FFF2-40B4-BE49-F238E27FC236}">
                <a16:creationId xmlns:a16="http://schemas.microsoft.com/office/drawing/2014/main" id="{A411413E-126A-4670-8AC0-92813A88D2F4}"/>
              </a:ext>
            </a:extLst>
          </p:cNvPr>
          <p:cNvSpPr txBox="1"/>
          <p:nvPr/>
        </p:nvSpPr>
        <p:spPr>
          <a:xfrm>
            <a:off x="5261972" y="2437864"/>
            <a:ext cx="1679423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Huang</a:t>
            </a:r>
            <a:endParaRPr sz="180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42;p1">
            <a:extLst>
              <a:ext uri="{FF2B5EF4-FFF2-40B4-BE49-F238E27FC236}">
                <a16:creationId xmlns:a16="http://schemas.microsoft.com/office/drawing/2014/main" id="{F24BC146-36CE-45F2-9BCC-A246A34EBF49}"/>
              </a:ext>
            </a:extLst>
          </p:cNvPr>
          <p:cNvSpPr txBox="1"/>
          <p:nvPr/>
        </p:nvSpPr>
        <p:spPr>
          <a:xfrm>
            <a:off x="3768574" y="4210195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Position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3;p1">
            <a:extLst>
              <a:ext uri="{FF2B5EF4-FFF2-40B4-BE49-F238E27FC236}">
                <a16:creationId xmlns:a16="http://schemas.microsoft.com/office/drawing/2014/main" id="{EAB6EDBA-C38E-407D-8444-E39F49852DD8}"/>
              </a:ext>
            </a:extLst>
          </p:cNvPr>
          <p:cNvSpPr txBox="1"/>
          <p:nvPr/>
        </p:nvSpPr>
        <p:spPr>
          <a:xfrm rot="16200000">
            <a:off x="-273503" y="2296177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Probability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09;ged77e3d37c_0_277">
            <a:extLst>
              <a:ext uri="{FF2B5EF4-FFF2-40B4-BE49-F238E27FC236}">
                <a16:creationId xmlns:a16="http://schemas.microsoft.com/office/drawing/2014/main" id="{0171E4B6-C546-4BA2-B7DB-0DC50A174B00}"/>
              </a:ext>
            </a:extLst>
          </p:cNvPr>
          <p:cNvSpPr txBox="1"/>
          <p:nvPr/>
        </p:nvSpPr>
        <p:spPr>
          <a:xfrm>
            <a:off x="203825" y="368199"/>
            <a:ext cx="16235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+mj-lt"/>
              </a:rPr>
              <a:t>A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14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48</cp:revision>
  <dcterms:modified xsi:type="dcterms:W3CDTF">2022-02-01T19:44:33Z</dcterms:modified>
</cp:coreProperties>
</file>