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TIt/Zy5NQhfpJZS/bx/mgenG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EE82CF-EA79-48CF-93E5-356CFC497BBB}"/>
              </a:ext>
            </a:extLst>
          </p:cNvPr>
          <p:cNvGrpSpPr/>
          <p:nvPr/>
        </p:nvGrpSpPr>
        <p:grpSpPr>
          <a:xfrm>
            <a:off x="990254" y="499591"/>
            <a:ext cx="4655354" cy="2855784"/>
            <a:chOff x="5635819" y="724481"/>
            <a:chExt cx="4655354" cy="2855784"/>
          </a:xfrm>
        </p:grpSpPr>
        <p:grpSp>
          <p:nvGrpSpPr>
            <p:cNvPr id="3" name="Google Shape;157;p1">
              <a:extLst>
                <a:ext uri="{FF2B5EF4-FFF2-40B4-BE49-F238E27FC236}">
                  <a16:creationId xmlns:a16="http://schemas.microsoft.com/office/drawing/2014/main" id="{AEE6AA1B-C825-4FCB-A0B9-1564EC5E1D29}"/>
                </a:ext>
              </a:extLst>
            </p:cNvPr>
            <p:cNvGrpSpPr/>
            <p:nvPr/>
          </p:nvGrpSpPr>
          <p:grpSpPr>
            <a:xfrm>
              <a:off x="5781851" y="1068558"/>
              <a:ext cx="4405171" cy="2511707"/>
              <a:chOff x="592276" y="925766"/>
              <a:chExt cx="4405171" cy="2511707"/>
            </a:xfrm>
          </p:grpSpPr>
          <p:grpSp>
            <p:nvGrpSpPr>
              <p:cNvPr id="8" name="Google Shape;158;p1">
                <a:extLst>
                  <a:ext uri="{FF2B5EF4-FFF2-40B4-BE49-F238E27FC236}">
                    <a16:creationId xmlns:a16="http://schemas.microsoft.com/office/drawing/2014/main" id="{D617C172-C1CC-4B9C-B15F-92654E466444}"/>
                  </a:ext>
                </a:extLst>
              </p:cNvPr>
              <p:cNvGrpSpPr/>
              <p:nvPr/>
            </p:nvGrpSpPr>
            <p:grpSpPr>
              <a:xfrm>
                <a:off x="592276" y="1070741"/>
                <a:ext cx="4405171" cy="2236742"/>
                <a:chOff x="592276" y="1070741"/>
                <a:chExt cx="4405171" cy="2236742"/>
              </a:xfrm>
            </p:grpSpPr>
            <p:sp>
              <p:nvSpPr>
                <p:cNvPr id="23" name="Google Shape;160;p1">
                  <a:extLst>
                    <a:ext uri="{FF2B5EF4-FFF2-40B4-BE49-F238E27FC236}">
                      <a16:creationId xmlns:a16="http://schemas.microsoft.com/office/drawing/2014/main" id="{C689EDAE-F4EA-4A64-8116-256636F77CF6}"/>
                    </a:ext>
                  </a:extLst>
                </p:cNvPr>
                <p:cNvSpPr/>
                <p:nvPr/>
              </p:nvSpPr>
              <p:spPr>
                <a:xfrm rot="9000000">
                  <a:off x="1322039" y="1070741"/>
                  <a:ext cx="2944321" cy="1905133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92D05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50" tIns="34275" rIns="68550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endParaRPr b="0" i="0" u="none" strike="noStrike" cap="none">
                    <a:solidFill>
                      <a:srgbClr val="000000"/>
                    </a:solidFill>
                    <a:latin typeface="+mj-lt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161;p1">
                  <a:extLst>
                    <a:ext uri="{FF2B5EF4-FFF2-40B4-BE49-F238E27FC236}">
                      <a16:creationId xmlns:a16="http://schemas.microsoft.com/office/drawing/2014/main" id="{1BCA471F-30B7-4410-8B16-A40D3904A7E3}"/>
                    </a:ext>
                  </a:extLst>
                </p:cNvPr>
                <p:cNvSpPr/>
                <p:nvPr/>
              </p:nvSpPr>
              <p:spPr>
                <a:xfrm rot="1800000">
                  <a:off x="1291834" y="1082684"/>
                  <a:ext cx="2944321" cy="1905133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50" tIns="34275" rIns="68550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endParaRPr b="0" i="0" u="none" strike="noStrike" cap="none">
                    <a:solidFill>
                      <a:srgbClr val="000000"/>
                    </a:solidFill>
                    <a:latin typeface="+mj-lt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162;p1">
                  <a:extLst>
                    <a:ext uri="{FF2B5EF4-FFF2-40B4-BE49-F238E27FC236}">
                      <a16:creationId xmlns:a16="http://schemas.microsoft.com/office/drawing/2014/main" id="{390AE918-105E-4B69-A0D7-BCCDFC65678F}"/>
                    </a:ext>
                  </a:extLst>
                </p:cNvPr>
                <p:cNvSpPr/>
                <p:nvPr/>
              </p:nvSpPr>
              <p:spPr>
                <a:xfrm rot="9000000">
                  <a:off x="2053126" y="1402350"/>
                  <a:ext cx="2944321" cy="1905133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FFC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50" tIns="34275" rIns="68550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endParaRPr b="0" i="0" u="none" strike="noStrike" cap="none">
                    <a:solidFill>
                      <a:srgbClr val="000000"/>
                    </a:solidFill>
                    <a:latin typeface="+mj-lt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159;p1">
                  <a:extLst>
                    <a:ext uri="{FF2B5EF4-FFF2-40B4-BE49-F238E27FC236}">
                      <a16:creationId xmlns:a16="http://schemas.microsoft.com/office/drawing/2014/main" id="{4022B9A0-B42E-4D2D-9134-DA682333F2CD}"/>
                    </a:ext>
                  </a:extLst>
                </p:cNvPr>
                <p:cNvSpPr/>
                <p:nvPr/>
              </p:nvSpPr>
              <p:spPr>
                <a:xfrm rot="1800000">
                  <a:off x="592276" y="1395673"/>
                  <a:ext cx="2944321" cy="1905133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68550" tIns="34275" rIns="68550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endParaRPr b="0" i="0" u="none" strike="noStrike" cap="none">
                    <a:solidFill>
                      <a:srgbClr val="000000"/>
                    </a:solidFill>
                    <a:latin typeface="+mj-lt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" name="Google Shape;164;p1">
                <a:extLst>
                  <a:ext uri="{FF2B5EF4-FFF2-40B4-BE49-F238E27FC236}">
                    <a16:creationId xmlns:a16="http://schemas.microsoft.com/office/drawing/2014/main" id="{D2A03DCD-E8FC-4A54-9582-0D93878137C7}"/>
                  </a:ext>
                </a:extLst>
              </p:cNvPr>
              <p:cNvSpPr txBox="1"/>
              <p:nvPr/>
            </p:nvSpPr>
            <p:spPr>
              <a:xfrm>
                <a:off x="662900" y="1562302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0" i="0" u="none" strike="noStrike" cap="none" dirty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rPr>
                  <a:t>69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0" name="Google Shape;165;p1">
                <a:extLst>
                  <a:ext uri="{FF2B5EF4-FFF2-40B4-BE49-F238E27FC236}">
                    <a16:creationId xmlns:a16="http://schemas.microsoft.com/office/drawing/2014/main" id="{CF8720D9-CE68-464E-810F-C6C105C174D8}"/>
                  </a:ext>
                </a:extLst>
              </p:cNvPr>
              <p:cNvSpPr txBox="1"/>
              <p:nvPr/>
            </p:nvSpPr>
            <p:spPr>
              <a:xfrm>
                <a:off x="1299610" y="1338495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+mj-lt"/>
                  </a:rPr>
                  <a:t>22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1" name="Google Shape;166;p1">
                <a:extLst>
                  <a:ext uri="{FF2B5EF4-FFF2-40B4-BE49-F238E27FC236}">
                    <a16:creationId xmlns:a16="http://schemas.microsoft.com/office/drawing/2014/main" id="{5DC439F6-56B4-482B-878D-E79664B5F8A7}"/>
                  </a:ext>
                </a:extLst>
              </p:cNvPr>
              <p:cNvSpPr txBox="1"/>
              <p:nvPr/>
            </p:nvSpPr>
            <p:spPr>
              <a:xfrm>
                <a:off x="1619437" y="926849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0" i="0" u="none" cap="none" dirty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rPr>
                  <a:t>6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2" name="Google Shape;167;p1">
                <a:extLst>
                  <a:ext uri="{FF2B5EF4-FFF2-40B4-BE49-F238E27FC236}">
                    <a16:creationId xmlns:a16="http://schemas.microsoft.com/office/drawing/2014/main" id="{5FDDB02E-8D09-49AE-A0F4-56A768B68E24}"/>
                  </a:ext>
                </a:extLst>
              </p:cNvPr>
              <p:cNvSpPr txBox="1"/>
              <p:nvPr/>
            </p:nvSpPr>
            <p:spPr>
              <a:xfrm>
                <a:off x="1755295" y="1716190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15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3" name="Google Shape;168;p1">
                <a:extLst>
                  <a:ext uri="{FF2B5EF4-FFF2-40B4-BE49-F238E27FC236}">
                    <a16:creationId xmlns:a16="http://schemas.microsoft.com/office/drawing/2014/main" id="{BB238EC6-EE29-43FC-B6D3-459C0F97ADA1}"/>
                  </a:ext>
                </a:extLst>
              </p:cNvPr>
              <p:cNvSpPr txBox="1"/>
              <p:nvPr/>
            </p:nvSpPr>
            <p:spPr>
              <a:xfrm>
                <a:off x="2417017" y="2249655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0" i="0" u="none" strike="noStrike" cap="none" dirty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rPr>
                  <a:t>68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4" name="Google Shape;169;p1">
                <a:extLst>
                  <a:ext uri="{FF2B5EF4-FFF2-40B4-BE49-F238E27FC236}">
                    <a16:creationId xmlns:a16="http://schemas.microsoft.com/office/drawing/2014/main" id="{2D4D12ED-EC9D-42E8-A389-7BE374DA1B30}"/>
                  </a:ext>
                </a:extLst>
              </p:cNvPr>
              <p:cNvSpPr txBox="1"/>
              <p:nvPr/>
            </p:nvSpPr>
            <p:spPr>
              <a:xfrm>
                <a:off x="1418777" y="2625560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0" i="0" u="none" strike="noStrike" cap="none" dirty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rPr>
                  <a:t>3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5" name="Google Shape;170;p1">
                <a:extLst>
                  <a:ext uri="{FF2B5EF4-FFF2-40B4-BE49-F238E27FC236}">
                    <a16:creationId xmlns:a16="http://schemas.microsoft.com/office/drawing/2014/main" id="{6C4E287C-D9F2-4050-89F3-75B01DAF600E}"/>
                  </a:ext>
                </a:extLst>
              </p:cNvPr>
              <p:cNvSpPr txBox="1"/>
              <p:nvPr/>
            </p:nvSpPr>
            <p:spPr>
              <a:xfrm>
                <a:off x="2417017" y="3098959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+mj-lt"/>
                  </a:rPr>
                  <a:t>1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6" name="Google Shape;171;p1">
                <a:extLst>
                  <a:ext uri="{FF2B5EF4-FFF2-40B4-BE49-F238E27FC236}">
                    <a16:creationId xmlns:a16="http://schemas.microsoft.com/office/drawing/2014/main" id="{5BC95D30-5863-428D-A38F-1BCB5C2265ED}"/>
                  </a:ext>
                </a:extLst>
              </p:cNvPr>
              <p:cNvSpPr txBox="1"/>
              <p:nvPr/>
            </p:nvSpPr>
            <p:spPr>
              <a:xfrm>
                <a:off x="2417017" y="1136102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0" i="0" u="none" strike="noStrike" cap="none" dirty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rPr>
                  <a:t>3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7" name="Google Shape;172;p1">
                <a:extLst>
                  <a:ext uri="{FF2B5EF4-FFF2-40B4-BE49-F238E27FC236}">
                    <a16:creationId xmlns:a16="http://schemas.microsoft.com/office/drawing/2014/main" id="{017D8628-A484-484A-978D-EA7B0437B831}"/>
                  </a:ext>
                </a:extLst>
              </p:cNvPr>
              <p:cNvSpPr txBox="1"/>
              <p:nvPr/>
            </p:nvSpPr>
            <p:spPr>
              <a:xfrm>
                <a:off x="3220932" y="925766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+mj-lt"/>
                  </a:rPr>
                  <a:t>55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8" name="Google Shape;173;p1">
                <a:extLst>
                  <a:ext uri="{FF2B5EF4-FFF2-40B4-BE49-F238E27FC236}">
                    <a16:creationId xmlns:a16="http://schemas.microsoft.com/office/drawing/2014/main" id="{DA0279AB-1B23-474B-A89B-42B055AA11B1}"/>
                  </a:ext>
                </a:extLst>
              </p:cNvPr>
              <p:cNvSpPr txBox="1"/>
              <p:nvPr/>
            </p:nvSpPr>
            <p:spPr>
              <a:xfrm>
                <a:off x="3108833" y="1714756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+mj-lt"/>
                  </a:rPr>
                  <a:t>0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19" name="Google Shape;174;p1">
                <a:extLst>
                  <a:ext uri="{FF2B5EF4-FFF2-40B4-BE49-F238E27FC236}">
                    <a16:creationId xmlns:a16="http://schemas.microsoft.com/office/drawing/2014/main" id="{9D4D8DEF-F75C-41C5-8AD3-DEB657984600}"/>
                  </a:ext>
                </a:extLst>
              </p:cNvPr>
              <p:cNvSpPr txBox="1"/>
              <p:nvPr/>
            </p:nvSpPr>
            <p:spPr>
              <a:xfrm>
                <a:off x="3462174" y="2625560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0" i="0" u="none" strike="noStrike" cap="none" dirty="0">
                    <a:solidFill>
                      <a:srgbClr val="000000"/>
                    </a:solidFill>
                    <a:latin typeface="+mj-lt"/>
                    <a:ea typeface="Arial"/>
                    <a:cs typeface="Arial"/>
                    <a:sym typeface="Arial"/>
                  </a:rPr>
                  <a:t>0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20" name="Google Shape;175;p1">
                <a:extLst>
                  <a:ext uri="{FF2B5EF4-FFF2-40B4-BE49-F238E27FC236}">
                    <a16:creationId xmlns:a16="http://schemas.microsoft.com/office/drawing/2014/main" id="{DF01C7C0-7C09-4D0F-B1A4-038AD76BA8EC}"/>
                  </a:ext>
                </a:extLst>
              </p:cNvPr>
              <p:cNvSpPr txBox="1"/>
              <p:nvPr/>
            </p:nvSpPr>
            <p:spPr>
              <a:xfrm>
                <a:off x="4178251" y="1560867"/>
                <a:ext cx="69181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latin typeface="+mj-lt"/>
                  </a:rPr>
                  <a:t>1</a:t>
                </a:r>
                <a:endParaRPr sz="1600" dirty="0">
                  <a:latin typeface="+mj-lt"/>
                </a:endParaRPr>
              </a:p>
            </p:txBody>
          </p:sp>
          <p:sp>
            <p:nvSpPr>
              <p:cNvPr id="21" name="Google Shape;176;p1">
                <a:extLst>
                  <a:ext uri="{FF2B5EF4-FFF2-40B4-BE49-F238E27FC236}">
                    <a16:creationId xmlns:a16="http://schemas.microsoft.com/office/drawing/2014/main" id="{AAAD77EC-95D2-4930-A1D1-6271E2879624}"/>
                  </a:ext>
                </a:extLst>
              </p:cNvPr>
              <p:cNvSpPr txBox="1"/>
              <p:nvPr/>
            </p:nvSpPr>
            <p:spPr>
              <a:xfrm>
                <a:off x="2030086" y="2875421"/>
                <a:ext cx="69181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+mj-lt"/>
                  </a:rPr>
                  <a:t>6</a:t>
                </a:r>
                <a:endParaRPr dirty="0">
                  <a:latin typeface="+mj-lt"/>
                </a:endParaRPr>
              </a:p>
            </p:txBody>
          </p:sp>
          <p:sp>
            <p:nvSpPr>
              <p:cNvPr id="22" name="Google Shape;177;p1">
                <a:extLst>
                  <a:ext uri="{FF2B5EF4-FFF2-40B4-BE49-F238E27FC236}">
                    <a16:creationId xmlns:a16="http://schemas.microsoft.com/office/drawing/2014/main" id="{0D5B057C-E296-401F-A202-79435E171CDB}"/>
                  </a:ext>
                </a:extLst>
              </p:cNvPr>
              <p:cNvSpPr txBox="1"/>
              <p:nvPr/>
            </p:nvSpPr>
            <p:spPr>
              <a:xfrm>
                <a:off x="2858336" y="2885397"/>
                <a:ext cx="69181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+mj-lt"/>
                  </a:rPr>
                  <a:t>6</a:t>
                </a:r>
                <a:endParaRPr dirty="0">
                  <a:latin typeface="+mj-lt"/>
                </a:endParaRPr>
              </a:p>
            </p:txBody>
          </p:sp>
        </p:grpSp>
        <p:sp>
          <p:nvSpPr>
            <p:cNvPr id="4" name="Google Shape;153;p1">
              <a:extLst>
                <a:ext uri="{FF2B5EF4-FFF2-40B4-BE49-F238E27FC236}">
                  <a16:creationId xmlns:a16="http://schemas.microsoft.com/office/drawing/2014/main" id="{C2E927BA-AB01-4F74-A9F6-F77797168E01}"/>
                </a:ext>
              </a:extLst>
            </p:cNvPr>
            <p:cNvSpPr txBox="1"/>
            <p:nvPr/>
          </p:nvSpPr>
          <p:spPr>
            <a:xfrm>
              <a:off x="5635819" y="1076274"/>
              <a:ext cx="1278594" cy="356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MT-A</a:t>
              </a:r>
              <a:endParaRPr sz="16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53;p1">
              <a:extLst>
                <a:ext uri="{FF2B5EF4-FFF2-40B4-BE49-F238E27FC236}">
                  <a16:creationId xmlns:a16="http://schemas.microsoft.com/office/drawing/2014/main" id="{67730790-E2D5-4754-81AE-485562D8A1A6}"/>
                </a:ext>
              </a:extLst>
            </p:cNvPr>
            <p:cNvSpPr txBox="1"/>
            <p:nvPr/>
          </p:nvSpPr>
          <p:spPr>
            <a:xfrm>
              <a:off x="6560093" y="724481"/>
              <a:ext cx="1278594" cy="356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MT-B</a:t>
              </a:r>
              <a:endParaRPr sz="16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3;p1">
              <a:extLst>
                <a:ext uri="{FF2B5EF4-FFF2-40B4-BE49-F238E27FC236}">
                  <a16:creationId xmlns:a16="http://schemas.microsoft.com/office/drawing/2014/main" id="{8BC25ACD-EEA3-4015-BF57-05518C49172B}"/>
                </a:ext>
              </a:extLst>
            </p:cNvPr>
            <p:cNvSpPr txBox="1"/>
            <p:nvPr/>
          </p:nvSpPr>
          <p:spPr>
            <a:xfrm>
              <a:off x="7996749" y="724481"/>
              <a:ext cx="1278594" cy="356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MT-C</a:t>
              </a:r>
              <a:endParaRPr sz="16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3;p1">
              <a:extLst>
                <a:ext uri="{FF2B5EF4-FFF2-40B4-BE49-F238E27FC236}">
                  <a16:creationId xmlns:a16="http://schemas.microsoft.com/office/drawing/2014/main" id="{7AB121D7-BAAE-447C-B595-C93C71B0B0C9}"/>
                </a:ext>
              </a:extLst>
            </p:cNvPr>
            <p:cNvSpPr txBox="1"/>
            <p:nvPr/>
          </p:nvSpPr>
          <p:spPr>
            <a:xfrm>
              <a:off x="9012579" y="1074761"/>
              <a:ext cx="1278594" cy="356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75" rIns="68550" bIns="342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MT-D</a:t>
              </a:r>
              <a:endParaRPr sz="16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196;p1">
            <a:extLst>
              <a:ext uri="{FF2B5EF4-FFF2-40B4-BE49-F238E27FC236}">
                <a16:creationId xmlns:a16="http://schemas.microsoft.com/office/drawing/2014/main" id="{79DA9A0A-92DB-44A1-9F29-5B675CF1F29C}"/>
              </a:ext>
            </a:extLst>
          </p:cNvPr>
          <p:cNvSpPr txBox="1"/>
          <p:nvPr/>
        </p:nvSpPr>
        <p:spPr>
          <a:xfrm>
            <a:off x="214404" y="110205"/>
            <a:ext cx="606600" cy="38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800" b="1" dirty="0"/>
              <a:t>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96;p1">
            <a:extLst>
              <a:ext uri="{FF2B5EF4-FFF2-40B4-BE49-F238E27FC236}">
                <a16:creationId xmlns:a16="http://schemas.microsoft.com/office/drawing/2014/main" id="{704DDDD8-27F7-4856-AA9A-EC62AA6F205A}"/>
              </a:ext>
            </a:extLst>
          </p:cNvPr>
          <p:cNvSpPr txBox="1"/>
          <p:nvPr/>
        </p:nvSpPr>
        <p:spPr>
          <a:xfrm>
            <a:off x="214404" y="3355375"/>
            <a:ext cx="606600" cy="38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350" tIns="55650" rIns="111350" bIns="556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34ED753-E409-4484-9896-118F20FF6811}"/>
              </a:ext>
            </a:extLst>
          </p:cNvPr>
          <p:cNvGrpSpPr/>
          <p:nvPr/>
        </p:nvGrpSpPr>
        <p:grpSpPr>
          <a:xfrm>
            <a:off x="7812577" y="3491473"/>
            <a:ext cx="3622870" cy="3322835"/>
            <a:chOff x="7812577" y="3491473"/>
            <a:chExt cx="3622870" cy="3322835"/>
          </a:xfrm>
        </p:grpSpPr>
        <p:pic>
          <p:nvPicPr>
            <p:cNvPr id="56" name="Picture 55" descr="Scatter chart&#10;&#10;Description automatically generated with medium confidence">
              <a:extLst>
                <a:ext uri="{FF2B5EF4-FFF2-40B4-BE49-F238E27FC236}">
                  <a16:creationId xmlns:a16="http://schemas.microsoft.com/office/drawing/2014/main" id="{00F4D9A0-B0C4-4288-AF26-94B4C197D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5" b="8438"/>
            <a:stretch/>
          </p:blipFill>
          <p:spPr>
            <a:xfrm>
              <a:off x="8106182" y="3491473"/>
              <a:ext cx="3329265" cy="3150899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C2F8C9F-07B0-4794-ADBC-37B2DD1CAC21}"/>
                </a:ext>
              </a:extLst>
            </p:cNvPr>
            <p:cNvGrpSpPr/>
            <p:nvPr/>
          </p:nvGrpSpPr>
          <p:grpSpPr>
            <a:xfrm>
              <a:off x="7812577" y="4006651"/>
              <a:ext cx="2923146" cy="2807657"/>
              <a:chOff x="7573726" y="2172550"/>
              <a:chExt cx="3355182" cy="332527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3113E1-8E49-4C41-A2D6-76A4BA479B3F}"/>
                  </a:ext>
                </a:extLst>
              </p:cNvPr>
              <p:cNvSpPr txBox="1"/>
              <p:nvPr/>
            </p:nvSpPr>
            <p:spPr>
              <a:xfrm rot="16200000">
                <a:off x="6564198" y="3182078"/>
                <a:ext cx="2357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MT-D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21FD7C-B43F-41E1-A615-D8A144342E87}"/>
                  </a:ext>
                </a:extLst>
              </p:cNvPr>
              <p:cNvSpPr txBox="1"/>
              <p:nvPr/>
            </p:nvSpPr>
            <p:spPr>
              <a:xfrm>
                <a:off x="8571298" y="5125114"/>
                <a:ext cx="2357610" cy="372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MT-C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A84D3D-5E13-4B5D-9BC3-3D835AE856E0}"/>
                </a:ext>
              </a:extLst>
            </p:cNvPr>
            <p:cNvSpPr txBox="1"/>
            <p:nvPr/>
          </p:nvSpPr>
          <p:spPr>
            <a:xfrm>
              <a:off x="8563999" y="3730010"/>
              <a:ext cx="1340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 = 0.79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183995-BB3A-4DD3-87C5-0BFCC5C97ED7}"/>
              </a:ext>
            </a:extLst>
          </p:cNvPr>
          <p:cNvGrpSpPr/>
          <p:nvPr/>
        </p:nvGrpSpPr>
        <p:grpSpPr>
          <a:xfrm>
            <a:off x="756553" y="3514193"/>
            <a:ext cx="3555053" cy="3274539"/>
            <a:chOff x="756553" y="3514193"/>
            <a:chExt cx="3555053" cy="327453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956AD8F-FEDF-4FBE-B5D7-019EA4E79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17" b="9169"/>
            <a:stretch/>
          </p:blipFill>
          <p:spPr>
            <a:xfrm>
              <a:off x="1048400" y="3514193"/>
              <a:ext cx="3263206" cy="3064169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3BC60B-7EB4-493B-83DF-B94DA118998A}"/>
                </a:ext>
              </a:extLst>
            </p:cNvPr>
            <p:cNvGrpSpPr/>
            <p:nvPr/>
          </p:nvGrpSpPr>
          <p:grpSpPr>
            <a:xfrm>
              <a:off x="756553" y="4006168"/>
              <a:ext cx="2904748" cy="2782564"/>
              <a:chOff x="-525509" y="2153318"/>
              <a:chExt cx="3435624" cy="321825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7C75BA-4EC5-4B83-9B0A-709F7ECC696A}"/>
                  </a:ext>
                </a:extLst>
              </p:cNvPr>
              <p:cNvSpPr txBox="1"/>
              <p:nvPr/>
            </p:nvSpPr>
            <p:spPr>
              <a:xfrm rot="16200000">
                <a:off x="-1535037" y="3162846"/>
                <a:ext cx="23576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MT-B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E829B5-76A1-4625-94A7-A9AE5CA19EB3}"/>
                  </a:ext>
                </a:extLst>
              </p:cNvPr>
              <p:cNvSpPr txBox="1"/>
              <p:nvPr/>
            </p:nvSpPr>
            <p:spPr>
              <a:xfrm>
                <a:off x="552505" y="5033022"/>
                <a:ext cx="2357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MT-A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C2A605-DD12-4525-8DA5-AC2A8ED89B7B}"/>
                </a:ext>
              </a:extLst>
            </p:cNvPr>
            <p:cNvSpPr txBox="1"/>
            <p:nvPr/>
          </p:nvSpPr>
          <p:spPr>
            <a:xfrm>
              <a:off x="1453901" y="3728221"/>
              <a:ext cx="1340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 = 0.81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34604F-479C-46C6-88CB-E6E63D0DF87D}"/>
              </a:ext>
            </a:extLst>
          </p:cNvPr>
          <p:cNvGrpSpPr/>
          <p:nvPr/>
        </p:nvGrpSpPr>
        <p:grpSpPr>
          <a:xfrm>
            <a:off x="4289600" y="3491474"/>
            <a:ext cx="3601754" cy="3321088"/>
            <a:chOff x="4289600" y="3491474"/>
            <a:chExt cx="3601754" cy="3321088"/>
          </a:xfrm>
        </p:grpSpPr>
        <p:pic>
          <p:nvPicPr>
            <p:cNvPr id="53" name="Picture 52" descr="Scatter chart&#10;&#10;Description automatically generated with medium confidence">
              <a:extLst>
                <a:ext uri="{FF2B5EF4-FFF2-40B4-BE49-F238E27FC236}">
                  <a16:creationId xmlns:a16="http://schemas.microsoft.com/office/drawing/2014/main" id="{A98330EE-D145-4896-98A8-AF6220F3B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093" b="8085"/>
            <a:stretch/>
          </p:blipFill>
          <p:spPr>
            <a:xfrm>
              <a:off x="4574487" y="3491474"/>
              <a:ext cx="3316867" cy="3150899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300EBBF-C3D5-47BA-A18F-7FDA3C7AC654}"/>
                </a:ext>
              </a:extLst>
            </p:cNvPr>
            <p:cNvGrpSpPr/>
            <p:nvPr/>
          </p:nvGrpSpPr>
          <p:grpSpPr>
            <a:xfrm>
              <a:off x="4289600" y="4038649"/>
              <a:ext cx="2931274" cy="2773913"/>
              <a:chOff x="3517698" y="2172551"/>
              <a:chExt cx="3466996" cy="331384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EB9259-CAFF-485C-A3F8-51BD0F9D44AC}"/>
                  </a:ext>
                </a:extLst>
              </p:cNvPr>
              <p:cNvSpPr txBox="1"/>
              <p:nvPr/>
            </p:nvSpPr>
            <p:spPr>
              <a:xfrm rot="16200000">
                <a:off x="2508170" y="3182079"/>
                <a:ext cx="2357610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25DFF0-BDF9-4B47-A42B-D43259E46235}"/>
                  </a:ext>
                </a:extLst>
              </p:cNvPr>
              <p:cNvSpPr txBox="1"/>
              <p:nvPr/>
            </p:nvSpPr>
            <p:spPr>
              <a:xfrm>
                <a:off x="4627084" y="5147846"/>
                <a:ext cx="2357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MT-B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8A68D9-64D2-46F9-9D59-08B778256E47}"/>
                </a:ext>
              </a:extLst>
            </p:cNvPr>
            <p:cNvSpPr txBox="1"/>
            <p:nvPr/>
          </p:nvSpPr>
          <p:spPr>
            <a:xfrm>
              <a:off x="5042693" y="3728041"/>
              <a:ext cx="1340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 = 0.76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94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4608</TotalTime>
  <Words>35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 Johnson</dc:creator>
  <cp:lastModifiedBy>Zac Johnson</cp:lastModifiedBy>
  <cp:revision>18</cp:revision>
  <dcterms:created xsi:type="dcterms:W3CDTF">2021-09-29T02:01:16Z</dcterms:created>
  <dcterms:modified xsi:type="dcterms:W3CDTF">2022-02-01T19:05:14Z</dcterms:modified>
</cp:coreProperties>
</file>