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RXBkSXOCo83deIkLRQJ6kdPUb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Johnson" initials="ZJ" lastIdx="3" clrIdx="0">
    <p:extLst>
      <p:ext uri="{19B8F6BF-5375-455C-9EA6-DF929625EA0E}">
        <p15:presenceInfo xmlns:p15="http://schemas.microsoft.com/office/powerpoint/2012/main" userId="1196a233177b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0" autoAdjust="0"/>
  </p:normalViewPr>
  <p:slideViewPr>
    <p:cSldViewPr snapToGrid="0">
      <p:cViewPr varScale="1">
        <p:scale>
          <a:sx n="50" d="100"/>
          <a:sy n="50" d="100"/>
        </p:scale>
        <p:origin x="2532" y="32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005624" y="1670001"/>
            <a:ext cx="69618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578D93-6A66-486A-9CB9-B66FF384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276"/>
            <a:ext cx="3763579" cy="3763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5521F-DFD7-4580-8926-F84A6D2E7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0"/>
          <a:stretch/>
        </p:blipFill>
        <p:spPr>
          <a:xfrm>
            <a:off x="3875235" y="5762276"/>
            <a:ext cx="3566377" cy="3763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1B036-B4F3-4395-AA92-919722CC3C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0"/>
          <a:stretch/>
        </p:blipFill>
        <p:spPr>
          <a:xfrm>
            <a:off x="7315200" y="5776958"/>
            <a:ext cx="3566377" cy="3763579"/>
          </a:xfrm>
          <a:prstGeom prst="rect">
            <a:avLst/>
          </a:prstGeom>
        </p:spPr>
      </p:pic>
      <p:grpSp>
        <p:nvGrpSpPr>
          <p:cNvPr id="48" name="Google Shape;264;p10">
            <a:extLst>
              <a:ext uri="{FF2B5EF4-FFF2-40B4-BE49-F238E27FC236}">
                <a16:creationId xmlns:a16="http://schemas.microsoft.com/office/drawing/2014/main" id="{E432CC86-C45B-4E96-B842-940752B7FB80}"/>
              </a:ext>
            </a:extLst>
          </p:cNvPr>
          <p:cNvGrpSpPr/>
          <p:nvPr/>
        </p:nvGrpSpPr>
        <p:grpSpPr>
          <a:xfrm>
            <a:off x="1692993" y="648190"/>
            <a:ext cx="2578365" cy="1284967"/>
            <a:chOff x="572798" y="945669"/>
            <a:chExt cx="1764154" cy="898493"/>
          </a:xfrm>
        </p:grpSpPr>
        <p:sp>
          <p:nvSpPr>
            <p:cNvPr id="49" name="Google Shape;265;p10">
              <a:extLst>
                <a:ext uri="{FF2B5EF4-FFF2-40B4-BE49-F238E27FC236}">
                  <a16:creationId xmlns:a16="http://schemas.microsoft.com/office/drawing/2014/main" id="{CFBF5FAE-1CD8-46F3-8782-FB14CE1346E5}"/>
                </a:ext>
              </a:extLst>
            </p:cNvPr>
            <p:cNvSpPr txBox="1"/>
            <p:nvPr/>
          </p:nvSpPr>
          <p:spPr>
            <a:xfrm>
              <a:off x="1026626" y="945669"/>
              <a:ext cx="90045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Total RNA</a:t>
              </a:r>
              <a:endParaRPr sz="18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66;p10">
              <a:extLst>
                <a:ext uri="{FF2B5EF4-FFF2-40B4-BE49-F238E27FC236}">
                  <a16:creationId xmlns:a16="http://schemas.microsoft.com/office/drawing/2014/main" id="{C7AEBD2E-C88E-4DD8-A407-D4521CF4F763}"/>
                </a:ext>
              </a:extLst>
            </p:cNvPr>
            <p:cNvSpPr/>
            <p:nvPr/>
          </p:nvSpPr>
          <p:spPr>
            <a:xfrm>
              <a:off x="572798" y="1260062"/>
              <a:ext cx="1182150" cy="584100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7;p10">
              <a:extLst>
                <a:ext uri="{FF2B5EF4-FFF2-40B4-BE49-F238E27FC236}">
                  <a16:creationId xmlns:a16="http://schemas.microsoft.com/office/drawing/2014/main" id="{C9739DD0-9100-4D03-B080-FA3F904EA98A}"/>
                </a:ext>
              </a:extLst>
            </p:cNvPr>
            <p:cNvSpPr/>
            <p:nvPr/>
          </p:nvSpPr>
          <p:spPr>
            <a:xfrm>
              <a:off x="1154802" y="1255394"/>
              <a:ext cx="1182150" cy="584100"/>
            </a:xfrm>
            <a:prstGeom prst="ellipse">
              <a:avLst/>
            </a:prstGeom>
            <a:noFill/>
            <a:ln w="38100" cap="flat" cmpd="sng">
              <a:solidFill>
                <a:srgbClr val="404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8;p10">
              <a:extLst>
                <a:ext uri="{FF2B5EF4-FFF2-40B4-BE49-F238E27FC236}">
                  <a16:creationId xmlns:a16="http://schemas.microsoft.com/office/drawing/2014/main" id="{7AD55DD1-1421-4E0B-9DFD-F8FDBA1C0C05}"/>
                </a:ext>
              </a:extLst>
            </p:cNvPr>
            <p:cNvSpPr txBox="1"/>
            <p:nvPr/>
          </p:nvSpPr>
          <p:spPr>
            <a:xfrm>
              <a:off x="633229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1197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69;p10">
              <a:extLst>
                <a:ext uri="{FF2B5EF4-FFF2-40B4-BE49-F238E27FC236}">
                  <a16:creationId xmlns:a16="http://schemas.microsoft.com/office/drawing/2014/main" id="{3B8AB2B9-C134-4972-AC69-6F0D709F455A}"/>
                </a:ext>
              </a:extLst>
            </p:cNvPr>
            <p:cNvSpPr txBox="1"/>
            <p:nvPr/>
          </p:nvSpPr>
          <p:spPr>
            <a:xfrm>
              <a:off x="1207841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264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0;p10">
              <a:extLst>
                <a:ext uri="{FF2B5EF4-FFF2-40B4-BE49-F238E27FC236}">
                  <a16:creationId xmlns:a16="http://schemas.microsoft.com/office/drawing/2014/main" id="{E9B6B35B-9CFF-42FE-97CD-0CBA3F981C08}"/>
                </a:ext>
              </a:extLst>
            </p:cNvPr>
            <p:cNvSpPr txBox="1"/>
            <p:nvPr/>
          </p:nvSpPr>
          <p:spPr>
            <a:xfrm>
              <a:off x="1801779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1118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264;p10">
            <a:extLst>
              <a:ext uri="{FF2B5EF4-FFF2-40B4-BE49-F238E27FC236}">
                <a16:creationId xmlns:a16="http://schemas.microsoft.com/office/drawing/2014/main" id="{A514D6A5-C643-42C3-9137-C78F3FDE25D8}"/>
              </a:ext>
            </a:extLst>
          </p:cNvPr>
          <p:cNvGrpSpPr/>
          <p:nvPr/>
        </p:nvGrpSpPr>
        <p:grpSpPr>
          <a:xfrm>
            <a:off x="1692993" y="2578369"/>
            <a:ext cx="2578365" cy="1310176"/>
            <a:chOff x="572798" y="928042"/>
            <a:chExt cx="1764154" cy="916120"/>
          </a:xfrm>
        </p:grpSpPr>
        <p:sp>
          <p:nvSpPr>
            <p:cNvPr id="56" name="Google Shape;265;p10">
              <a:extLst>
                <a:ext uri="{FF2B5EF4-FFF2-40B4-BE49-F238E27FC236}">
                  <a16:creationId xmlns:a16="http://schemas.microsoft.com/office/drawing/2014/main" id="{C2E5F205-412B-469C-B12D-70482454922F}"/>
                </a:ext>
              </a:extLst>
            </p:cNvPr>
            <p:cNvSpPr txBox="1"/>
            <p:nvPr/>
          </p:nvSpPr>
          <p:spPr>
            <a:xfrm>
              <a:off x="890405" y="928042"/>
              <a:ext cx="1368671" cy="226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Polysome RNA</a:t>
              </a:r>
              <a:endParaRPr sz="18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66;p10">
              <a:extLst>
                <a:ext uri="{FF2B5EF4-FFF2-40B4-BE49-F238E27FC236}">
                  <a16:creationId xmlns:a16="http://schemas.microsoft.com/office/drawing/2014/main" id="{5B8C8B64-CAAB-43EE-93B2-D2B3D2FC830E}"/>
                </a:ext>
              </a:extLst>
            </p:cNvPr>
            <p:cNvSpPr/>
            <p:nvPr/>
          </p:nvSpPr>
          <p:spPr>
            <a:xfrm>
              <a:off x="572798" y="1260062"/>
              <a:ext cx="1182150" cy="584100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;p10">
              <a:extLst>
                <a:ext uri="{FF2B5EF4-FFF2-40B4-BE49-F238E27FC236}">
                  <a16:creationId xmlns:a16="http://schemas.microsoft.com/office/drawing/2014/main" id="{D80E6CDE-40AA-4C94-A7EC-AF2F475AC0EE}"/>
                </a:ext>
              </a:extLst>
            </p:cNvPr>
            <p:cNvSpPr/>
            <p:nvPr/>
          </p:nvSpPr>
          <p:spPr>
            <a:xfrm>
              <a:off x="1154802" y="1255394"/>
              <a:ext cx="1182150" cy="584100"/>
            </a:xfrm>
            <a:prstGeom prst="ellipse">
              <a:avLst/>
            </a:prstGeom>
            <a:noFill/>
            <a:ln w="38100" cap="flat" cmpd="sng">
              <a:solidFill>
                <a:srgbClr val="404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8;p10">
              <a:extLst>
                <a:ext uri="{FF2B5EF4-FFF2-40B4-BE49-F238E27FC236}">
                  <a16:creationId xmlns:a16="http://schemas.microsoft.com/office/drawing/2014/main" id="{9E8B5A02-5BBE-4DA9-94D0-21EB057BE412}"/>
                </a:ext>
              </a:extLst>
            </p:cNvPr>
            <p:cNvSpPr txBox="1"/>
            <p:nvPr/>
          </p:nvSpPr>
          <p:spPr>
            <a:xfrm>
              <a:off x="633229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1070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69;p10">
              <a:extLst>
                <a:ext uri="{FF2B5EF4-FFF2-40B4-BE49-F238E27FC236}">
                  <a16:creationId xmlns:a16="http://schemas.microsoft.com/office/drawing/2014/main" id="{C4312495-D984-4621-87F1-CC3A1C64DA64}"/>
                </a:ext>
              </a:extLst>
            </p:cNvPr>
            <p:cNvSpPr txBox="1"/>
            <p:nvPr/>
          </p:nvSpPr>
          <p:spPr>
            <a:xfrm>
              <a:off x="1207841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343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70;p10">
              <a:extLst>
                <a:ext uri="{FF2B5EF4-FFF2-40B4-BE49-F238E27FC236}">
                  <a16:creationId xmlns:a16="http://schemas.microsoft.com/office/drawing/2014/main" id="{5AC37B1C-BB34-4790-B236-CC90DD46E842}"/>
                </a:ext>
              </a:extLst>
            </p:cNvPr>
            <p:cNvSpPr txBox="1"/>
            <p:nvPr/>
          </p:nvSpPr>
          <p:spPr>
            <a:xfrm>
              <a:off x="1801779" y="1435337"/>
              <a:ext cx="471600" cy="20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+mj-lt"/>
                  <a:cs typeface="Calibri"/>
                  <a:sym typeface="Calibri"/>
                </a:rPr>
                <a:t>901</a:t>
              </a:r>
              <a:endParaRPr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709;ged77e3d37c_0_277">
            <a:extLst>
              <a:ext uri="{FF2B5EF4-FFF2-40B4-BE49-F238E27FC236}">
                <a16:creationId xmlns:a16="http://schemas.microsoft.com/office/drawing/2014/main" id="{994C8F32-0E65-4011-9406-C977531BD096}"/>
              </a:ext>
            </a:extLst>
          </p:cNvPr>
          <p:cNvSpPr txBox="1"/>
          <p:nvPr/>
        </p:nvSpPr>
        <p:spPr>
          <a:xfrm>
            <a:off x="108015" y="120729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709;ged77e3d37c_0_277">
            <a:extLst>
              <a:ext uri="{FF2B5EF4-FFF2-40B4-BE49-F238E27FC236}">
                <a16:creationId xmlns:a16="http://schemas.microsoft.com/office/drawing/2014/main" id="{57143E5A-A94A-485E-98D2-F50D6D318B5C}"/>
              </a:ext>
            </a:extLst>
          </p:cNvPr>
          <p:cNvSpPr txBox="1"/>
          <p:nvPr/>
        </p:nvSpPr>
        <p:spPr>
          <a:xfrm>
            <a:off x="234948" y="4032282"/>
            <a:ext cx="16235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265;p10">
            <a:extLst>
              <a:ext uri="{FF2B5EF4-FFF2-40B4-BE49-F238E27FC236}">
                <a16:creationId xmlns:a16="http://schemas.microsoft.com/office/drawing/2014/main" id="{33B74FA3-B396-47BD-9294-5DCECF4033B6}"/>
              </a:ext>
            </a:extLst>
          </p:cNvPr>
          <p:cNvSpPr txBox="1"/>
          <p:nvPr/>
        </p:nvSpPr>
        <p:spPr>
          <a:xfrm>
            <a:off x="7944863" y="5458231"/>
            <a:ext cx="2483935" cy="442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Huang rep1 v rep2</a:t>
            </a:r>
            <a:endParaRPr sz="18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65;p10">
            <a:extLst>
              <a:ext uri="{FF2B5EF4-FFF2-40B4-BE49-F238E27FC236}">
                <a16:creationId xmlns:a16="http://schemas.microsoft.com/office/drawing/2014/main" id="{E3DF12B6-BDDB-4CA6-BD72-6BFC1EC8076E}"/>
              </a:ext>
            </a:extLst>
          </p:cNvPr>
          <p:cNvSpPr txBox="1"/>
          <p:nvPr/>
        </p:nvSpPr>
        <p:spPr>
          <a:xfrm>
            <a:off x="4511264" y="5474604"/>
            <a:ext cx="2483935" cy="442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Polysome RNA</a:t>
            </a:r>
            <a:endParaRPr sz="18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265;p10">
            <a:extLst>
              <a:ext uri="{FF2B5EF4-FFF2-40B4-BE49-F238E27FC236}">
                <a16:creationId xmlns:a16="http://schemas.microsoft.com/office/drawing/2014/main" id="{AA57BD9B-039C-4799-8E0C-EFB07F2DFD3C}"/>
              </a:ext>
            </a:extLst>
          </p:cNvPr>
          <p:cNvSpPr txBox="1"/>
          <p:nvPr/>
        </p:nvSpPr>
        <p:spPr>
          <a:xfrm>
            <a:off x="847815" y="5486400"/>
            <a:ext cx="2483935" cy="442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Total RNA</a:t>
            </a:r>
            <a:endParaRPr sz="18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EC280E-C635-4E41-9813-CA03CC3ED138}"/>
              </a:ext>
            </a:extLst>
          </p:cNvPr>
          <p:cNvGrpSpPr/>
          <p:nvPr/>
        </p:nvGrpSpPr>
        <p:grpSpPr>
          <a:xfrm>
            <a:off x="4593235" y="763516"/>
            <a:ext cx="4655354" cy="3218254"/>
            <a:chOff x="5113935" y="814028"/>
            <a:chExt cx="4655354" cy="32182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A35181B-F14D-40E1-8C45-3A58E1A5934A}"/>
                </a:ext>
              </a:extLst>
            </p:cNvPr>
            <p:cNvGrpSpPr/>
            <p:nvPr/>
          </p:nvGrpSpPr>
          <p:grpSpPr>
            <a:xfrm>
              <a:off x="5113935" y="814028"/>
              <a:ext cx="4655354" cy="3218254"/>
              <a:chOff x="4849980" y="207678"/>
              <a:chExt cx="4655354" cy="321825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1674BD0-B46A-43CF-9D3A-E1D0279B1CBB}"/>
                  </a:ext>
                </a:extLst>
              </p:cNvPr>
              <p:cNvGrpSpPr/>
              <p:nvPr/>
            </p:nvGrpSpPr>
            <p:grpSpPr>
              <a:xfrm>
                <a:off x="5124411" y="207678"/>
                <a:ext cx="4185042" cy="3218254"/>
                <a:chOff x="710807" y="140790"/>
                <a:chExt cx="4185042" cy="321825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B32D920-F9EF-4642-A619-ED1E34CA8C8D}"/>
                    </a:ext>
                  </a:extLst>
                </p:cNvPr>
                <p:cNvGrpSpPr/>
                <p:nvPr/>
              </p:nvGrpSpPr>
              <p:grpSpPr>
                <a:xfrm>
                  <a:off x="710807" y="140790"/>
                  <a:ext cx="4185042" cy="3115894"/>
                  <a:chOff x="710807" y="140790"/>
                  <a:chExt cx="4185042" cy="3115894"/>
                </a:xfrm>
              </p:grpSpPr>
              <p:sp>
                <p:nvSpPr>
                  <p:cNvPr id="62" name="Google Shape;266;p10">
                    <a:extLst>
                      <a:ext uri="{FF2B5EF4-FFF2-40B4-BE49-F238E27FC236}">
                        <a16:creationId xmlns:a16="http://schemas.microsoft.com/office/drawing/2014/main" id="{4C7938E0-E767-4949-A9B9-9B399173E578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710807" y="1344874"/>
                    <a:ext cx="2944321" cy="1905133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C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50" tIns="34275" rIns="68550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50"/>
                      <a:buFont typeface="Arial"/>
                      <a:buNone/>
                    </a:pPr>
                    <a:endParaRPr sz="1350" b="0" i="0" u="none" strike="noStrike" cap="none" dirty="0">
                      <a:solidFill>
                        <a:srgbClr val="000000"/>
                      </a:solidFill>
                      <a:latin typeface="+mj-lt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266;p10">
                    <a:extLst>
                      <a:ext uri="{FF2B5EF4-FFF2-40B4-BE49-F238E27FC236}">
                        <a16:creationId xmlns:a16="http://schemas.microsoft.com/office/drawing/2014/main" id="{4E5C314E-4CEC-4594-A294-2E8E5901948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1406119" y="976151"/>
                    <a:ext cx="2944321" cy="1905133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92D05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50" tIns="34275" rIns="68550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50"/>
                      <a:buFont typeface="Arial"/>
                      <a:buNone/>
                    </a:pPr>
                    <a:endParaRPr sz="1350" b="0" i="0" u="none" strike="noStrike" cap="none">
                      <a:solidFill>
                        <a:srgbClr val="000000"/>
                      </a:solidFill>
                      <a:latin typeface="+mj-lt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266;p10">
                    <a:extLst>
                      <a:ext uri="{FF2B5EF4-FFF2-40B4-BE49-F238E27FC236}">
                        <a16:creationId xmlns:a16="http://schemas.microsoft.com/office/drawing/2014/main" id="{62BD8F48-6803-4B31-8217-B84AED92CF39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1239284" y="977584"/>
                    <a:ext cx="2944321" cy="1905133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50" tIns="34275" rIns="68550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50"/>
                      <a:buFont typeface="Arial"/>
                      <a:buNone/>
                    </a:pPr>
                    <a:endParaRPr sz="1350" b="0" i="0" u="none" strike="noStrike" cap="none">
                      <a:latin typeface="+mj-lt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" name="Google Shape;266;p10">
                    <a:extLst>
                      <a:ext uri="{FF2B5EF4-FFF2-40B4-BE49-F238E27FC236}">
                        <a16:creationId xmlns:a16="http://schemas.microsoft.com/office/drawing/2014/main" id="{B8E46F8B-1E80-460B-B91B-5A9D8AAB19EF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1951528" y="1351551"/>
                    <a:ext cx="2944321" cy="1905133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FFC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50" tIns="34275" rIns="68550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50"/>
                      <a:buFont typeface="Arial"/>
                      <a:buNone/>
                    </a:pPr>
                    <a:endParaRPr sz="1350" b="0" i="0" u="none" strike="noStrike" cap="none" dirty="0">
                      <a:solidFill>
                        <a:srgbClr val="000000"/>
                      </a:solidFill>
                      <a:latin typeface="+mj-lt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" name="Google Shape;265;p10">
                    <a:extLst>
                      <a:ext uri="{FF2B5EF4-FFF2-40B4-BE49-F238E27FC236}">
                        <a16:creationId xmlns:a16="http://schemas.microsoft.com/office/drawing/2014/main" id="{59624AD0-4F6A-45D5-9632-B95F6BEF4AF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1484" y="140790"/>
                    <a:ext cx="2209873" cy="4428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0" tIns="34275" rIns="68550" bIns="34275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sz="1800" b="1" i="0" u="none" strike="noStrike" cap="none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rPr>
                      <a:t>Huang libraries</a:t>
                    </a:r>
                    <a:endParaRPr sz="1800" b="1" i="0" u="none" strike="noStrike" cap="none" dirty="0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E373AED-20C3-4E6B-AEBE-FD1D530EFCFE}"/>
                    </a:ext>
                  </a:extLst>
                </p:cNvPr>
                <p:cNvSpPr txBox="1"/>
                <p:nvPr/>
              </p:nvSpPr>
              <p:spPr>
                <a:xfrm>
                  <a:off x="730632" y="1577670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294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6CC824B-7187-499E-9794-ABC74A617BDF}"/>
                    </a:ext>
                  </a:extLst>
                </p:cNvPr>
                <p:cNvSpPr txBox="1"/>
                <p:nvPr/>
              </p:nvSpPr>
              <p:spPr>
                <a:xfrm>
                  <a:off x="1247221" y="1364149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19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6ECF1D-243B-4D12-9238-48011A4FB466}"/>
                    </a:ext>
                  </a:extLst>
                </p:cNvPr>
                <p:cNvSpPr txBox="1"/>
                <p:nvPr/>
              </p:nvSpPr>
              <p:spPr>
                <a:xfrm>
                  <a:off x="1619437" y="942217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207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66214A-B6BD-4B8F-B503-BC6FE867C73E}"/>
                    </a:ext>
                  </a:extLst>
                </p:cNvPr>
                <p:cNvSpPr txBox="1"/>
                <p:nvPr/>
              </p:nvSpPr>
              <p:spPr>
                <a:xfrm>
                  <a:off x="1755295" y="1731558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20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407576-4F9A-4828-A383-0D56530543B6}"/>
                    </a:ext>
                  </a:extLst>
                </p:cNvPr>
                <p:cNvSpPr txBox="1"/>
                <p:nvPr/>
              </p:nvSpPr>
              <p:spPr>
                <a:xfrm>
                  <a:off x="2459090" y="2265704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788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1C216BA-90EC-4289-8C8A-FC9167E3D6EE}"/>
                    </a:ext>
                  </a:extLst>
                </p:cNvPr>
                <p:cNvSpPr txBox="1"/>
                <p:nvPr/>
              </p:nvSpPr>
              <p:spPr>
                <a:xfrm>
                  <a:off x="1512574" y="2586895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21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F0B251-8DE9-4BE0-9685-CC8694562DB2}"/>
                    </a:ext>
                  </a:extLst>
                </p:cNvPr>
                <p:cNvSpPr txBox="1"/>
                <p:nvPr/>
              </p:nvSpPr>
              <p:spPr>
                <a:xfrm>
                  <a:off x="2417017" y="3051267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22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C91C7A1-6B9D-439E-8D70-194E5B76C3D4}"/>
                    </a:ext>
                  </a:extLst>
                </p:cNvPr>
                <p:cNvSpPr txBox="1"/>
                <p:nvPr/>
              </p:nvSpPr>
              <p:spPr>
                <a:xfrm>
                  <a:off x="2417017" y="1151470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40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E4D1800-54FF-490C-B5EF-5256A5F3CC68}"/>
                    </a:ext>
                  </a:extLst>
                </p:cNvPr>
                <p:cNvSpPr txBox="1"/>
                <p:nvPr/>
              </p:nvSpPr>
              <p:spPr>
                <a:xfrm>
                  <a:off x="3220932" y="894985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160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619109-CF0A-4D4E-9AE6-EEF57FF956E1}"/>
                    </a:ext>
                  </a:extLst>
                </p:cNvPr>
                <p:cNvSpPr txBox="1"/>
                <p:nvPr/>
              </p:nvSpPr>
              <p:spPr>
                <a:xfrm>
                  <a:off x="3108833" y="1730124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273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901C910-BE55-4FFD-B5E9-846E76CC8FAE}"/>
                    </a:ext>
                  </a:extLst>
                </p:cNvPr>
                <p:cNvSpPr txBox="1"/>
                <p:nvPr/>
              </p:nvSpPr>
              <p:spPr>
                <a:xfrm>
                  <a:off x="3387556" y="2586895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56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5BA518F-21F9-49BC-A01A-1E2045CA7A60}"/>
                    </a:ext>
                  </a:extLst>
                </p:cNvPr>
                <p:cNvSpPr txBox="1"/>
                <p:nvPr/>
              </p:nvSpPr>
              <p:spPr>
                <a:xfrm>
                  <a:off x="4127452" y="1576235"/>
                  <a:ext cx="691816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155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6BD3D10-CF3B-4978-A502-A836A48554A7}"/>
                    </a:ext>
                  </a:extLst>
                </p:cNvPr>
                <p:cNvSpPr txBox="1"/>
                <p:nvPr/>
              </p:nvSpPr>
              <p:spPr>
                <a:xfrm>
                  <a:off x="1981094" y="2775179"/>
                  <a:ext cx="691816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+mj-lt"/>
                    </a:rPr>
                    <a:t>20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82CF28-85A7-4CC0-B100-CE29BFCBDE27}"/>
                    </a:ext>
                  </a:extLst>
                </p:cNvPr>
                <p:cNvSpPr txBox="1"/>
                <p:nvPr/>
              </p:nvSpPr>
              <p:spPr>
                <a:xfrm>
                  <a:off x="2921396" y="2775179"/>
                  <a:ext cx="691816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+mj-lt"/>
                    </a:rPr>
                    <a:t>35</a:t>
                  </a:r>
                </a:p>
              </p:txBody>
            </p:sp>
          </p:grpSp>
          <p:sp>
            <p:nvSpPr>
              <p:cNvPr id="121" name="Google Shape;153;p1">
                <a:extLst>
                  <a:ext uri="{FF2B5EF4-FFF2-40B4-BE49-F238E27FC236}">
                    <a16:creationId xmlns:a16="http://schemas.microsoft.com/office/drawing/2014/main" id="{CEF3D488-A0AE-47D3-AFA8-8636515691CB}"/>
                  </a:ext>
                </a:extLst>
              </p:cNvPr>
              <p:cNvSpPr txBox="1"/>
              <p:nvPr/>
            </p:nvSpPr>
            <p:spPr>
              <a:xfrm>
                <a:off x="4849980" y="925075"/>
                <a:ext cx="1278594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ep 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53;p1">
                <a:extLst>
                  <a:ext uri="{FF2B5EF4-FFF2-40B4-BE49-F238E27FC236}">
                    <a16:creationId xmlns:a16="http://schemas.microsoft.com/office/drawing/2014/main" id="{0CB15163-A985-49AF-B0E6-971CD2C0876B}"/>
                  </a:ext>
                </a:extLst>
              </p:cNvPr>
              <p:cNvSpPr txBox="1"/>
              <p:nvPr/>
            </p:nvSpPr>
            <p:spPr>
              <a:xfrm>
                <a:off x="5774254" y="573282"/>
                <a:ext cx="1278594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ep 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53;p1">
                <a:extLst>
                  <a:ext uri="{FF2B5EF4-FFF2-40B4-BE49-F238E27FC236}">
                    <a16:creationId xmlns:a16="http://schemas.microsoft.com/office/drawing/2014/main" id="{3878CF63-F427-4CAD-A32A-2DFE6D545ABE}"/>
                  </a:ext>
                </a:extLst>
              </p:cNvPr>
              <p:cNvSpPr txBox="1"/>
              <p:nvPr/>
            </p:nvSpPr>
            <p:spPr>
              <a:xfrm>
                <a:off x="7210910" y="573282"/>
                <a:ext cx="1278594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ep 3</a:t>
                </a:r>
                <a:endParaRPr sz="1400" b="0" i="0" u="none" strike="noStrike" cap="none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53;p1">
                <a:extLst>
                  <a:ext uri="{FF2B5EF4-FFF2-40B4-BE49-F238E27FC236}">
                    <a16:creationId xmlns:a16="http://schemas.microsoft.com/office/drawing/2014/main" id="{9F1703D6-38E7-4D9D-8CBA-E54A95B032DB}"/>
                  </a:ext>
                </a:extLst>
              </p:cNvPr>
              <p:cNvSpPr txBox="1"/>
              <p:nvPr/>
            </p:nvSpPr>
            <p:spPr>
              <a:xfrm>
                <a:off x="8226740" y="923562"/>
                <a:ext cx="1278594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ep 4</a:t>
                </a:r>
                <a:endParaRPr sz="1400" b="0" i="0" u="none" strike="noStrike" cap="none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D81473-6012-45EF-A38E-84FBC9D0DA9E}"/>
                </a:ext>
              </a:extLst>
            </p:cNvPr>
            <p:cNvSpPr txBox="1"/>
            <p:nvPr/>
          </p:nvSpPr>
          <p:spPr>
            <a:xfrm>
              <a:off x="8249626" y="2016287"/>
              <a:ext cx="6918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39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50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47</cp:revision>
  <dcterms:modified xsi:type="dcterms:W3CDTF">2022-02-01T19:39:22Z</dcterms:modified>
</cp:coreProperties>
</file>