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8229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hTIt/Zy5NQhfpJZS/bx/mgenGC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4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1143000"/>
            <a:ext cx="45720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dt" idx="10"/>
          </p:nvPr>
        </p:nvSpPr>
        <p:spPr>
          <a:xfrm>
            <a:off x="838200" y="7627621"/>
            <a:ext cx="274320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ftr" idx="11"/>
          </p:nvPr>
        </p:nvSpPr>
        <p:spPr>
          <a:xfrm>
            <a:off x="4038600" y="7627621"/>
            <a:ext cx="411480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ldNum" idx="12"/>
          </p:nvPr>
        </p:nvSpPr>
        <p:spPr>
          <a:xfrm>
            <a:off x="8610600" y="7627621"/>
            <a:ext cx="274320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438150"/>
            <a:ext cx="10515600" cy="159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485197" y="-456247"/>
            <a:ext cx="5221606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7627621"/>
            <a:ext cx="274320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7627621"/>
            <a:ext cx="411480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7627621"/>
            <a:ext cx="274320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6552247" y="2610803"/>
            <a:ext cx="6974206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218247" y="58103"/>
            <a:ext cx="6974206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7627621"/>
            <a:ext cx="274320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7627621"/>
            <a:ext cx="411480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7627621"/>
            <a:ext cx="274320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838200" y="438150"/>
            <a:ext cx="10515600" cy="159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838200" y="2190750"/>
            <a:ext cx="10515600" cy="522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dt" idx="10"/>
          </p:nvPr>
        </p:nvSpPr>
        <p:spPr>
          <a:xfrm>
            <a:off x="838200" y="7627621"/>
            <a:ext cx="274320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ftr" idx="11"/>
          </p:nvPr>
        </p:nvSpPr>
        <p:spPr>
          <a:xfrm>
            <a:off x="4038600" y="7627621"/>
            <a:ext cx="411480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610600" y="7627621"/>
            <a:ext cx="274320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ctrTitle"/>
          </p:nvPr>
        </p:nvSpPr>
        <p:spPr>
          <a:xfrm>
            <a:off x="1524000" y="1346836"/>
            <a:ext cx="9144000" cy="286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1524000" y="4322446"/>
            <a:ext cx="9144000" cy="198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dt" idx="10"/>
          </p:nvPr>
        </p:nvSpPr>
        <p:spPr>
          <a:xfrm>
            <a:off x="838200" y="7627621"/>
            <a:ext cx="274320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ftr" idx="11"/>
          </p:nvPr>
        </p:nvSpPr>
        <p:spPr>
          <a:xfrm>
            <a:off x="4038600" y="7627621"/>
            <a:ext cx="411480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610600" y="7627621"/>
            <a:ext cx="274320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831850" y="2051686"/>
            <a:ext cx="10515600" cy="3423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831850" y="5507356"/>
            <a:ext cx="10515600" cy="1800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dt" idx="10"/>
          </p:nvPr>
        </p:nvSpPr>
        <p:spPr>
          <a:xfrm>
            <a:off x="838200" y="7627621"/>
            <a:ext cx="274320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ftr" idx="11"/>
          </p:nvPr>
        </p:nvSpPr>
        <p:spPr>
          <a:xfrm>
            <a:off x="4038600" y="7627621"/>
            <a:ext cx="411480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610600" y="7627621"/>
            <a:ext cx="274320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838200" y="438150"/>
            <a:ext cx="10515600" cy="159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838200" y="2190750"/>
            <a:ext cx="5181600" cy="522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172200" y="2190750"/>
            <a:ext cx="5181600" cy="522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dt" idx="10"/>
          </p:nvPr>
        </p:nvSpPr>
        <p:spPr>
          <a:xfrm>
            <a:off x="838200" y="7627621"/>
            <a:ext cx="274320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ftr" idx="11"/>
          </p:nvPr>
        </p:nvSpPr>
        <p:spPr>
          <a:xfrm>
            <a:off x="4038600" y="7627621"/>
            <a:ext cx="411480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610600" y="7627621"/>
            <a:ext cx="274320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839788" y="438150"/>
            <a:ext cx="10515600" cy="159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839789" y="2017396"/>
            <a:ext cx="5157787" cy="98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839789" y="3006090"/>
            <a:ext cx="5157787" cy="4421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3"/>
          </p:nvPr>
        </p:nvSpPr>
        <p:spPr>
          <a:xfrm>
            <a:off x="6172200" y="2017396"/>
            <a:ext cx="5183188" cy="98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4"/>
          </p:nvPr>
        </p:nvSpPr>
        <p:spPr>
          <a:xfrm>
            <a:off x="6172200" y="3006090"/>
            <a:ext cx="5183188" cy="4421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dt" idx="10"/>
          </p:nvPr>
        </p:nvSpPr>
        <p:spPr>
          <a:xfrm>
            <a:off x="838200" y="7627621"/>
            <a:ext cx="274320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ftr" idx="11"/>
          </p:nvPr>
        </p:nvSpPr>
        <p:spPr>
          <a:xfrm>
            <a:off x="4038600" y="7627621"/>
            <a:ext cx="411480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610600" y="7627621"/>
            <a:ext cx="274320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838200" y="438150"/>
            <a:ext cx="10515600" cy="159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838200" y="7627621"/>
            <a:ext cx="274320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4038600" y="7627621"/>
            <a:ext cx="411480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10600" y="7627621"/>
            <a:ext cx="274320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9" y="548640"/>
            <a:ext cx="3932237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1184911"/>
            <a:ext cx="6172200" cy="584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9" y="2468880"/>
            <a:ext cx="3932237" cy="45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7627621"/>
            <a:ext cx="274320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7627621"/>
            <a:ext cx="411480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7627621"/>
            <a:ext cx="274320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9" y="548640"/>
            <a:ext cx="3932237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1184911"/>
            <a:ext cx="6172200" cy="584835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9" y="2468880"/>
            <a:ext cx="3932237" cy="45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7627621"/>
            <a:ext cx="274320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7627621"/>
            <a:ext cx="411480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7627621"/>
            <a:ext cx="274320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438150"/>
            <a:ext cx="10515600" cy="159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2190750"/>
            <a:ext cx="10515600" cy="522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7627621"/>
            <a:ext cx="274320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7627621"/>
            <a:ext cx="411480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7627621"/>
            <a:ext cx="274320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68AAD6A0-9C8D-4AE1-AB80-C6FCF9EAEB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72" b="9241"/>
          <a:stretch/>
        </p:blipFill>
        <p:spPr>
          <a:xfrm>
            <a:off x="4349631" y="3460620"/>
            <a:ext cx="3302287" cy="31300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28B48D-8F0C-409C-BF89-D03DBEC7B2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66" b="9241"/>
          <a:stretch/>
        </p:blipFill>
        <p:spPr>
          <a:xfrm>
            <a:off x="7878853" y="3460620"/>
            <a:ext cx="3306113" cy="3165402"/>
          </a:xfrm>
          <a:prstGeom prst="rect">
            <a:avLst/>
          </a:prstGeom>
        </p:spPr>
      </p:pic>
      <p:pic>
        <p:nvPicPr>
          <p:cNvPr id="7" name="Picture 6" descr="Scatter chart&#10;&#10;Description automatically generated with medium confidence">
            <a:extLst>
              <a:ext uri="{FF2B5EF4-FFF2-40B4-BE49-F238E27FC236}">
                <a16:creationId xmlns:a16="http://schemas.microsoft.com/office/drawing/2014/main" id="{64C7D7EE-7063-4A9F-98CA-B3CE449DF1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00" b="9241"/>
          <a:stretch/>
        </p:blipFill>
        <p:spPr>
          <a:xfrm>
            <a:off x="818469" y="3465551"/>
            <a:ext cx="3302287" cy="3130004"/>
          </a:xfrm>
          <a:prstGeom prst="rect">
            <a:avLst/>
          </a:prstGeom>
        </p:spPr>
      </p:pic>
      <p:sp>
        <p:nvSpPr>
          <p:cNvPr id="40" name="Google Shape;196;p1">
            <a:extLst>
              <a:ext uri="{FF2B5EF4-FFF2-40B4-BE49-F238E27FC236}">
                <a16:creationId xmlns:a16="http://schemas.microsoft.com/office/drawing/2014/main" id="{79DA9A0A-92DB-44A1-9F29-5B675CF1F29C}"/>
              </a:ext>
            </a:extLst>
          </p:cNvPr>
          <p:cNvSpPr txBox="1"/>
          <p:nvPr/>
        </p:nvSpPr>
        <p:spPr>
          <a:xfrm>
            <a:off x="176615" y="142453"/>
            <a:ext cx="606600" cy="389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spAutoFit/>
          </a:bodyPr>
          <a:lstStyle/>
          <a:p>
            <a:pPr>
              <a:buSzPts val="1700"/>
            </a:pPr>
            <a:r>
              <a:rPr lang="en" sz="1800" b="1" dirty="0"/>
              <a:t>A</a:t>
            </a:r>
            <a:endParaRPr sz="18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34ED753-E409-4484-9896-118F20FF6811}"/>
              </a:ext>
            </a:extLst>
          </p:cNvPr>
          <p:cNvGrpSpPr/>
          <p:nvPr/>
        </p:nvGrpSpPr>
        <p:grpSpPr>
          <a:xfrm>
            <a:off x="7540298" y="3734613"/>
            <a:ext cx="3018625" cy="3159357"/>
            <a:chOff x="7790779" y="3730010"/>
            <a:chExt cx="3018625" cy="315935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C2F8C9F-07B0-4794-ADBC-37B2DD1CAC21}"/>
                </a:ext>
              </a:extLst>
            </p:cNvPr>
            <p:cNvGrpSpPr/>
            <p:nvPr/>
          </p:nvGrpSpPr>
          <p:grpSpPr>
            <a:xfrm>
              <a:off x="7790779" y="4006652"/>
              <a:ext cx="3018625" cy="2882715"/>
              <a:chOff x="7548707" y="2172551"/>
              <a:chExt cx="3464773" cy="3414173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93113E1-8E49-4C41-A2D6-76A4BA479B3F}"/>
                  </a:ext>
                </a:extLst>
              </p:cNvPr>
              <p:cNvSpPr txBox="1"/>
              <p:nvPr/>
            </p:nvSpPr>
            <p:spPr>
              <a:xfrm rot="16200000">
                <a:off x="6564198" y="3157060"/>
                <a:ext cx="2357610" cy="388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MT-D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21FD7C-B43F-41E1-A615-D8A144342E87}"/>
                  </a:ext>
                </a:extLst>
              </p:cNvPr>
              <p:cNvSpPr txBox="1"/>
              <p:nvPr/>
            </p:nvSpPr>
            <p:spPr>
              <a:xfrm>
                <a:off x="8655870" y="5185754"/>
                <a:ext cx="2357610" cy="400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MT-C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DA84D3D-5E13-4B5D-9BC3-3D835AE856E0}"/>
                </a:ext>
              </a:extLst>
            </p:cNvPr>
            <p:cNvSpPr txBox="1"/>
            <p:nvPr/>
          </p:nvSpPr>
          <p:spPr>
            <a:xfrm>
              <a:off x="8563999" y="3730010"/>
              <a:ext cx="13404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 = 0.79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3183995-BB3A-4DD3-87C5-0BFCC5C97ED7}"/>
              </a:ext>
            </a:extLst>
          </p:cNvPr>
          <p:cNvGrpSpPr/>
          <p:nvPr/>
        </p:nvGrpSpPr>
        <p:grpSpPr>
          <a:xfrm>
            <a:off x="479915" y="3732824"/>
            <a:ext cx="3060651" cy="3161146"/>
            <a:chOff x="730396" y="3728221"/>
            <a:chExt cx="3060651" cy="316114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73BC60B-7EB4-493B-83DF-B94DA118998A}"/>
                </a:ext>
              </a:extLst>
            </p:cNvPr>
            <p:cNvGrpSpPr/>
            <p:nvPr/>
          </p:nvGrpSpPr>
          <p:grpSpPr>
            <a:xfrm>
              <a:off x="730396" y="4006169"/>
              <a:ext cx="3060651" cy="2883198"/>
              <a:chOff x="-556447" y="2153319"/>
              <a:chExt cx="3620020" cy="333465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C7C75BA-4EC5-4B83-9B0A-709F7ECC696A}"/>
                  </a:ext>
                </a:extLst>
              </p:cNvPr>
              <p:cNvSpPr txBox="1"/>
              <p:nvPr/>
            </p:nvSpPr>
            <p:spPr>
              <a:xfrm rot="16200000">
                <a:off x="-1535037" y="3131909"/>
                <a:ext cx="2357609" cy="400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MT-B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BE829B5-76A1-4625-94A7-A9AE5CA19EB3}"/>
                  </a:ext>
                </a:extLst>
              </p:cNvPr>
              <p:cNvSpPr txBox="1"/>
              <p:nvPr/>
            </p:nvSpPr>
            <p:spPr>
              <a:xfrm>
                <a:off x="705964" y="5096404"/>
                <a:ext cx="2357609" cy="391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MT-A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C2A605-DD12-4525-8DA5-AC2A8ED89B7B}"/>
                </a:ext>
              </a:extLst>
            </p:cNvPr>
            <p:cNvSpPr txBox="1"/>
            <p:nvPr/>
          </p:nvSpPr>
          <p:spPr>
            <a:xfrm>
              <a:off x="1453901" y="3728221"/>
              <a:ext cx="13404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 = 0.81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A34604F-479C-46C6-88CB-E6E63D0DF87D}"/>
              </a:ext>
            </a:extLst>
          </p:cNvPr>
          <p:cNvGrpSpPr/>
          <p:nvPr/>
        </p:nvGrpSpPr>
        <p:grpSpPr>
          <a:xfrm>
            <a:off x="4012963" y="3732643"/>
            <a:ext cx="2984466" cy="3161327"/>
            <a:chOff x="4263444" y="3728041"/>
            <a:chExt cx="2984466" cy="316132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300EBBF-C3D5-47BA-A18F-7FDA3C7AC654}"/>
                </a:ext>
              </a:extLst>
            </p:cNvPr>
            <p:cNvGrpSpPr/>
            <p:nvPr/>
          </p:nvGrpSpPr>
          <p:grpSpPr>
            <a:xfrm>
              <a:off x="4263444" y="4038648"/>
              <a:ext cx="2984466" cy="2850720"/>
              <a:chOff x="3486761" y="2172550"/>
              <a:chExt cx="3529909" cy="3405606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2EB9259-CAFF-485C-A3F8-51BD0F9D44AC}"/>
                  </a:ext>
                </a:extLst>
              </p:cNvPr>
              <p:cNvSpPr txBox="1"/>
              <p:nvPr/>
            </p:nvSpPr>
            <p:spPr>
              <a:xfrm rot="16200000">
                <a:off x="2508170" y="3151141"/>
                <a:ext cx="2357610" cy="400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MT-C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B25DFF0-BDF9-4B47-A42B-D43259E46235}"/>
                  </a:ext>
                </a:extLst>
              </p:cNvPr>
              <p:cNvSpPr txBox="1"/>
              <p:nvPr/>
            </p:nvSpPr>
            <p:spPr>
              <a:xfrm>
                <a:off x="4659060" y="5173703"/>
                <a:ext cx="2357610" cy="404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MT-B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C8A68D9-64D2-46F9-9D59-08B778256E47}"/>
                </a:ext>
              </a:extLst>
            </p:cNvPr>
            <p:cNvSpPr txBox="1"/>
            <p:nvPr/>
          </p:nvSpPr>
          <p:spPr>
            <a:xfrm>
              <a:off x="5042693" y="3728041"/>
              <a:ext cx="13404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 = 0.76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1F5E0FA-F696-4674-BF8E-537956CBBAC9}"/>
              </a:ext>
            </a:extLst>
          </p:cNvPr>
          <p:cNvSpPr txBox="1"/>
          <p:nvPr/>
        </p:nvSpPr>
        <p:spPr>
          <a:xfrm>
            <a:off x="213305" y="7184820"/>
            <a:ext cx="117827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Supplementary Figure 11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(A)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Overlap of m5C sites present in mitochondrial libraries. </a:t>
            </a:r>
            <a:r>
              <a:rPr lang="en-US" altLang="zh-CN" sz="14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en-US" sz="1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 of methylation level in sites present in at least one condition. Differentially methylated sites are indicated by an orange “X” (Fisher Exact test,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Benjamini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-Hochberg adjusted 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-value &lt; 0.01).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B99827A-CC39-404F-982C-C2ECE445BF81}"/>
              </a:ext>
            </a:extLst>
          </p:cNvPr>
          <p:cNvGrpSpPr/>
          <p:nvPr/>
        </p:nvGrpSpPr>
        <p:grpSpPr>
          <a:xfrm>
            <a:off x="649192" y="263273"/>
            <a:ext cx="4655354" cy="2855784"/>
            <a:chOff x="5635819" y="724481"/>
            <a:chExt cx="4655354" cy="2855784"/>
          </a:xfrm>
        </p:grpSpPr>
        <p:grpSp>
          <p:nvGrpSpPr>
            <p:cNvPr id="23" name="Google Shape;157;p1">
              <a:extLst>
                <a:ext uri="{FF2B5EF4-FFF2-40B4-BE49-F238E27FC236}">
                  <a16:creationId xmlns:a16="http://schemas.microsoft.com/office/drawing/2014/main" id="{381A1A31-A937-4C48-92AA-8B37D6E27DA6}"/>
                </a:ext>
              </a:extLst>
            </p:cNvPr>
            <p:cNvGrpSpPr/>
            <p:nvPr/>
          </p:nvGrpSpPr>
          <p:grpSpPr>
            <a:xfrm>
              <a:off x="5781851" y="1068558"/>
              <a:ext cx="4405171" cy="2511707"/>
              <a:chOff x="592276" y="925766"/>
              <a:chExt cx="4405171" cy="2511707"/>
            </a:xfrm>
          </p:grpSpPr>
          <p:grpSp>
            <p:nvGrpSpPr>
              <p:cNvPr id="31" name="Google Shape;158;p1">
                <a:extLst>
                  <a:ext uri="{FF2B5EF4-FFF2-40B4-BE49-F238E27FC236}">
                    <a16:creationId xmlns:a16="http://schemas.microsoft.com/office/drawing/2014/main" id="{2DECBC4C-2A00-49E2-B69A-C64345FE8BF3}"/>
                  </a:ext>
                </a:extLst>
              </p:cNvPr>
              <p:cNvGrpSpPr/>
              <p:nvPr/>
            </p:nvGrpSpPr>
            <p:grpSpPr>
              <a:xfrm>
                <a:off x="592276" y="1070741"/>
                <a:ext cx="4405171" cy="2236742"/>
                <a:chOff x="592276" y="1070741"/>
                <a:chExt cx="4405171" cy="2236742"/>
              </a:xfrm>
            </p:grpSpPr>
            <p:sp>
              <p:nvSpPr>
                <p:cNvPr id="60" name="Google Shape;160;p1">
                  <a:extLst>
                    <a:ext uri="{FF2B5EF4-FFF2-40B4-BE49-F238E27FC236}">
                      <a16:creationId xmlns:a16="http://schemas.microsoft.com/office/drawing/2014/main" id="{A6A3C1B2-3308-498D-9068-4F9559229983}"/>
                    </a:ext>
                  </a:extLst>
                </p:cNvPr>
                <p:cNvSpPr/>
                <p:nvPr/>
              </p:nvSpPr>
              <p:spPr>
                <a:xfrm rot="9000000">
                  <a:off x="1322039" y="1070741"/>
                  <a:ext cx="2944321" cy="1905133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92D05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50" tIns="34275" rIns="68550" bIns="34275" anchor="ctr" anchorCtr="0">
                  <a:noAutofit/>
                </a:bodyPr>
                <a:lstStyle/>
                <a:p>
                  <a:pPr algn="ctr">
                    <a:buSzPts val="1350"/>
                  </a:pPr>
                  <a:endParaRPr>
                    <a:latin typeface="+mj-lt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161;p1">
                  <a:extLst>
                    <a:ext uri="{FF2B5EF4-FFF2-40B4-BE49-F238E27FC236}">
                      <a16:creationId xmlns:a16="http://schemas.microsoft.com/office/drawing/2014/main" id="{086CD7E8-85E5-4761-9FCC-E427E8CB7EF1}"/>
                    </a:ext>
                  </a:extLst>
                </p:cNvPr>
                <p:cNvSpPr/>
                <p:nvPr/>
              </p:nvSpPr>
              <p:spPr>
                <a:xfrm rot="1800000">
                  <a:off x="1291834" y="1082684"/>
                  <a:ext cx="2944321" cy="1905133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50" tIns="34275" rIns="68550" bIns="34275" anchor="ctr" anchorCtr="0">
                  <a:noAutofit/>
                </a:bodyPr>
                <a:lstStyle/>
                <a:p>
                  <a:pPr algn="ctr">
                    <a:buSzPts val="1350"/>
                  </a:pPr>
                  <a:endParaRPr>
                    <a:latin typeface="+mj-lt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162;p1">
                  <a:extLst>
                    <a:ext uri="{FF2B5EF4-FFF2-40B4-BE49-F238E27FC236}">
                      <a16:creationId xmlns:a16="http://schemas.microsoft.com/office/drawing/2014/main" id="{7AD2FD1B-69AC-4CD3-A57A-E2BB8519BA83}"/>
                    </a:ext>
                  </a:extLst>
                </p:cNvPr>
                <p:cNvSpPr/>
                <p:nvPr/>
              </p:nvSpPr>
              <p:spPr>
                <a:xfrm rot="9000000">
                  <a:off x="2053126" y="1402350"/>
                  <a:ext cx="2944321" cy="1905133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FFC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50" tIns="34275" rIns="68550" bIns="34275" anchor="ctr" anchorCtr="0">
                  <a:noAutofit/>
                </a:bodyPr>
                <a:lstStyle/>
                <a:p>
                  <a:pPr algn="ctr">
                    <a:buSzPts val="1350"/>
                  </a:pPr>
                  <a:endParaRPr>
                    <a:latin typeface="+mj-lt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159;p1">
                  <a:extLst>
                    <a:ext uri="{FF2B5EF4-FFF2-40B4-BE49-F238E27FC236}">
                      <a16:creationId xmlns:a16="http://schemas.microsoft.com/office/drawing/2014/main" id="{732CD684-1217-446B-AB93-82EBB3BD34E0}"/>
                    </a:ext>
                  </a:extLst>
                </p:cNvPr>
                <p:cNvSpPr/>
                <p:nvPr/>
              </p:nvSpPr>
              <p:spPr>
                <a:xfrm rot="1800000">
                  <a:off x="592276" y="1395673"/>
                  <a:ext cx="2944321" cy="1905133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50" tIns="34275" rIns="68550" bIns="34275" anchor="ctr" anchorCtr="0">
                  <a:noAutofit/>
                </a:bodyPr>
                <a:lstStyle/>
                <a:p>
                  <a:pPr algn="ctr">
                    <a:buSzPts val="1350"/>
                  </a:pPr>
                  <a:endParaRPr>
                    <a:latin typeface="+mj-lt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4" name="Google Shape;164;p1">
                <a:extLst>
                  <a:ext uri="{FF2B5EF4-FFF2-40B4-BE49-F238E27FC236}">
                    <a16:creationId xmlns:a16="http://schemas.microsoft.com/office/drawing/2014/main" id="{7C96FB86-6101-4BF5-AD93-003AC186100E}"/>
                  </a:ext>
                </a:extLst>
              </p:cNvPr>
              <p:cNvSpPr txBox="1"/>
              <p:nvPr/>
            </p:nvSpPr>
            <p:spPr>
              <a:xfrm>
                <a:off x="662900" y="1562302"/>
                <a:ext cx="691816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algn="ctr"/>
                <a:r>
                  <a:rPr lang="en" sz="1600" dirty="0">
                    <a:latin typeface="+mj-lt"/>
                  </a:rPr>
                  <a:t>69</a:t>
                </a:r>
                <a:endParaRPr sz="1600" dirty="0">
                  <a:latin typeface="+mj-lt"/>
                </a:endParaRPr>
              </a:p>
            </p:txBody>
          </p:sp>
          <p:sp>
            <p:nvSpPr>
              <p:cNvPr id="37" name="Google Shape;165;p1">
                <a:extLst>
                  <a:ext uri="{FF2B5EF4-FFF2-40B4-BE49-F238E27FC236}">
                    <a16:creationId xmlns:a16="http://schemas.microsoft.com/office/drawing/2014/main" id="{883F900E-42AD-4071-96B2-F04437CBA9B5}"/>
                  </a:ext>
                </a:extLst>
              </p:cNvPr>
              <p:cNvSpPr txBox="1"/>
              <p:nvPr/>
            </p:nvSpPr>
            <p:spPr>
              <a:xfrm>
                <a:off x="1299610" y="1338495"/>
                <a:ext cx="691816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algn="ctr"/>
                <a:r>
                  <a:rPr lang="en" sz="1600" dirty="0">
                    <a:latin typeface="+mj-lt"/>
                  </a:rPr>
                  <a:t>22</a:t>
                </a:r>
                <a:endParaRPr sz="1600" dirty="0">
                  <a:latin typeface="+mj-lt"/>
                </a:endParaRPr>
              </a:p>
            </p:txBody>
          </p:sp>
          <p:sp>
            <p:nvSpPr>
              <p:cNvPr id="41" name="Google Shape;166;p1">
                <a:extLst>
                  <a:ext uri="{FF2B5EF4-FFF2-40B4-BE49-F238E27FC236}">
                    <a16:creationId xmlns:a16="http://schemas.microsoft.com/office/drawing/2014/main" id="{5AF4711E-DBB3-4CD6-B655-5882AC49E0AC}"/>
                  </a:ext>
                </a:extLst>
              </p:cNvPr>
              <p:cNvSpPr txBox="1"/>
              <p:nvPr/>
            </p:nvSpPr>
            <p:spPr>
              <a:xfrm>
                <a:off x="1619437" y="926849"/>
                <a:ext cx="691816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algn="ctr"/>
                <a:r>
                  <a:rPr lang="en" sz="1600" dirty="0">
                    <a:latin typeface="+mj-lt"/>
                  </a:rPr>
                  <a:t>6</a:t>
                </a:r>
                <a:endParaRPr sz="1600" dirty="0">
                  <a:latin typeface="+mj-lt"/>
                </a:endParaRPr>
              </a:p>
            </p:txBody>
          </p:sp>
          <p:sp>
            <p:nvSpPr>
              <p:cNvPr id="42" name="Google Shape;167;p1">
                <a:extLst>
                  <a:ext uri="{FF2B5EF4-FFF2-40B4-BE49-F238E27FC236}">
                    <a16:creationId xmlns:a16="http://schemas.microsoft.com/office/drawing/2014/main" id="{5D3DD28C-9D7D-49CE-89B0-CD94B0527E6E}"/>
                  </a:ext>
                </a:extLst>
              </p:cNvPr>
              <p:cNvSpPr txBox="1"/>
              <p:nvPr/>
            </p:nvSpPr>
            <p:spPr>
              <a:xfrm>
                <a:off x="1755295" y="1716190"/>
                <a:ext cx="691816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15</a:t>
                </a:r>
                <a:endParaRPr sz="1600" dirty="0">
                  <a:latin typeface="+mj-lt"/>
                </a:endParaRPr>
              </a:p>
            </p:txBody>
          </p:sp>
          <p:sp>
            <p:nvSpPr>
              <p:cNvPr id="43" name="Google Shape;168;p1">
                <a:extLst>
                  <a:ext uri="{FF2B5EF4-FFF2-40B4-BE49-F238E27FC236}">
                    <a16:creationId xmlns:a16="http://schemas.microsoft.com/office/drawing/2014/main" id="{206B2A41-4D61-4978-A679-0018F72058DA}"/>
                  </a:ext>
                </a:extLst>
              </p:cNvPr>
              <p:cNvSpPr txBox="1"/>
              <p:nvPr/>
            </p:nvSpPr>
            <p:spPr>
              <a:xfrm>
                <a:off x="2417017" y="2249655"/>
                <a:ext cx="691816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algn="ctr"/>
                <a:r>
                  <a:rPr lang="en" sz="1600" dirty="0">
                    <a:latin typeface="+mj-lt"/>
                  </a:rPr>
                  <a:t>68</a:t>
                </a:r>
                <a:endParaRPr sz="1600" dirty="0">
                  <a:latin typeface="+mj-lt"/>
                </a:endParaRPr>
              </a:p>
            </p:txBody>
          </p:sp>
          <p:sp>
            <p:nvSpPr>
              <p:cNvPr id="44" name="Google Shape;169;p1">
                <a:extLst>
                  <a:ext uri="{FF2B5EF4-FFF2-40B4-BE49-F238E27FC236}">
                    <a16:creationId xmlns:a16="http://schemas.microsoft.com/office/drawing/2014/main" id="{0D00FA7E-E00C-45AC-B952-433705418582}"/>
                  </a:ext>
                </a:extLst>
              </p:cNvPr>
              <p:cNvSpPr txBox="1"/>
              <p:nvPr/>
            </p:nvSpPr>
            <p:spPr>
              <a:xfrm>
                <a:off x="1418777" y="2625560"/>
                <a:ext cx="691816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algn="ctr"/>
                <a:r>
                  <a:rPr lang="en" sz="1600" dirty="0">
                    <a:latin typeface="+mj-lt"/>
                  </a:rPr>
                  <a:t>3</a:t>
                </a:r>
                <a:endParaRPr sz="1600" dirty="0">
                  <a:latin typeface="+mj-lt"/>
                </a:endParaRPr>
              </a:p>
            </p:txBody>
          </p:sp>
          <p:sp>
            <p:nvSpPr>
              <p:cNvPr id="45" name="Google Shape;170;p1">
                <a:extLst>
                  <a:ext uri="{FF2B5EF4-FFF2-40B4-BE49-F238E27FC236}">
                    <a16:creationId xmlns:a16="http://schemas.microsoft.com/office/drawing/2014/main" id="{BBAC97EE-4B2D-4B02-934E-7A86455838A8}"/>
                  </a:ext>
                </a:extLst>
              </p:cNvPr>
              <p:cNvSpPr txBox="1"/>
              <p:nvPr/>
            </p:nvSpPr>
            <p:spPr>
              <a:xfrm>
                <a:off x="2417017" y="3098959"/>
                <a:ext cx="691816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1</a:t>
                </a:r>
                <a:endParaRPr sz="1600" dirty="0">
                  <a:latin typeface="+mj-lt"/>
                </a:endParaRPr>
              </a:p>
            </p:txBody>
          </p:sp>
          <p:sp>
            <p:nvSpPr>
              <p:cNvPr id="46" name="Google Shape;171;p1">
                <a:extLst>
                  <a:ext uri="{FF2B5EF4-FFF2-40B4-BE49-F238E27FC236}">
                    <a16:creationId xmlns:a16="http://schemas.microsoft.com/office/drawing/2014/main" id="{8B7278AD-CB90-4AF8-AAAD-0412D1EEA380}"/>
                  </a:ext>
                </a:extLst>
              </p:cNvPr>
              <p:cNvSpPr txBox="1"/>
              <p:nvPr/>
            </p:nvSpPr>
            <p:spPr>
              <a:xfrm>
                <a:off x="2417017" y="1136102"/>
                <a:ext cx="691816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algn="ctr"/>
                <a:r>
                  <a:rPr lang="en" sz="1600" dirty="0">
                    <a:latin typeface="+mj-lt"/>
                  </a:rPr>
                  <a:t>3</a:t>
                </a:r>
                <a:endParaRPr sz="1600" dirty="0">
                  <a:latin typeface="+mj-lt"/>
                </a:endParaRPr>
              </a:p>
            </p:txBody>
          </p:sp>
          <p:sp>
            <p:nvSpPr>
              <p:cNvPr id="47" name="Google Shape;172;p1">
                <a:extLst>
                  <a:ext uri="{FF2B5EF4-FFF2-40B4-BE49-F238E27FC236}">
                    <a16:creationId xmlns:a16="http://schemas.microsoft.com/office/drawing/2014/main" id="{581596C2-1B8A-4D52-AC57-EBA04F4D02DC}"/>
                  </a:ext>
                </a:extLst>
              </p:cNvPr>
              <p:cNvSpPr txBox="1"/>
              <p:nvPr/>
            </p:nvSpPr>
            <p:spPr>
              <a:xfrm>
                <a:off x="3220932" y="925766"/>
                <a:ext cx="691816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algn="ctr"/>
                <a:r>
                  <a:rPr lang="en" sz="1600" dirty="0">
                    <a:latin typeface="+mj-lt"/>
                  </a:rPr>
                  <a:t>55</a:t>
                </a:r>
                <a:endParaRPr sz="1600" dirty="0">
                  <a:latin typeface="+mj-lt"/>
                </a:endParaRPr>
              </a:p>
            </p:txBody>
          </p:sp>
          <p:sp>
            <p:nvSpPr>
              <p:cNvPr id="50" name="Google Shape;173;p1">
                <a:extLst>
                  <a:ext uri="{FF2B5EF4-FFF2-40B4-BE49-F238E27FC236}">
                    <a16:creationId xmlns:a16="http://schemas.microsoft.com/office/drawing/2014/main" id="{2378280F-73AB-4023-A90D-FAB94C301622}"/>
                  </a:ext>
                </a:extLst>
              </p:cNvPr>
              <p:cNvSpPr txBox="1"/>
              <p:nvPr/>
            </p:nvSpPr>
            <p:spPr>
              <a:xfrm>
                <a:off x="3108833" y="1714756"/>
                <a:ext cx="691816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algn="ctr"/>
                <a:r>
                  <a:rPr lang="en" sz="1600" dirty="0">
                    <a:latin typeface="+mj-lt"/>
                  </a:rPr>
                  <a:t>0</a:t>
                </a:r>
                <a:endParaRPr sz="1600" dirty="0">
                  <a:latin typeface="+mj-lt"/>
                </a:endParaRPr>
              </a:p>
            </p:txBody>
          </p:sp>
          <p:sp>
            <p:nvSpPr>
              <p:cNvPr id="52" name="Google Shape;174;p1">
                <a:extLst>
                  <a:ext uri="{FF2B5EF4-FFF2-40B4-BE49-F238E27FC236}">
                    <a16:creationId xmlns:a16="http://schemas.microsoft.com/office/drawing/2014/main" id="{E323CFBD-FDDF-40C8-8F8C-79A27E40D604}"/>
                  </a:ext>
                </a:extLst>
              </p:cNvPr>
              <p:cNvSpPr txBox="1"/>
              <p:nvPr/>
            </p:nvSpPr>
            <p:spPr>
              <a:xfrm>
                <a:off x="3462174" y="2625560"/>
                <a:ext cx="691816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algn="ctr"/>
                <a:r>
                  <a:rPr lang="en" sz="1600" dirty="0">
                    <a:latin typeface="+mj-lt"/>
                  </a:rPr>
                  <a:t>0</a:t>
                </a:r>
                <a:endParaRPr sz="1600" dirty="0">
                  <a:latin typeface="+mj-lt"/>
                </a:endParaRPr>
              </a:p>
            </p:txBody>
          </p:sp>
          <p:sp>
            <p:nvSpPr>
              <p:cNvPr id="53" name="Google Shape;175;p1">
                <a:extLst>
                  <a:ext uri="{FF2B5EF4-FFF2-40B4-BE49-F238E27FC236}">
                    <a16:creationId xmlns:a16="http://schemas.microsoft.com/office/drawing/2014/main" id="{977283A5-5172-49FE-9D63-B9E406F3FE79}"/>
                  </a:ext>
                </a:extLst>
              </p:cNvPr>
              <p:cNvSpPr txBox="1"/>
              <p:nvPr/>
            </p:nvSpPr>
            <p:spPr>
              <a:xfrm>
                <a:off x="4178251" y="1560867"/>
                <a:ext cx="691816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algn="ctr"/>
                <a:r>
                  <a:rPr lang="en" sz="1600" dirty="0">
                    <a:latin typeface="+mj-lt"/>
                  </a:rPr>
                  <a:t>1</a:t>
                </a:r>
                <a:endParaRPr sz="1600" dirty="0">
                  <a:latin typeface="+mj-lt"/>
                </a:endParaRPr>
              </a:p>
            </p:txBody>
          </p:sp>
          <p:sp>
            <p:nvSpPr>
              <p:cNvPr id="55" name="Google Shape;176;p1">
                <a:extLst>
                  <a:ext uri="{FF2B5EF4-FFF2-40B4-BE49-F238E27FC236}">
                    <a16:creationId xmlns:a16="http://schemas.microsoft.com/office/drawing/2014/main" id="{3CB94D2B-BE9E-4900-B4F7-F3F6FE970A5F}"/>
                  </a:ext>
                </a:extLst>
              </p:cNvPr>
              <p:cNvSpPr txBox="1"/>
              <p:nvPr/>
            </p:nvSpPr>
            <p:spPr>
              <a:xfrm>
                <a:off x="2030086" y="2875421"/>
                <a:ext cx="691816" cy="3077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6</a:t>
                </a:r>
                <a:endParaRPr dirty="0">
                  <a:latin typeface="+mj-lt"/>
                </a:endParaRPr>
              </a:p>
            </p:txBody>
          </p:sp>
          <p:sp>
            <p:nvSpPr>
              <p:cNvPr id="56" name="Google Shape;177;p1">
                <a:extLst>
                  <a:ext uri="{FF2B5EF4-FFF2-40B4-BE49-F238E27FC236}">
                    <a16:creationId xmlns:a16="http://schemas.microsoft.com/office/drawing/2014/main" id="{77C9A9B1-DF10-4548-8B2A-E7B7E0D37454}"/>
                  </a:ext>
                </a:extLst>
              </p:cNvPr>
              <p:cNvSpPr txBox="1"/>
              <p:nvPr/>
            </p:nvSpPr>
            <p:spPr>
              <a:xfrm>
                <a:off x="2858336" y="2885397"/>
                <a:ext cx="691816" cy="3077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6</a:t>
                </a:r>
                <a:endParaRPr dirty="0">
                  <a:latin typeface="+mj-lt"/>
                </a:endParaRPr>
              </a:p>
            </p:txBody>
          </p:sp>
        </p:grpSp>
        <p:sp>
          <p:nvSpPr>
            <p:cNvPr id="24" name="Google Shape;153;p1">
              <a:extLst>
                <a:ext uri="{FF2B5EF4-FFF2-40B4-BE49-F238E27FC236}">
                  <a16:creationId xmlns:a16="http://schemas.microsoft.com/office/drawing/2014/main" id="{6F300EF9-B0F5-41AE-B870-95C216390F13}"/>
                </a:ext>
              </a:extLst>
            </p:cNvPr>
            <p:cNvSpPr txBox="1"/>
            <p:nvPr/>
          </p:nvSpPr>
          <p:spPr>
            <a:xfrm>
              <a:off x="5635819" y="1076274"/>
              <a:ext cx="1278594" cy="356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algn="ctr">
                <a:buSzPts val="1800"/>
              </a:pPr>
              <a:r>
                <a:rPr lang="en" sz="1600" dirty="0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MT-A</a:t>
              </a:r>
              <a:endParaRPr sz="1600" dirty="0">
                <a:latin typeface="+mj-lt"/>
              </a:endParaRPr>
            </a:p>
          </p:txBody>
        </p:sp>
        <p:sp>
          <p:nvSpPr>
            <p:cNvPr id="25" name="Google Shape;153;p1">
              <a:extLst>
                <a:ext uri="{FF2B5EF4-FFF2-40B4-BE49-F238E27FC236}">
                  <a16:creationId xmlns:a16="http://schemas.microsoft.com/office/drawing/2014/main" id="{90576C39-B9AF-4F51-80C0-A6AD181BFEDF}"/>
                </a:ext>
              </a:extLst>
            </p:cNvPr>
            <p:cNvSpPr txBox="1"/>
            <p:nvPr/>
          </p:nvSpPr>
          <p:spPr>
            <a:xfrm>
              <a:off x="6560093" y="724481"/>
              <a:ext cx="1278594" cy="356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algn="ctr">
                <a:buSzPts val="1800"/>
              </a:pPr>
              <a:r>
                <a:rPr lang="en" sz="1600" dirty="0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MT-B</a:t>
              </a:r>
              <a:endParaRPr sz="1600" dirty="0">
                <a:latin typeface="+mj-lt"/>
              </a:endParaRPr>
            </a:p>
          </p:txBody>
        </p:sp>
        <p:sp>
          <p:nvSpPr>
            <p:cNvPr id="26" name="Google Shape;153;p1">
              <a:extLst>
                <a:ext uri="{FF2B5EF4-FFF2-40B4-BE49-F238E27FC236}">
                  <a16:creationId xmlns:a16="http://schemas.microsoft.com/office/drawing/2014/main" id="{CF650628-BCAB-4165-BFFB-3A0FF29DE78F}"/>
                </a:ext>
              </a:extLst>
            </p:cNvPr>
            <p:cNvSpPr txBox="1"/>
            <p:nvPr/>
          </p:nvSpPr>
          <p:spPr>
            <a:xfrm>
              <a:off x="7996749" y="724481"/>
              <a:ext cx="1278594" cy="356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algn="ctr">
                <a:buSzPts val="1800"/>
              </a:pPr>
              <a:r>
                <a:rPr lang="en" sz="1600" dirty="0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MT-C</a:t>
              </a:r>
              <a:endParaRPr sz="1600" dirty="0">
                <a:latin typeface="+mj-lt"/>
              </a:endParaRPr>
            </a:p>
          </p:txBody>
        </p:sp>
        <p:sp>
          <p:nvSpPr>
            <p:cNvPr id="27" name="Google Shape;153;p1">
              <a:extLst>
                <a:ext uri="{FF2B5EF4-FFF2-40B4-BE49-F238E27FC236}">
                  <a16:creationId xmlns:a16="http://schemas.microsoft.com/office/drawing/2014/main" id="{878F472C-1395-4040-B344-7A36D0A6D205}"/>
                </a:ext>
              </a:extLst>
            </p:cNvPr>
            <p:cNvSpPr txBox="1"/>
            <p:nvPr/>
          </p:nvSpPr>
          <p:spPr>
            <a:xfrm>
              <a:off x="9012579" y="1074761"/>
              <a:ext cx="1278594" cy="356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algn="ctr">
                <a:buSzPts val="1800"/>
              </a:pPr>
              <a:r>
                <a:rPr lang="en" sz="1600" dirty="0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MT-D</a:t>
              </a:r>
              <a:endParaRPr sz="1600" dirty="0">
                <a:latin typeface="+mj-lt"/>
              </a:endParaRPr>
            </a:p>
          </p:txBody>
        </p:sp>
      </p:grpSp>
      <p:sp>
        <p:nvSpPr>
          <p:cNvPr id="64" name="Google Shape;196;p1">
            <a:extLst>
              <a:ext uri="{FF2B5EF4-FFF2-40B4-BE49-F238E27FC236}">
                <a16:creationId xmlns:a16="http://schemas.microsoft.com/office/drawing/2014/main" id="{DA422C3E-E769-4BF5-B65E-75BB51F92FEB}"/>
              </a:ext>
            </a:extLst>
          </p:cNvPr>
          <p:cNvSpPr txBox="1"/>
          <p:nvPr/>
        </p:nvSpPr>
        <p:spPr>
          <a:xfrm>
            <a:off x="165390" y="3192057"/>
            <a:ext cx="606600" cy="389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spAutoFit/>
          </a:bodyPr>
          <a:lstStyle/>
          <a:p>
            <a:pPr>
              <a:buSzPts val="1700"/>
            </a:pPr>
            <a:r>
              <a:rPr lang="en" sz="1800" b="1" dirty="0"/>
              <a:t>B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18594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4626</TotalTime>
  <Words>89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 Johnson</dc:creator>
  <cp:lastModifiedBy>Zac Johnson</cp:lastModifiedBy>
  <cp:revision>23</cp:revision>
  <dcterms:created xsi:type="dcterms:W3CDTF">2021-09-29T02:01:16Z</dcterms:created>
  <dcterms:modified xsi:type="dcterms:W3CDTF">2022-03-22T16:47:25Z</dcterms:modified>
</cp:coreProperties>
</file>