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0972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RXBkSXOCo83deIkLRQJ6kdPUb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 Johnson" initials="ZJ" lastIdx="3" clrIdx="0">
    <p:extLst>
      <p:ext uri="{19B8F6BF-5375-455C-9EA6-DF929625EA0E}">
        <p15:presenceInfo xmlns:p15="http://schemas.microsoft.com/office/powerpoint/2012/main" userId="1196a233177b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0" autoAdjust="0"/>
  </p:normalViewPr>
  <p:slideViewPr>
    <p:cSldViewPr snapToGrid="0">
      <p:cViewPr varScale="1">
        <p:scale>
          <a:sx n="74" d="100"/>
          <a:sy n="74" d="100"/>
        </p:scale>
        <p:origin x="1716" y="60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936020" y="2306072"/>
            <a:ext cx="6199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135301" y="8522"/>
            <a:ext cx="61990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058951"/>
            <a:ext cx="10224600" cy="2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1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4030755"/>
            <a:ext cx="10224600" cy="1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3058987"/>
            <a:ext cx="10224600" cy="1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1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1639075"/>
            <a:ext cx="10224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23" lvl="0" indent="-42547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45" lvl="1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69" lvl="2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92" lvl="3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114" lvl="4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337" lvl="5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561" lvl="6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783" lvl="7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5006" lvl="8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1639075"/>
            <a:ext cx="47997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23" lvl="0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45" lvl="1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69" lvl="2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92" lvl="3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114" lvl="4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337" lvl="5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561" lvl="6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783" lvl="7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5006" lvl="8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1639075"/>
            <a:ext cx="47997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23" lvl="0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45" lvl="1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69" lvl="2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92" lvl="3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114" lvl="4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337" lvl="5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561" lvl="6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783" lvl="7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5006" lvl="8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790187"/>
            <a:ext cx="3369600" cy="1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1976320"/>
            <a:ext cx="3369600" cy="4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23" lvl="0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45" lvl="1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69" lvl="2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92" lvl="3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114" lvl="4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337" lvl="5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561" lvl="6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783" lvl="7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5006" lvl="8" indent="-3619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640213"/>
            <a:ext cx="7641300" cy="5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1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178"/>
            <a:ext cx="54864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1753849"/>
            <a:ext cx="48543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3986595"/>
            <a:ext cx="4854300" cy="1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029795"/>
            <a:ext cx="4604400" cy="5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23" lvl="0" indent="-42547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45" lvl="1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69" lvl="2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92" lvl="3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114" lvl="4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337" lvl="5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561" lvl="6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783" lvl="7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5006" lvl="8" indent="-3810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6016818"/>
            <a:ext cx="7198500" cy="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23" lvl="0" indent="-22861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1947334"/>
            <a:ext cx="94641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1573155"/>
            <a:ext cx="10224600" cy="2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4483165"/>
            <a:ext cx="10224600" cy="18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23" lvl="0" indent="-42547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45" lvl="1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69" lvl="2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92" lvl="3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114" lvl="4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337" lvl="5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561" lvl="6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783" lvl="7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5006" lvl="8" indent="-38102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197187"/>
            <a:ext cx="9327000" cy="2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3842175"/>
            <a:ext cx="82296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1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1823727"/>
            <a:ext cx="9464100" cy="3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4895434"/>
            <a:ext cx="94641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228612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99">
                <a:solidFill>
                  <a:schemeClr val="dk1"/>
                </a:solidFill>
              </a:defRPr>
            </a:lvl1pPr>
            <a:lvl2pPr marL="914445" lvl="1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69" lvl="2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1">
                <a:solidFill>
                  <a:srgbClr val="888888"/>
                </a:solidFill>
              </a:defRPr>
            </a:lvl3pPr>
            <a:lvl4pPr marL="1828892" lvl="3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114" lvl="4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337" lvl="5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561" lvl="6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783" lvl="7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5006" lvl="8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1947334"/>
            <a:ext cx="46635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1947334"/>
            <a:ext cx="46635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1793242"/>
            <a:ext cx="4641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23" lvl="0" indent="-228612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99" b="1"/>
            </a:lvl1pPr>
            <a:lvl2pPr marL="914445" lvl="1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69" lvl="2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1" b="1"/>
            </a:lvl3pPr>
            <a:lvl4pPr marL="1828892" lvl="3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114" lvl="4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337" lvl="5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561" lvl="6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783" lvl="7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5006" lvl="8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2672085"/>
            <a:ext cx="46419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1793242"/>
            <a:ext cx="4665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23" lvl="0" indent="-228612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99" b="1"/>
            </a:lvl1pPr>
            <a:lvl2pPr marL="914445" lvl="1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69" lvl="2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1" b="1"/>
            </a:lvl3pPr>
            <a:lvl4pPr marL="1828892" lvl="3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114" lvl="4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337" lvl="5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561" lvl="6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783" lvl="7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5006" lvl="8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2672085"/>
            <a:ext cx="46650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487680"/>
            <a:ext cx="3539400" cy="1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053255"/>
            <a:ext cx="5555400" cy="5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438173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45" lvl="1" indent="-41277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69" lvl="2" indent="-39372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599"/>
            </a:lvl3pPr>
            <a:lvl4pPr marL="1828892" lvl="3" indent="-3619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114" lvl="4" indent="-3619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337" lvl="5" indent="-3619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561" lvl="6" indent="-3619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783" lvl="7" indent="-3619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5006" lvl="8" indent="-3619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2194560"/>
            <a:ext cx="3539400" cy="4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228612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45" lvl="1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69" lvl="2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92" lvl="3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4pPr>
            <a:lvl5pPr marL="2286114" lvl="4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5pPr>
            <a:lvl6pPr marL="2743337" lvl="5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6pPr>
            <a:lvl7pPr marL="3200561" lvl="6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7pPr>
            <a:lvl8pPr marL="3657783" lvl="7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8pPr>
            <a:lvl9pPr marL="4115006" lvl="8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487680"/>
            <a:ext cx="3539400" cy="1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053255"/>
            <a:ext cx="5555400" cy="5198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2194560"/>
            <a:ext cx="3539400" cy="4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228612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45" lvl="1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69" lvl="2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92" lvl="3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4pPr>
            <a:lvl5pPr marL="2286114" lvl="4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5pPr>
            <a:lvl6pPr marL="2743337" lvl="5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6pPr>
            <a:lvl7pPr marL="3200561" lvl="6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7pPr>
            <a:lvl8pPr marL="3657783" lvl="7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8pPr>
            <a:lvl9pPr marL="4115006" lvl="8" indent="-22861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165924" y="-463966"/>
            <a:ext cx="46412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23" lvl="0" indent="-368319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45" lvl="1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69" lvl="2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92" lvl="3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114" lvl="4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337" lvl="5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561" lvl="6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783" lvl="7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5006" lvl="8" indent="-3683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1947334"/>
            <a:ext cx="94641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1639075"/>
            <a:ext cx="10224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0957B2-4691-4E9B-A4C3-3C8A589468DA}"/>
              </a:ext>
            </a:extLst>
          </p:cNvPr>
          <p:cNvGrpSpPr/>
          <p:nvPr/>
        </p:nvGrpSpPr>
        <p:grpSpPr>
          <a:xfrm>
            <a:off x="6035485" y="883767"/>
            <a:ext cx="3786344" cy="4394348"/>
            <a:chOff x="6035485" y="883767"/>
            <a:chExt cx="3786344" cy="43943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01B036-B4F3-4395-AA92-919722CC3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40"/>
            <a:stretch/>
          </p:blipFill>
          <p:spPr>
            <a:xfrm>
              <a:off x="6255451" y="1514535"/>
              <a:ext cx="3566378" cy="3763580"/>
            </a:xfrm>
            <a:prstGeom prst="rect">
              <a:avLst/>
            </a:prstGeom>
          </p:spPr>
        </p:pic>
        <p:sp>
          <p:nvSpPr>
            <p:cNvPr id="115" name="Google Shape;709;ged77e3d37c_0_277">
              <a:extLst>
                <a:ext uri="{FF2B5EF4-FFF2-40B4-BE49-F238E27FC236}">
                  <a16:creationId xmlns:a16="http://schemas.microsoft.com/office/drawing/2014/main" id="{57143E5A-A94A-485E-98D2-F50D6D318B5C}"/>
                </a:ext>
              </a:extLst>
            </p:cNvPr>
            <p:cNvSpPr txBox="1"/>
            <p:nvPr/>
          </p:nvSpPr>
          <p:spPr>
            <a:xfrm>
              <a:off x="6035485" y="883767"/>
              <a:ext cx="1623534" cy="400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1" rIns="91425" bIns="45701" anchor="t" anchorCtr="0">
              <a:spAutoFit/>
            </a:bodyPr>
            <a:lstStyle/>
            <a:p>
              <a:pPr>
                <a:buSzPts val="1400"/>
              </a:pPr>
              <a:r>
                <a:rPr lang="en-US" sz="2000" b="1" dirty="0">
                  <a:latin typeface="+mj-lt"/>
                </a:rPr>
                <a:t>B</a:t>
              </a:r>
              <a:endParaRPr sz="2000" b="1" dirty="0">
                <a:latin typeface="+mj-lt"/>
              </a:endParaRPr>
            </a:p>
          </p:txBody>
        </p:sp>
        <p:sp>
          <p:nvSpPr>
            <p:cNvPr id="117" name="Google Shape;265;p10">
              <a:extLst>
                <a:ext uri="{FF2B5EF4-FFF2-40B4-BE49-F238E27FC236}">
                  <a16:creationId xmlns:a16="http://schemas.microsoft.com/office/drawing/2014/main" id="{33B74FA3-B396-47BD-9294-5DCECF4033B6}"/>
                </a:ext>
              </a:extLst>
            </p:cNvPr>
            <p:cNvSpPr txBox="1"/>
            <p:nvPr/>
          </p:nvSpPr>
          <p:spPr>
            <a:xfrm>
              <a:off x="6885114" y="1195808"/>
              <a:ext cx="2483936" cy="442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68550" tIns="34275" rIns="68550" bIns="34275" anchor="b" anchorCtr="0">
              <a:noAutofit/>
            </a:bodyPr>
            <a:lstStyle/>
            <a:p>
              <a:pPr algn="ctr">
                <a:buSzPts val="1800"/>
              </a:pPr>
              <a:r>
                <a:rPr lang="en-US" sz="1800" b="1" dirty="0">
                  <a:solidFill>
                    <a:schemeClr val="dk1"/>
                  </a:solidFill>
                  <a:latin typeface="+mj-lt"/>
                  <a:cs typeface="Calibri"/>
                  <a:sym typeface="Calibri"/>
                </a:rPr>
                <a:t>Huang rep1 v rep2</a:t>
              </a:r>
              <a:endParaRPr sz="1800" b="1" dirty="0">
                <a:latin typeface="+mj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EEFC0-C180-4A8C-8996-86FF339B4D21}"/>
              </a:ext>
            </a:extLst>
          </p:cNvPr>
          <p:cNvGrpSpPr/>
          <p:nvPr/>
        </p:nvGrpSpPr>
        <p:grpSpPr>
          <a:xfrm>
            <a:off x="270244" y="879855"/>
            <a:ext cx="4831570" cy="3659994"/>
            <a:chOff x="270244" y="879855"/>
            <a:chExt cx="4831570" cy="3659994"/>
          </a:xfrm>
        </p:grpSpPr>
        <p:sp>
          <p:nvSpPr>
            <p:cNvPr id="94" name="Google Shape;709;ged77e3d37c_0_277">
              <a:extLst>
                <a:ext uri="{FF2B5EF4-FFF2-40B4-BE49-F238E27FC236}">
                  <a16:creationId xmlns:a16="http://schemas.microsoft.com/office/drawing/2014/main" id="{994C8F32-0E65-4011-9406-C977531BD096}"/>
                </a:ext>
              </a:extLst>
            </p:cNvPr>
            <p:cNvSpPr txBox="1"/>
            <p:nvPr/>
          </p:nvSpPr>
          <p:spPr>
            <a:xfrm>
              <a:off x="270244" y="879855"/>
              <a:ext cx="1877400" cy="400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1" rIns="91425" bIns="45701" anchor="t" anchorCtr="0">
              <a:spAutoFit/>
            </a:bodyPr>
            <a:lstStyle/>
            <a:p>
              <a:pPr>
                <a:buSzPts val="1400"/>
              </a:pPr>
              <a:r>
                <a:rPr lang="en-US" sz="2000" b="1" dirty="0">
                  <a:latin typeface="+mj-lt"/>
                </a:rPr>
                <a:t>A</a:t>
              </a:r>
              <a:endParaRPr sz="2000" dirty="0">
                <a:latin typeface="+mj-lt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EC280E-C635-4E41-9813-CA03CC3ED138}"/>
                </a:ext>
              </a:extLst>
            </p:cNvPr>
            <p:cNvGrpSpPr/>
            <p:nvPr/>
          </p:nvGrpSpPr>
          <p:grpSpPr>
            <a:xfrm>
              <a:off x="446460" y="1321592"/>
              <a:ext cx="4655354" cy="3218257"/>
              <a:chOff x="5113935" y="814028"/>
              <a:chExt cx="4655354" cy="321825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A35181B-F14D-40E1-8C45-3A58E1A5934A}"/>
                  </a:ext>
                </a:extLst>
              </p:cNvPr>
              <p:cNvGrpSpPr/>
              <p:nvPr/>
            </p:nvGrpSpPr>
            <p:grpSpPr>
              <a:xfrm>
                <a:off x="5113935" y="814028"/>
                <a:ext cx="4655354" cy="3218256"/>
                <a:chOff x="4849980" y="207678"/>
                <a:chExt cx="4655354" cy="3218256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1674BD0-B46A-43CF-9D3A-E1D0279B1CBB}"/>
                    </a:ext>
                  </a:extLst>
                </p:cNvPr>
                <p:cNvGrpSpPr/>
                <p:nvPr/>
              </p:nvGrpSpPr>
              <p:grpSpPr>
                <a:xfrm>
                  <a:off x="5124411" y="207678"/>
                  <a:ext cx="4185042" cy="3218256"/>
                  <a:chOff x="710807" y="140790"/>
                  <a:chExt cx="4185042" cy="321825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EB32D920-F9EF-4642-A619-ED1E34CA8C8D}"/>
                      </a:ext>
                    </a:extLst>
                  </p:cNvPr>
                  <p:cNvGrpSpPr/>
                  <p:nvPr/>
                </p:nvGrpSpPr>
                <p:grpSpPr>
                  <a:xfrm>
                    <a:off x="710807" y="140790"/>
                    <a:ext cx="4185042" cy="3115894"/>
                    <a:chOff x="710807" y="140790"/>
                    <a:chExt cx="4185042" cy="3115894"/>
                  </a:xfrm>
                </p:grpSpPr>
                <p:sp>
                  <p:nvSpPr>
                    <p:cNvPr id="62" name="Google Shape;266;p10">
                      <a:extLst>
                        <a:ext uri="{FF2B5EF4-FFF2-40B4-BE49-F238E27FC236}">
                          <a16:creationId xmlns:a16="http://schemas.microsoft.com/office/drawing/2014/main" id="{4C7938E0-E767-4949-A9B9-9B399173E578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710807" y="1344874"/>
                      <a:ext cx="2944321" cy="1905133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C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50" tIns="34275" rIns="68550" bIns="34275" anchor="ctr" anchorCtr="0">
                      <a:noAutofit/>
                    </a:bodyPr>
                    <a:lstStyle/>
                    <a:p>
                      <a:pPr algn="ctr">
                        <a:buSzPts val="1350"/>
                      </a:pPr>
                      <a:endParaRPr sz="1350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" name="Google Shape;266;p10">
                      <a:extLst>
                        <a:ext uri="{FF2B5EF4-FFF2-40B4-BE49-F238E27FC236}">
                          <a16:creationId xmlns:a16="http://schemas.microsoft.com/office/drawing/2014/main" id="{4E5C314E-4CEC-4594-A294-2E8E59019489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1406119" y="976151"/>
                      <a:ext cx="2944321" cy="1905133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92D05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50" tIns="34275" rIns="68550" bIns="34275" anchor="ctr" anchorCtr="0">
                      <a:noAutofit/>
                    </a:bodyPr>
                    <a:lstStyle/>
                    <a:p>
                      <a:pPr algn="ctr">
                        <a:buSzPts val="1350"/>
                      </a:pPr>
                      <a:endParaRPr sz="135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" name="Google Shape;266;p10">
                      <a:extLst>
                        <a:ext uri="{FF2B5EF4-FFF2-40B4-BE49-F238E27FC236}">
                          <a16:creationId xmlns:a16="http://schemas.microsoft.com/office/drawing/2014/main" id="{62BD8F48-6803-4B31-8217-B84AED92CF39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1239284" y="977584"/>
                      <a:ext cx="2944321" cy="1905133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50" tIns="34275" rIns="68550" bIns="34275" anchor="ctr" anchorCtr="0">
                      <a:noAutofit/>
                    </a:bodyPr>
                    <a:lstStyle/>
                    <a:p>
                      <a:pPr algn="ctr">
                        <a:buSzPts val="1350"/>
                      </a:pPr>
                      <a:endParaRPr sz="135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" name="Google Shape;266;p10">
                      <a:extLst>
                        <a:ext uri="{FF2B5EF4-FFF2-40B4-BE49-F238E27FC236}">
                          <a16:creationId xmlns:a16="http://schemas.microsoft.com/office/drawing/2014/main" id="{B8E46F8B-1E80-460B-B91B-5A9D8AAB19EF}"/>
                        </a:ext>
                      </a:extLst>
                    </p:cNvPr>
                    <p:cNvSpPr/>
                    <p:nvPr/>
                  </p:nvSpPr>
                  <p:spPr>
                    <a:xfrm rot="9000000">
                      <a:off x="1951528" y="1351551"/>
                      <a:ext cx="2944321" cy="1905133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FFC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50" tIns="34275" rIns="68550" bIns="34275" anchor="ctr" anchorCtr="0">
                      <a:noAutofit/>
                    </a:bodyPr>
                    <a:lstStyle/>
                    <a:p>
                      <a:pPr algn="ctr">
                        <a:buSzPts val="1350"/>
                      </a:pPr>
                      <a:endParaRPr sz="1350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" name="Google Shape;265;p10">
                      <a:extLst>
                        <a:ext uri="{FF2B5EF4-FFF2-40B4-BE49-F238E27FC236}">
                          <a16:creationId xmlns:a16="http://schemas.microsoft.com/office/drawing/2014/main" id="{59624AD0-4F6A-45D5-9632-B95F6BEF4A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1484" y="140790"/>
                      <a:ext cx="2209873" cy="4428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8550" tIns="34275" rIns="68550" bIns="34275" anchor="t" anchorCtr="0">
                      <a:noAutofit/>
                    </a:bodyPr>
                    <a:lstStyle/>
                    <a:p>
                      <a:pPr algn="ctr">
                        <a:buSzPts val="1800"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Huang libraries</a:t>
                      </a:r>
                      <a:endParaRPr sz="1800" b="1" dirty="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E373AED-20C3-4E6B-AEBE-FD1D530EFCFE}"/>
                      </a:ext>
                    </a:extLst>
                  </p:cNvPr>
                  <p:cNvSpPr txBox="1"/>
                  <p:nvPr/>
                </p:nvSpPr>
                <p:spPr>
                  <a:xfrm>
                    <a:off x="730632" y="1577669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294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6CC824B-7187-499E-9794-ABC74A617BDF}"/>
                      </a:ext>
                    </a:extLst>
                  </p:cNvPr>
                  <p:cNvSpPr txBox="1"/>
                  <p:nvPr/>
                </p:nvSpPr>
                <p:spPr>
                  <a:xfrm>
                    <a:off x="1247220" y="1364150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19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66ECF1D-243B-4D12-9238-48011A4FB466}"/>
                      </a:ext>
                    </a:extLst>
                  </p:cNvPr>
                  <p:cNvSpPr txBox="1"/>
                  <p:nvPr/>
                </p:nvSpPr>
                <p:spPr>
                  <a:xfrm>
                    <a:off x="1619436" y="942217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207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866214A-B6BD-4B8F-B503-BC6FE867C73E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294" y="1731560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20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B407576-4F9A-4828-A383-0D56530543B6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090" y="2265704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788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1C216BA-90EC-4289-8C8A-FC9167E3D6EE}"/>
                      </a:ext>
                    </a:extLst>
                  </p:cNvPr>
                  <p:cNvSpPr txBox="1"/>
                  <p:nvPr/>
                </p:nvSpPr>
                <p:spPr>
                  <a:xfrm>
                    <a:off x="1512573" y="2586896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21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FF0B251-8DE9-4BE0-9685-CC8694562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016" y="3051269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22</a:t>
                    </a: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C91C7A1-6B9D-439E-8D70-194E5B76C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017" y="1151470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40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E4D1800-54FF-490C-B5EF-5256A5F3C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33" y="894984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160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A619109-CF0A-4D4E-9AE6-EEF57FF956E1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833" y="1730123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273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901C910-BE55-4FFD-B5E9-846E76CC8FA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7556" y="2586895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56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5BA518F-21F9-49BC-A01A-1E2045CA7A6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7452" y="1576235"/>
                    <a:ext cx="6918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+mj-lt"/>
                      </a:rPr>
                      <a:t>155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6BD3D10-CF3B-4978-A502-A836A4855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981094" y="2775178"/>
                    <a:ext cx="6918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+mj-lt"/>
                      </a:rPr>
                      <a:t>20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0882CF28-85A7-4CC0-B100-CE29BFCBDE2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396" y="2775178"/>
                    <a:ext cx="6918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+mj-lt"/>
                      </a:rPr>
                      <a:t>35</a:t>
                    </a:r>
                  </a:p>
                </p:txBody>
              </p:sp>
            </p:grpSp>
            <p:sp>
              <p:nvSpPr>
                <p:cNvPr id="121" name="Google Shape;153;p1">
                  <a:extLst>
                    <a:ext uri="{FF2B5EF4-FFF2-40B4-BE49-F238E27FC236}">
                      <a16:creationId xmlns:a16="http://schemas.microsoft.com/office/drawing/2014/main" id="{CEF3D488-A0AE-47D3-AFA8-8636515691CB}"/>
                    </a:ext>
                  </a:extLst>
                </p:cNvPr>
                <p:cNvSpPr txBox="1"/>
                <p:nvPr/>
              </p:nvSpPr>
              <p:spPr>
                <a:xfrm>
                  <a:off x="4849980" y="925075"/>
                  <a:ext cx="1278594" cy="356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0" tIns="34275" rIns="68550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-US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ep 1</a:t>
                  </a:r>
                  <a:endParaRPr dirty="0">
                    <a:latin typeface="+mj-lt"/>
                  </a:endParaRPr>
                </a:p>
              </p:txBody>
            </p:sp>
            <p:sp>
              <p:nvSpPr>
                <p:cNvPr id="122" name="Google Shape;153;p1">
                  <a:extLst>
                    <a:ext uri="{FF2B5EF4-FFF2-40B4-BE49-F238E27FC236}">
                      <a16:creationId xmlns:a16="http://schemas.microsoft.com/office/drawing/2014/main" id="{0CB15163-A985-49AF-B0E6-971CD2C0876B}"/>
                    </a:ext>
                  </a:extLst>
                </p:cNvPr>
                <p:cNvSpPr txBox="1"/>
                <p:nvPr/>
              </p:nvSpPr>
              <p:spPr>
                <a:xfrm>
                  <a:off x="5774254" y="573282"/>
                  <a:ext cx="1278594" cy="356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0" tIns="34275" rIns="68550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-US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ep 2</a:t>
                  </a:r>
                  <a:endParaRPr dirty="0">
                    <a:latin typeface="+mj-lt"/>
                  </a:endParaRPr>
                </a:p>
              </p:txBody>
            </p:sp>
            <p:sp>
              <p:nvSpPr>
                <p:cNvPr id="123" name="Google Shape;153;p1">
                  <a:extLst>
                    <a:ext uri="{FF2B5EF4-FFF2-40B4-BE49-F238E27FC236}">
                      <a16:creationId xmlns:a16="http://schemas.microsoft.com/office/drawing/2014/main" id="{3878CF63-F427-4CAD-A32A-2DFE6D545ABE}"/>
                    </a:ext>
                  </a:extLst>
                </p:cNvPr>
                <p:cNvSpPr txBox="1"/>
                <p:nvPr/>
              </p:nvSpPr>
              <p:spPr>
                <a:xfrm>
                  <a:off x="7210910" y="573282"/>
                  <a:ext cx="1278594" cy="356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0" tIns="34275" rIns="68550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-US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ep 3</a:t>
                  </a:r>
                  <a:endParaRPr dirty="0">
                    <a:latin typeface="+mj-lt"/>
                  </a:endParaRPr>
                </a:p>
              </p:txBody>
            </p:sp>
            <p:sp>
              <p:nvSpPr>
                <p:cNvPr id="124" name="Google Shape;153;p1">
                  <a:extLst>
                    <a:ext uri="{FF2B5EF4-FFF2-40B4-BE49-F238E27FC236}">
                      <a16:creationId xmlns:a16="http://schemas.microsoft.com/office/drawing/2014/main" id="{9F1703D6-38E7-4D9D-8CBA-E54A95B032DB}"/>
                    </a:ext>
                  </a:extLst>
                </p:cNvPr>
                <p:cNvSpPr txBox="1"/>
                <p:nvPr/>
              </p:nvSpPr>
              <p:spPr>
                <a:xfrm>
                  <a:off x="8226740" y="923562"/>
                  <a:ext cx="1278594" cy="356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0" tIns="34275" rIns="68550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-US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" dirty="0">
                      <a:solidFill>
                        <a:schemeClr val="dk1"/>
                      </a:solidFill>
                      <a:latin typeface="+mj-lt"/>
                      <a:ea typeface="Calibri"/>
                      <a:cs typeface="Calibri"/>
                      <a:sym typeface="Calibri"/>
                    </a:rPr>
                    <a:t>ep 4</a:t>
                  </a:r>
                  <a:endParaRPr dirty="0">
                    <a:latin typeface="+mj-lt"/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D81473-6012-45EF-A38E-84FBC9D0DA9E}"/>
                  </a:ext>
                </a:extLst>
              </p:cNvPr>
              <p:cNvSpPr txBox="1"/>
              <p:nvPr/>
            </p:nvSpPr>
            <p:spPr>
              <a:xfrm>
                <a:off x="8249625" y="2016287"/>
                <a:ext cx="69181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39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CF13FFA-60AF-4723-A9F5-A3FE5484AA23}"/>
              </a:ext>
            </a:extLst>
          </p:cNvPr>
          <p:cNvSpPr txBox="1"/>
          <p:nvPr/>
        </p:nvSpPr>
        <p:spPr>
          <a:xfrm>
            <a:off x="270244" y="6305244"/>
            <a:ext cx="10702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12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Site overlap positions of all bisulfite-converted libraries used in this study.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Correlation plots of sites present in at least one replicate. Huang replicates 1 and 2 are used as representative samples. Spearman’s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value is shown. Points are colored according to density (red: high density, blue: low density).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103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51</cp:revision>
  <dcterms:modified xsi:type="dcterms:W3CDTF">2022-03-21T14:05:07Z</dcterms:modified>
</cp:coreProperties>
</file>