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hyn2S0+wBY/O1ZwKOitdrg+dZ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0BCA53-4437-402F-8407-3DB8A66174C4}">
  <a:tblStyle styleId="{C40BCA53-4437-402F-8407-3DB8A66174C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9FD7C67-69E2-4F98-B4B9-59FC14F76E0F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3264A75-31AB-4B95-B01C-CC0C648AD962}"/>
              </a:ext>
            </a:extLst>
          </p:cNvPr>
          <p:cNvSpPr txBox="1"/>
          <p:nvPr/>
        </p:nvSpPr>
        <p:spPr>
          <a:xfrm>
            <a:off x="387466" y="6213066"/>
            <a:ext cx="11653251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Supplementary Figure 7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Binned C counts of each library. Number of p-m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 occurrences in every read was quantified, then binned accordingly. Reads with 0 p-m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 are not shown. 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923237C-F261-4891-99E5-35D0FB5472CE}"/>
              </a:ext>
            </a:extLst>
          </p:cNvPr>
          <p:cNvGrpSpPr/>
          <p:nvPr/>
        </p:nvGrpSpPr>
        <p:grpSpPr>
          <a:xfrm>
            <a:off x="387467" y="476875"/>
            <a:ext cx="5442937" cy="3266205"/>
            <a:chOff x="387467" y="476875"/>
            <a:chExt cx="5442937" cy="3266205"/>
          </a:xfrm>
        </p:grpSpPr>
        <p:pic>
          <p:nvPicPr>
            <p:cNvPr id="3" name="Google Shape;145;p3">
              <a:extLst>
                <a:ext uri="{FF2B5EF4-FFF2-40B4-BE49-F238E27FC236}">
                  <a16:creationId xmlns:a16="http://schemas.microsoft.com/office/drawing/2014/main" id="{47961C8A-CC6B-4375-BCFB-E3A5694969AC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73326" r="-1181" b="65931"/>
            <a:stretch/>
          </p:blipFill>
          <p:spPr>
            <a:xfrm>
              <a:off x="4590322" y="786644"/>
              <a:ext cx="1171141" cy="13776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150;p3">
              <a:extLst>
                <a:ext uri="{FF2B5EF4-FFF2-40B4-BE49-F238E27FC236}">
                  <a16:creationId xmlns:a16="http://schemas.microsoft.com/office/drawing/2014/main" id="{5AB6FCF7-A205-4197-B349-BE197C28180D}"/>
                </a:ext>
              </a:extLst>
            </p:cNvPr>
            <p:cNvSpPr txBox="1"/>
            <p:nvPr/>
          </p:nvSpPr>
          <p:spPr>
            <a:xfrm>
              <a:off x="1252934" y="2889381"/>
              <a:ext cx="2019604" cy="38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8325" tIns="98325" rIns="98325" bIns="983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Mitochondrial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RNA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1;p3">
              <a:extLst>
                <a:ext uri="{FF2B5EF4-FFF2-40B4-BE49-F238E27FC236}">
                  <a16:creationId xmlns:a16="http://schemas.microsoft.com/office/drawing/2014/main" id="{EB2655B6-AB3C-4682-AC23-BDEA28F81D35}"/>
                </a:ext>
              </a:extLst>
            </p:cNvPr>
            <p:cNvSpPr txBox="1"/>
            <p:nvPr/>
          </p:nvSpPr>
          <p:spPr>
            <a:xfrm>
              <a:off x="3661909" y="2896031"/>
              <a:ext cx="803973" cy="38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8325" tIns="98325" rIns="98325" bIns="983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Huang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" name="Google Shape;153;p3">
              <a:extLst>
                <a:ext uri="{FF2B5EF4-FFF2-40B4-BE49-F238E27FC236}">
                  <a16:creationId xmlns:a16="http://schemas.microsoft.com/office/drawing/2014/main" id="{696545DC-D990-4BC8-9473-AD8825DB1DC9}"/>
                </a:ext>
              </a:extLst>
            </p:cNvPr>
            <p:cNvCxnSpPr/>
            <p:nvPr/>
          </p:nvCxnSpPr>
          <p:spPr>
            <a:xfrm>
              <a:off x="1166129" y="2923200"/>
              <a:ext cx="2293331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2" name="Google Shape;154;p3">
              <a:extLst>
                <a:ext uri="{FF2B5EF4-FFF2-40B4-BE49-F238E27FC236}">
                  <a16:creationId xmlns:a16="http://schemas.microsoft.com/office/drawing/2014/main" id="{0DD654C9-E6E8-4936-BC54-3D5BD869D195}"/>
                </a:ext>
              </a:extLst>
            </p:cNvPr>
            <p:cNvGrpSpPr/>
            <p:nvPr/>
          </p:nvGrpSpPr>
          <p:grpSpPr>
            <a:xfrm>
              <a:off x="2077121" y="3253975"/>
              <a:ext cx="822831" cy="483898"/>
              <a:chOff x="4752026" y="8060969"/>
              <a:chExt cx="854132" cy="592154"/>
            </a:xfrm>
          </p:grpSpPr>
          <p:sp>
            <p:nvSpPr>
              <p:cNvPr id="43" name="Google Shape;156;p3">
                <a:extLst>
                  <a:ext uri="{FF2B5EF4-FFF2-40B4-BE49-F238E27FC236}">
                    <a16:creationId xmlns:a16="http://schemas.microsoft.com/office/drawing/2014/main" id="{87FA6A83-9BCD-4C03-9120-38FEB5E9F61A}"/>
                  </a:ext>
                </a:extLst>
              </p:cNvPr>
              <p:cNvSpPr txBox="1"/>
              <p:nvPr/>
            </p:nvSpPr>
            <p:spPr>
              <a:xfrm rot="2650478">
                <a:off x="4752026" y="8212397"/>
                <a:ext cx="854132" cy="440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8325" tIns="98325" rIns="98325" bIns="983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MT-B</a:t>
                </a:r>
                <a:endParaRPr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2" name="Google Shape;155;p3">
                <a:extLst>
                  <a:ext uri="{FF2B5EF4-FFF2-40B4-BE49-F238E27FC236}">
                    <a16:creationId xmlns:a16="http://schemas.microsoft.com/office/drawing/2014/main" id="{5BC77FED-CD61-407D-80BF-71D33F34B434}"/>
                  </a:ext>
                </a:extLst>
              </p:cNvPr>
              <p:cNvCxnSpPr/>
              <p:nvPr/>
            </p:nvCxnSpPr>
            <p:spPr>
              <a:xfrm>
                <a:off x="4857570" y="8060969"/>
                <a:ext cx="21876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3" name="Google Shape;157;p3">
              <a:extLst>
                <a:ext uri="{FF2B5EF4-FFF2-40B4-BE49-F238E27FC236}">
                  <a16:creationId xmlns:a16="http://schemas.microsoft.com/office/drawing/2014/main" id="{333D2315-94BF-4D2D-91C4-75D0B2412842}"/>
                </a:ext>
              </a:extLst>
            </p:cNvPr>
            <p:cNvGrpSpPr/>
            <p:nvPr/>
          </p:nvGrpSpPr>
          <p:grpSpPr>
            <a:xfrm>
              <a:off x="1577005" y="3250132"/>
              <a:ext cx="822831" cy="492948"/>
              <a:chOff x="4339418" y="8062661"/>
              <a:chExt cx="854132" cy="603228"/>
            </a:xfrm>
          </p:grpSpPr>
          <p:sp>
            <p:nvSpPr>
              <p:cNvPr id="41" name="Google Shape;159;p3">
                <a:extLst>
                  <a:ext uri="{FF2B5EF4-FFF2-40B4-BE49-F238E27FC236}">
                    <a16:creationId xmlns:a16="http://schemas.microsoft.com/office/drawing/2014/main" id="{9FF13116-B59A-45B8-9C4F-186CBDA75988}"/>
                  </a:ext>
                </a:extLst>
              </p:cNvPr>
              <p:cNvSpPr txBox="1"/>
              <p:nvPr/>
            </p:nvSpPr>
            <p:spPr>
              <a:xfrm rot="2650478">
                <a:off x="4339418" y="8225164"/>
                <a:ext cx="854132" cy="440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8325" tIns="98325" rIns="98325" bIns="983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MT-A</a:t>
                </a:r>
                <a:endParaRPr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0" name="Google Shape;158;p3">
                <a:extLst>
                  <a:ext uri="{FF2B5EF4-FFF2-40B4-BE49-F238E27FC236}">
                    <a16:creationId xmlns:a16="http://schemas.microsoft.com/office/drawing/2014/main" id="{171BDA6D-C34E-4A6F-A224-DE14AC821122}"/>
                  </a:ext>
                </a:extLst>
              </p:cNvPr>
              <p:cNvCxnSpPr/>
              <p:nvPr/>
            </p:nvCxnSpPr>
            <p:spPr>
              <a:xfrm>
                <a:off x="4443008" y="8062661"/>
                <a:ext cx="21876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4" name="Google Shape;160;p3">
              <a:extLst>
                <a:ext uri="{FF2B5EF4-FFF2-40B4-BE49-F238E27FC236}">
                  <a16:creationId xmlns:a16="http://schemas.microsoft.com/office/drawing/2014/main" id="{5F429D3C-C627-4A30-A416-EBB93566F8FD}"/>
                </a:ext>
              </a:extLst>
            </p:cNvPr>
            <p:cNvGrpSpPr/>
            <p:nvPr/>
          </p:nvGrpSpPr>
          <p:grpSpPr>
            <a:xfrm>
              <a:off x="1088932" y="3250130"/>
              <a:ext cx="822831" cy="492948"/>
              <a:chOff x="3937819" y="8063862"/>
              <a:chExt cx="854132" cy="603229"/>
            </a:xfrm>
          </p:grpSpPr>
          <p:sp>
            <p:nvSpPr>
              <p:cNvPr id="39" name="Google Shape;162;p3">
                <a:extLst>
                  <a:ext uri="{FF2B5EF4-FFF2-40B4-BE49-F238E27FC236}">
                    <a16:creationId xmlns:a16="http://schemas.microsoft.com/office/drawing/2014/main" id="{BA151A10-B23A-4E20-A5FE-2CE8EE64B798}"/>
                  </a:ext>
                </a:extLst>
              </p:cNvPr>
              <p:cNvSpPr txBox="1"/>
              <p:nvPr/>
            </p:nvSpPr>
            <p:spPr>
              <a:xfrm rot="2650478">
                <a:off x="3937819" y="8226366"/>
                <a:ext cx="854132" cy="440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8325" tIns="98325" rIns="98325" bIns="983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en-US" sz="1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RNAseq</a:t>
                </a:r>
                <a:endParaRPr sz="1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" name="Google Shape;161;p3">
                <a:extLst>
                  <a:ext uri="{FF2B5EF4-FFF2-40B4-BE49-F238E27FC236}">
                    <a16:creationId xmlns:a16="http://schemas.microsoft.com/office/drawing/2014/main" id="{12FD9ABE-9190-4A36-B7A7-0D45B56D89FB}"/>
                  </a:ext>
                </a:extLst>
              </p:cNvPr>
              <p:cNvCxnSpPr/>
              <p:nvPr/>
            </p:nvCxnSpPr>
            <p:spPr>
              <a:xfrm>
                <a:off x="4041409" y="8063862"/>
                <a:ext cx="21876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5" name="Google Shape;163;p3">
              <a:extLst>
                <a:ext uri="{FF2B5EF4-FFF2-40B4-BE49-F238E27FC236}">
                  <a16:creationId xmlns:a16="http://schemas.microsoft.com/office/drawing/2014/main" id="{541C1797-DB56-44B3-AE6A-91E6CD03E181}"/>
                </a:ext>
              </a:extLst>
            </p:cNvPr>
            <p:cNvGrpSpPr/>
            <p:nvPr/>
          </p:nvGrpSpPr>
          <p:grpSpPr>
            <a:xfrm>
              <a:off x="3081638" y="3249659"/>
              <a:ext cx="822831" cy="483898"/>
              <a:chOff x="4752026" y="8060969"/>
              <a:chExt cx="854132" cy="592154"/>
            </a:xfrm>
          </p:grpSpPr>
          <p:sp>
            <p:nvSpPr>
              <p:cNvPr id="37" name="Google Shape;165;p3">
                <a:extLst>
                  <a:ext uri="{FF2B5EF4-FFF2-40B4-BE49-F238E27FC236}">
                    <a16:creationId xmlns:a16="http://schemas.microsoft.com/office/drawing/2014/main" id="{DDEAE479-3A32-4A83-801F-8EB722981F41}"/>
                  </a:ext>
                </a:extLst>
              </p:cNvPr>
              <p:cNvSpPr txBox="1"/>
              <p:nvPr/>
            </p:nvSpPr>
            <p:spPr>
              <a:xfrm rot="2650478">
                <a:off x="4752026" y="8212397"/>
                <a:ext cx="854132" cy="440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8325" tIns="98325" rIns="98325" bIns="983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MT-D</a:t>
                </a:r>
                <a:endParaRPr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" name="Google Shape;164;p3">
                <a:extLst>
                  <a:ext uri="{FF2B5EF4-FFF2-40B4-BE49-F238E27FC236}">
                    <a16:creationId xmlns:a16="http://schemas.microsoft.com/office/drawing/2014/main" id="{1F5B082A-7D01-40F0-ADF0-2445822A65AC}"/>
                  </a:ext>
                </a:extLst>
              </p:cNvPr>
              <p:cNvCxnSpPr/>
              <p:nvPr/>
            </p:nvCxnSpPr>
            <p:spPr>
              <a:xfrm>
                <a:off x="4857570" y="8060969"/>
                <a:ext cx="21876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6" name="Google Shape;166;p3">
              <a:extLst>
                <a:ext uri="{FF2B5EF4-FFF2-40B4-BE49-F238E27FC236}">
                  <a16:creationId xmlns:a16="http://schemas.microsoft.com/office/drawing/2014/main" id="{D5BF5742-44DB-40DF-985F-A749C047EF85}"/>
                </a:ext>
              </a:extLst>
            </p:cNvPr>
            <p:cNvGrpSpPr/>
            <p:nvPr/>
          </p:nvGrpSpPr>
          <p:grpSpPr>
            <a:xfrm>
              <a:off x="2581522" y="3245815"/>
              <a:ext cx="822831" cy="492948"/>
              <a:chOff x="4339418" y="8062661"/>
              <a:chExt cx="854132" cy="603228"/>
            </a:xfrm>
          </p:grpSpPr>
          <p:sp>
            <p:nvSpPr>
              <p:cNvPr id="35" name="Google Shape;168;p3">
                <a:extLst>
                  <a:ext uri="{FF2B5EF4-FFF2-40B4-BE49-F238E27FC236}">
                    <a16:creationId xmlns:a16="http://schemas.microsoft.com/office/drawing/2014/main" id="{FF0FBA36-A5F6-4D3F-8941-2234963A8F52}"/>
                  </a:ext>
                </a:extLst>
              </p:cNvPr>
              <p:cNvSpPr txBox="1"/>
              <p:nvPr/>
            </p:nvSpPr>
            <p:spPr>
              <a:xfrm rot="2650478">
                <a:off x="4339418" y="8225164"/>
                <a:ext cx="854132" cy="440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8325" tIns="98325" rIns="98325" bIns="983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en-US" sz="1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MT-C</a:t>
                </a:r>
                <a:endParaRPr sz="1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" name="Google Shape;167;p3">
                <a:extLst>
                  <a:ext uri="{FF2B5EF4-FFF2-40B4-BE49-F238E27FC236}">
                    <a16:creationId xmlns:a16="http://schemas.microsoft.com/office/drawing/2014/main" id="{2F3CB668-C3DD-4396-8CBA-252BF1DE56CA}"/>
                  </a:ext>
                </a:extLst>
              </p:cNvPr>
              <p:cNvCxnSpPr/>
              <p:nvPr/>
            </p:nvCxnSpPr>
            <p:spPr>
              <a:xfrm>
                <a:off x="4443008" y="8062661"/>
                <a:ext cx="21876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aphicFrame>
          <p:nvGraphicFramePr>
            <p:cNvPr id="21" name="Google Shape;181;p3">
              <a:extLst>
                <a:ext uri="{FF2B5EF4-FFF2-40B4-BE49-F238E27FC236}">
                  <a16:creationId xmlns:a16="http://schemas.microsoft.com/office/drawing/2014/main" id="{27D71859-8582-45BE-A7D3-FD02DB449F0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06111555"/>
                </p:ext>
              </p:extLst>
            </p:nvPr>
          </p:nvGraphicFramePr>
          <p:xfrm>
            <a:off x="508766" y="476875"/>
            <a:ext cx="520000" cy="2570125"/>
          </p:xfrm>
          <a:graphic>
            <a:graphicData uri="http://schemas.openxmlformats.org/drawingml/2006/table">
              <a:tbl>
                <a:tblPr>
                  <a:noFill/>
                  <a:tableStyleId>{C40BCA53-4437-402F-8407-3DB8A66174C4}</a:tableStyleId>
                </a:tblPr>
                <a:tblGrid>
                  <a:gridCol w="520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34525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-US" sz="100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1.0</a:t>
                        </a:r>
                        <a:endParaRPr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4525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-US" sz="100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0.8</a:t>
                        </a:r>
                        <a:endParaRPr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34525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-US" sz="100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0.6</a:t>
                        </a:r>
                        <a:endParaRPr sz="1400" u="none" strike="noStrike" cap="none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34525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-US" sz="100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0.4</a:t>
                        </a:r>
                        <a:endParaRPr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97500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-US" sz="100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0.2</a:t>
                        </a:r>
                        <a:endParaRPr sz="1400" u="none" strike="noStrike" cap="none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34525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-US" sz="100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0</a:t>
                        </a:r>
                        <a:endParaRPr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22" name="Google Shape;182;p3">
              <a:extLst>
                <a:ext uri="{FF2B5EF4-FFF2-40B4-BE49-F238E27FC236}">
                  <a16:creationId xmlns:a16="http://schemas.microsoft.com/office/drawing/2014/main" id="{7FC0F932-118C-4298-A42F-6544906CE157}"/>
                </a:ext>
              </a:extLst>
            </p:cNvPr>
            <p:cNvSpPr txBox="1"/>
            <p:nvPr/>
          </p:nvSpPr>
          <p:spPr>
            <a:xfrm rot="16200000">
              <a:off x="-365905" y="1488237"/>
              <a:ext cx="1814479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Proportion of reads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" name="Google Shape;184;p3">
              <a:extLst>
                <a:ext uri="{FF2B5EF4-FFF2-40B4-BE49-F238E27FC236}">
                  <a16:creationId xmlns:a16="http://schemas.microsoft.com/office/drawing/2014/main" id="{FA8D9090-EF83-43F3-964B-AED6E18CBFBA}"/>
                </a:ext>
              </a:extLst>
            </p:cNvPr>
            <p:cNvCxnSpPr/>
            <p:nvPr/>
          </p:nvCxnSpPr>
          <p:spPr>
            <a:xfrm>
              <a:off x="3632643" y="2943310"/>
              <a:ext cx="85606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" name="Google Shape;185;p3">
              <a:extLst>
                <a:ext uri="{FF2B5EF4-FFF2-40B4-BE49-F238E27FC236}">
                  <a16:creationId xmlns:a16="http://schemas.microsoft.com/office/drawing/2014/main" id="{E3E16B69-9844-4849-9858-D62A73B41F69}"/>
                </a:ext>
              </a:extLst>
            </p:cNvPr>
            <p:cNvSpPr txBox="1"/>
            <p:nvPr/>
          </p:nvSpPr>
          <p:spPr>
            <a:xfrm>
              <a:off x="4495288" y="572723"/>
              <a:ext cx="1335116" cy="3678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8325" tIns="98325" rIns="98325" bIns="983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p-m</a:t>
              </a:r>
              <a:r>
                <a:rPr lang="en-US" sz="1100" b="0" i="0" u="none" strike="noStrike" cap="none" baseline="30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Cs per read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55C0DC6-CCD5-44A6-B4F7-66EDBE052674}"/>
                </a:ext>
              </a:extLst>
            </p:cNvPr>
            <p:cNvGrpSpPr/>
            <p:nvPr/>
          </p:nvGrpSpPr>
          <p:grpSpPr>
            <a:xfrm>
              <a:off x="1006870" y="597870"/>
              <a:ext cx="3583452" cy="2272682"/>
              <a:chOff x="957730" y="3816917"/>
              <a:chExt cx="3583452" cy="2272682"/>
            </a:xfrm>
          </p:grpSpPr>
          <p:pic>
            <p:nvPicPr>
              <p:cNvPr id="45" name="Google Shape;146;p3">
                <a:extLst>
                  <a:ext uri="{FF2B5EF4-FFF2-40B4-BE49-F238E27FC236}">
                    <a16:creationId xmlns:a16="http://schemas.microsoft.com/office/drawing/2014/main" id="{523F13C5-9DEC-4F67-B01E-B83B9183E7DD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3016" t="2632" r="65652" b="28862"/>
              <a:stretch/>
            </p:blipFill>
            <p:spPr>
              <a:xfrm>
                <a:off x="957730" y="3816917"/>
                <a:ext cx="2546455" cy="2272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" name="Google Shape;146;p3">
                <a:extLst>
                  <a:ext uri="{FF2B5EF4-FFF2-40B4-BE49-F238E27FC236}">
                    <a16:creationId xmlns:a16="http://schemas.microsoft.com/office/drawing/2014/main" id="{FA2B9B8B-14F1-41A6-A54F-A5095333B890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58619" t="2632" r="28597" b="28862"/>
              <a:stretch/>
            </p:blipFill>
            <p:spPr>
              <a:xfrm>
                <a:off x="3502152" y="3817249"/>
                <a:ext cx="1039030" cy="22723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418344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 Johnson</dc:creator>
  <cp:lastModifiedBy>Zac Johnson</cp:lastModifiedBy>
  <cp:revision>11</cp:revision>
  <dcterms:created xsi:type="dcterms:W3CDTF">2021-09-29T02:01:16Z</dcterms:created>
  <dcterms:modified xsi:type="dcterms:W3CDTF">2022-03-21T14:01:16Z</dcterms:modified>
</cp:coreProperties>
</file>