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Pack by Diakov" initials="RbD" lastIdx="1" clrIdx="0">
    <p:extLst>
      <p:ext uri="{19B8F6BF-5375-455C-9EA6-DF929625EA0E}">
        <p15:presenceInfo xmlns:p15="http://schemas.microsoft.com/office/powerpoint/2012/main" userId="RePack by Dia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6336"/>
    <a:srgbClr val="FF9933"/>
    <a:srgbClr val="13DDC5"/>
    <a:srgbClr val="E7CFCC"/>
    <a:srgbClr val="BC451B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491CD7-B53E-4C90-87BD-4FF6C06C0393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2EC28EA-9A35-4DB4-BB5A-A882268BE45B}">
      <dgm:prSet phldrT="[Текст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Containers</a:t>
          </a:r>
        </a:p>
      </dgm:t>
    </dgm:pt>
    <dgm:pt modelId="{BB0DDF98-4E9B-4BB4-9962-67A6402DF9F0}" type="parTrans" cxnId="{1F2FED7F-73B5-4392-8EA4-6FB86FD6B9F0}">
      <dgm:prSet/>
      <dgm:spPr/>
      <dgm:t>
        <a:bodyPr/>
        <a:lstStyle/>
        <a:p>
          <a:endParaRPr lang="ru-RU"/>
        </a:p>
      </dgm:t>
    </dgm:pt>
    <dgm:pt modelId="{B3D3D564-A7C7-4DA8-8063-8FD98E40745D}" type="sibTrans" cxnId="{1F2FED7F-73B5-4392-8EA4-6FB86FD6B9F0}">
      <dgm:prSet/>
      <dgm:spPr/>
      <dgm:t>
        <a:bodyPr/>
        <a:lstStyle/>
        <a:p>
          <a:endParaRPr lang="ru-RU"/>
        </a:p>
      </dgm:t>
    </dgm:pt>
    <dgm:pt modelId="{A1B7DB95-328E-4BC2-8776-60D28AC39638}">
      <dgm:prSet phldrT="[Текст]"/>
      <dgm:spPr>
        <a:solidFill>
          <a:srgbClr val="E26336"/>
        </a:solidFill>
      </dgm:spPr>
      <dgm:t>
        <a:bodyPr/>
        <a:lstStyle/>
        <a:p>
          <a:r>
            <a:rPr lang="en-US" dirty="0" err="1"/>
            <a:t>sshpass</a:t>
          </a:r>
          <a:endParaRPr lang="ru-RU" dirty="0"/>
        </a:p>
      </dgm:t>
    </dgm:pt>
    <dgm:pt modelId="{6331B2A8-4531-47EF-8DAD-DFF200DAABC7}" type="parTrans" cxnId="{1B83D56A-64AA-4430-8F97-D288A8A19CBE}">
      <dgm:prSet/>
      <dgm:spPr/>
      <dgm:t>
        <a:bodyPr/>
        <a:lstStyle/>
        <a:p>
          <a:endParaRPr lang="ru-RU"/>
        </a:p>
      </dgm:t>
    </dgm:pt>
    <dgm:pt modelId="{F2C9DBA9-63B7-4779-BA52-F3592A2CADD0}" type="sibTrans" cxnId="{1B83D56A-64AA-4430-8F97-D288A8A19CBE}">
      <dgm:prSet/>
      <dgm:spPr/>
      <dgm:t>
        <a:bodyPr/>
        <a:lstStyle/>
        <a:p>
          <a:endParaRPr lang="ru-RU"/>
        </a:p>
      </dgm:t>
    </dgm:pt>
    <dgm:pt modelId="{D50577C3-3A7C-4D9F-81E8-5775480954C2}">
      <dgm:prSet phldrT="[Текст]"/>
      <dgm:spPr>
        <a:solidFill>
          <a:srgbClr val="E26336"/>
        </a:solidFill>
      </dgm:spPr>
      <dgm:t>
        <a:bodyPr/>
        <a:lstStyle/>
        <a:p>
          <a:r>
            <a:rPr lang="en-US" dirty="0"/>
            <a:t>python</a:t>
          </a:r>
          <a:endParaRPr lang="ru-RU" dirty="0"/>
        </a:p>
      </dgm:t>
    </dgm:pt>
    <dgm:pt modelId="{97FAE733-62CA-4062-B9A3-A568459E2D9A}" type="parTrans" cxnId="{052D67E7-07F8-4F6C-B217-43F5DE8C10B7}">
      <dgm:prSet/>
      <dgm:spPr/>
      <dgm:t>
        <a:bodyPr/>
        <a:lstStyle/>
        <a:p>
          <a:endParaRPr lang="ru-RU"/>
        </a:p>
      </dgm:t>
    </dgm:pt>
    <dgm:pt modelId="{251298AD-6273-45BF-B895-101AEA994663}" type="sibTrans" cxnId="{052D67E7-07F8-4F6C-B217-43F5DE8C10B7}">
      <dgm:prSet/>
      <dgm:spPr/>
      <dgm:t>
        <a:bodyPr/>
        <a:lstStyle/>
        <a:p>
          <a:endParaRPr lang="ru-RU"/>
        </a:p>
      </dgm:t>
    </dgm:pt>
    <dgm:pt modelId="{5B43B961-4F18-4A30-8959-C52F3C63F824}">
      <dgm:prSet phldrT="[Текст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Volumes</a:t>
          </a:r>
          <a:endParaRPr lang="ru-RU" dirty="0"/>
        </a:p>
      </dgm:t>
    </dgm:pt>
    <dgm:pt modelId="{14405C38-F029-42E2-9A3B-57A44BDE7520}" type="parTrans" cxnId="{E653A012-8083-4BFC-AD31-403E9EC0761C}">
      <dgm:prSet/>
      <dgm:spPr/>
      <dgm:t>
        <a:bodyPr/>
        <a:lstStyle/>
        <a:p>
          <a:endParaRPr lang="ru-RU"/>
        </a:p>
      </dgm:t>
    </dgm:pt>
    <dgm:pt modelId="{AF8139D6-7BE6-4B48-B56F-31C261005935}" type="sibTrans" cxnId="{E653A012-8083-4BFC-AD31-403E9EC0761C}">
      <dgm:prSet/>
      <dgm:spPr/>
      <dgm:t>
        <a:bodyPr/>
        <a:lstStyle/>
        <a:p>
          <a:endParaRPr lang="ru-RU"/>
        </a:p>
      </dgm:t>
    </dgm:pt>
    <dgm:pt modelId="{54BA070D-FE9B-49E6-B4F1-CA268EADDF54}">
      <dgm:prSet phldrT="[Текст]"/>
      <dgm:spPr>
        <a:solidFill>
          <a:srgbClr val="E26336"/>
        </a:solidFill>
      </dgm:spPr>
      <dgm:t>
        <a:bodyPr/>
        <a:lstStyle/>
        <a:p>
          <a:r>
            <a:rPr lang="en-US" dirty="0"/>
            <a:t>logs</a:t>
          </a:r>
          <a:endParaRPr lang="ru-RU" dirty="0"/>
        </a:p>
      </dgm:t>
    </dgm:pt>
    <dgm:pt modelId="{D2B8CAB3-9CCC-4248-A38D-96BA099AB1AC}" type="parTrans" cxnId="{B4253745-3262-449E-BA8B-66B7F2C86D1C}">
      <dgm:prSet/>
      <dgm:spPr/>
      <dgm:t>
        <a:bodyPr/>
        <a:lstStyle/>
        <a:p>
          <a:endParaRPr lang="ru-RU"/>
        </a:p>
      </dgm:t>
    </dgm:pt>
    <dgm:pt modelId="{05A99B2C-20DB-4BAF-8EFE-3E451A467641}" type="sibTrans" cxnId="{B4253745-3262-449E-BA8B-66B7F2C86D1C}">
      <dgm:prSet/>
      <dgm:spPr/>
      <dgm:t>
        <a:bodyPr/>
        <a:lstStyle/>
        <a:p>
          <a:endParaRPr lang="ru-RU"/>
        </a:p>
      </dgm:t>
    </dgm:pt>
    <dgm:pt modelId="{0D87F649-8C7D-4507-B256-24E1F681E724}">
      <dgm:prSet phldrT="[Текст]"/>
      <dgm:spPr>
        <a:solidFill>
          <a:srgbClr val="E26336"/>
        </a:solidFill>
      </dgm:spPr>
      <dgm:t>
        <a:bodyPr/>
        <a:lstStyle/>
        <a:p>
          <a:r>
            <a:rPr lang="en-US" dirty="0"/>
            <a:t>result</a:t>
          </a:r>
        </a:p>
      </dgm:t>
    </dgm:pt>
    <dgm:pt modelId="{1ADD21AE-0804-4376-81A0-FA4B983ABE3B}" type="parTrans" cxnId="{CE339978-BD7A-485F-A51D-746DAE52695D}">
      <dgm:prSet/>
      <dgm:spPr/>
      <dgm:t>
        <a:bodyPr/>
        <a:lstStyle/>
        <a:p>
          <a:endParaRPr lang="ru-RU"/>
        </a:p>
      </dgm:t>
    </dgm:pt>
    <dgm:pt modelId="{9F1D35E1-BF12-45C2-A9A2-395661A94F72}" type="sibTrans" cxnId="{CE339978-BD7A-485F-A51D-746DAE52695D}">
      <dgm:prSet/>
      <dgm:spPr/>
      <dgm:t>
        <a:bodyPr/>
        <a:lstStyle/>
        <a:p>
          <a:endParaRPr lang="ru-RU"/>
        </a:p>
      </dgm:t>
    </dgm:pt>
    <dgm:pt modelId="{89A40876-41C2-4B7C-98E0-53A3BA4117E2}">
      <dgm:prSet phldrT="[Текст]"/>
      <dgm:spPr>
        <a:solidFill>
          <a:srgbClr val="E26336"/>
        </a:solidFill>
      </dgm:spPr>
      <dgm:t>
        <a:bodyPr/>
        <a:lstStyle/>
        <a:p>
          <a:r>
            <a:rPr lang="en-US" dirty="0"/>
            <a:t>sftp</a:t>
          </a:r>
          <a:endParaRPr lang="ru-RU" dirty="0"/>
        </a:p>
      </dgm:t>
    </dgm:pt>
    <dgm:pt modelId="{5F06770E-D553-4608-B226-F3698DAC95AF}" type="parTrans" cxnId="{EF8771C7-A69A-4B15-B4BE-42A54976701C}">
      <dgm:prSet/>
      <dgm:spPr/>
      <dgm:t>
        <a:bodyPr/>
        <a:lstStyle/>
        <a:p>
          <a:endParaRPr lang="ru-RU"/>
        </a:p>
      </dgm:t>
    </dgm:pt>
    <dgm:pt modelId="{9AC10286-6FF5-4AF6-908B-9C43033E8FFE}" type="sibTrans" cxnId="{EF8771C7-A69A-4B15-B4BE-42A54976701C}">
      <dgm:prSet/>
      <dgm:spPr/>
      <dgm:t>
        <a:bodyPr/>
        <a:lstStyle/>
        <a:p>
          <a:endParaRPr lang="ru-RU"/>
        </a:p>
      </dgm:t>
    </dgm:pt>
    <dgm:pt modelId="{DAF7565D-5F0D-426A-A1AC-9850EDB79FCF}">
      <dgm:prSet phldrT="[Текст]"/>
      <dgm:spPr>
        <a:solidFill>
          <a:srgbClr val="E26336"/>
        </a:solidFill>
      </dgm:spPr>
      <dgm:t>
        <a:bodyPr/>
        <a:lstStyle/>
        <a:p>
          <a:r>
            <a:rPr lang="en-US" dirty="0" err="1"/>
            <a:t>nginx</a:t>
          </a:r>
          <a:endParaRPr lang="ru-RU" dirty="0"/>
        </a:p>
      </dgm:t>
    </dgm:pt>
    <dgm:pt modelId="{B59A988D-CE9C-4CD9-A7A1-483D5046C8C1}" type="parTrans" cxnId="{DCBD8A34-1A10-46A6-9BD0-D0AFAED40EBF}">
      <dgm:prSet/>
      <dgm:spPr/>
      <dgm:t>
        <a:bodyPr/>
        <a:lstStyle/>
        <a:p>
          <a:endParaRPr lang="ru-RU"/>
        </a:p>
      </dgm:t>
    </dgm:pt>
    <dgm:pt modelId="{05A935AF-86EA-4E21-AA7D-1824166F8448}" type="sibTrans" cxnId="{DCBD8A34-1A10-46A6-9BD0-D0AFAED40EBF}">
      <dgm:prSet/>
      <dgm:spPr/>
      <dgm:t>
        <a:bodyPr/>
        <a:lstStyle/>
        <a:p>
          <a:endParaRPr lang="ru-RU"/>
        </a:p>
      </dgm:t>
    </dgm:pt>
    <dgm:pt modelId="{FCAA5C0D-20BE-4A64-9A33-5FEC4D94D6F3}" type="pres">
      <dgm:prSet presAssocID="{3D491CD7-B53E-4C90-87BD-4FF6C06C0393}" presName="theList" presStyleCnt="0">
        <dgm:presLayoutVars>
          <dgm:dir/>
          <dgm:animLvl val="lvl"/>
          <dgm:resizeHandles val="exact"/>
        </dgm:presLayoutVars>
      </dgm:prSet>
      <dgm:spPr/>
    </dgm:pt>
    <dgm:pt modelId="{91AFF471-74AA-492D-A05D-B50DC7342BE0}" type="pres">
      <dgm:prSet presAssocID="{72EC28EA-9A35-4DB4-BB5A-A882268BE45B}" presName="compNode" presStyleCnt="0"/>
      <dgm:spPr/>
    </dgm:pt>
    <dgm:pt modelId="{F4DBECBD-5FCE-44FD-AAB3-B2D71200BB33}" type="pres">
      <dgm:prSet presAssocID="{72EC28EA-9A35-4DB4-BB5A-A882268BE45B}" presName="aNode" presStyleLbl="bgShp" presStyleIdx="0" presStyleCnt="2" custScaleX="29625" custLinFactNeighborX="9357" custLinFactNeighborY="579"/>
      <dgm:spPr/>
    </dgm:pt>
    <dgm:pt modelId="{7798EEF5-01E8-4ECD-A72B-4FE73CCA1D71}" type="pres">
      <dgm:prSet presAssocID="{72EC28EA-9A35-4DB4-BB5A-A882268BE45B}" presName="textNode" presStyleLbl="bgShp" presStyleIdx="0" presStyleCnt="2"/>
      <dgm:spPr/>
    </dgm:pt>
    <dgm:pt modelId="{31444103-F216-4840-B58B-DDF674362444}" type="pres">
      <dgm:prSet presAssocID="{72EC28EA-9A35-4DB4-BB5A-A882268BE45B}" presName="compChildNode" presStyleCnt="0"/>
      <dgm:spPr/>
    </dgm:pt>
    <dgm:pt modelId="{A44B2696-4ABF-44DD-A8B9-4BF866E96727}" type="pres">
      <dgm:prSet presAssocID="{72EC28EA-9A35-4DB4-BB5A-A882268BE45B}" presName="theInnerList" presStyleCnt="0"/>
      <dgm:spPr/>
    </dgm:pt>
    <dgm:pt modelId="{F17455C0-4D9D-4868-9353-16643BD5E38B}" type="pres">
      <dgm:prSet presAssocID="{A1B7DB95-328E-4BC2-8776-60D28AC39638}" presName="childNode" presStyleLbl="node1" presStyleIdx="0" presStyleCnt="6" custScaleX="28862" custScaleY="33127" custLinFactNeighborX="11385" custLinFactNeighborY="-69843">
        <dgm:presLayoutVars>
          <dgm:bulletEnabled val="1"/>
        </dgm:presLayoutVars>
      </dgm:prSet>
      <dgm:spPr/>
    </dgm:pt>
    <dgm:pt modelId="{030FE81F-794B-4CD9-B08C-0654103119DD}" type="pres">
      <dgm:prSet presAssocID="{A1B7DB95-328E-4BC2-8776-60D28AC39638}" presName="aSpace2" presStyleCnt="0"/>
      <dgm:spPr/>
    </dgm:pt>
    <dgm:pt modelId="{7F6BE6F7-7589-498E-96EF-6BFC9803DAD2}" type="pres">
      <dgm:prSet presAssocID="{D50577C3-3A7C-4D9F-81E8-5775480954C2}" presName="childNode" presStyleLbl="node1" presStyleIdx="1" presStyleCnt="6" custScaleX="28862" custScaleY="33127" custLinFactNeighborX="11385" custLinFactNeighborY="-69843">
        <dgm:presLayoutVars>
          <dgm:bulletEnabled val="1"/>
        </dgm:presLayoutVars>
      </dgm:prSet>
      <dgm:spPr/>
    </dgm:pt>
    <dgm:pt modelId="{41D9E472-79F6-4516-93BF-61C8D4C65C82}" type="pres">
      <dgm:prSet presAssocID="{D50577C3-3A7C-4D9F-81E8-5775480954C2}" presName="aSpace2" presStyleCnt="0"/>
      <dgm:spPr/>
    </dgm:pt>
    <dgm:pt modelId="{98764B4F-F3B1-40FB-A389-F65046E17DA0}" type="pres">
      <dgm:prSet presAssocID="{89A40876-41C2-4B7C-98E0-53A3BA4117E2}" presName="childNode" presStyleLbl="node1" presStyleIdx="2" presStyleCnt="6" custScaleX="28862" custScaleY="33127" custLinFactNeighborX="11385" custLinFactNeighborY="-69843">
        <dgm:presLayoutVars>
          <dgm:bulletEnabled val="1"/>
        </dgm:presLayoutVars>
      </dgm:prSet>
      <dgm:spPr/>
    </dgm:pt>
    <dgm:pt modelId="{B1B73F0D-FB2A-46AF-8B64-9F3DCC8624BB}" type="pres">
      <dgm:prSet presAssocID="{89A40876-41C2-4B7C-98E0-53A3BA4117E2}" presName="aSpace2" presStyleCnt="0"/>
      <dgm:spPr/>
    </dgm:pt>
    <dgm:pt modelId="{9F3C5BB9-B4A8-4678-A470-4D1D1869073E}" type="pres">
      <dgm:prSet presAssocID="{DAF7565D-5F0D-426A-A1AC-9850EDB79FCF}" presName="childNode" presStyleLbl="node1" presStyleIdx="3" presStyleCnt="6" custScaleX="28862" custScaleY="33127" custLinFactNeighborX="11385" custLinFactNeighborY="-69843">
        <dgm:presLayoutVars>
          <dgm:bulletEnabled val="1"/>
        </dgm:presLayoutVars>
      </dgm:prSet>
      <dgm:spPr/>
    </dgm:pt>
    <dgm:pt modelId="{C45A86A0-0DB1-4BA0-ABDB-C401172806E6}" type="pres">
      <dgm:prSet presAssocID="{72EC28EA-9A35-4DB4-BB5A-A882268BE45B}" presName="aSpace" presStyleCnt="0"/>
      <dgm:spPr/>
    </dgm:pt>
    <dgm:pt modelId="{3A02C706-D650-45D8-B2F4-BFDA6489F63B}" type="pres">
      <dgm:prSet presAssocID="{5B43B961-4F18-4A30-8959-C52F3C63F824}" presName="compNode" presStyleCnt="0"/>
      <dgm:spPr/>
    </dgm:pt>
    <dgm:pt modelId="{BDF02CFD-19FD-41E1-8930-9BE0CAF8BEDB}" type="pres">
      <dgm:prSet presAssocID="{5B43B961-4F18-4A30-8959-C52F3C63F824}" presName="aNode" presStyleLbl="bgShp" presStyleIdx="1" presStyleCnt="2" custScaleX="30780" custLinFactNeighborX="14701" custLinFactNeighborY="0"/>
      <dgm:spPr/>
    </dgm:pt>
    <dgm:pt modelId="{794808FC-1F2D-4F24-B5B3-60D02063CAE5}" type="pres">
      <dgm:prSet presAssocID="{5B43B961-4F18-4A30-8959-C52F3C63F824}" presName="textNode" presStyleLbl="bgShp" presStyleIdx="1" presStyleCnt="2"/>
      <dgm:spPr/>
    </dgm:pt>
    <dgm:pt modelId="{6E7747FE-9154-4192-98BE-575DD4425CDA}" type="pres">
      <dgm:prSet presAssocID="{5B43B961-4F18-4A30-8959-C52F3C63F824}" presName="compChildNode" presStyleCnt="0"/>
      <dgm:spPr/>
    </dgm:pt>
    <dgm:pt modelId="{9258E548-5712-443C-AB74-D8506A63BE58}" type="pres">
      <dgm:prSet presAssocID="{5B43B961-4F18-4A30-8959-C52F3C63F824}" presName="theInnerList" presStyleCnt="0"/>
      <dgm:spPr/>
    </dgm:pt>
    <dgm:pt modelId="{2C241EBC-79A2-4809-9EC5-F1AE34F6600F}" type="pres">
      <dgm:prSet presAssocID="{54BA070D-FE9B-49E6-B4F1-CA268EADDF54}" presName="childNode" presStyleLbl="node1" presStyleIdx="4" presStyleCnt="6" custScaleX="31880" custScaleY="30707" custLinFactNeighborX="18381" custLinFactNeighborY="-91995">
        <dgm:presLayoutVars>
          <dgm:bulletEnabled val="1"/>
        </dgm:presLayoutVars>
      </dgm:prSet>
      <dgm:spPr/>
    </dgm:pt>
    <dgm:pt modelId="{7A533BCF-6B2B-4859-9BBA-FCC95DC8712E}" type="pres">
      <dgm:prSet presAssocID="{54BA070D-FE9B-49E6-B4F1-CA268EADDF54}" presName="aSpace2" presStyleCnt="0"/>
      <dgm:spPr/>
    </dgm:pt>
    <dgm:pt modelId="{DF492A69-520A-4524-A244-38AEF263149D}" type="pres">
      <dgm:prSet presAssocID="{0D87F649-8C7D-4507-B256-24E1F681E724}" presName="childNode" presStyleLbl="node1" presStyleIdx="5" presStyleCnt="6" custScaleX="31880" custScaleY="30707" custLinFactY="-906" custLinFactNeighborX="18381" custLinFactNeighborY="-100000">
        <dgm:presLayoutVars>
          <dgm:bulletEnabled val="1"/>
        </dgm:presLayoutVars>
      </dgm:prSet>
      <dgm:spPr/>
    </dgm:pt>
  </dgm:ptLst>
  <dgm:cxnLst>
    <dgm:cxn modelId="{EB0CC010-B1DD-4D8A-A3E6-C240714D79C4}" type="presOf" srcId="{3D491CD7-B53E-4C90-87BD-4FF6C06C0393}" destId="{FCAA5C0D-20BE-4A64-9A33-5FEC4D94D6F3}" srcOrd="0" destOrd="0" presId="urn:microsoft.com/office/officeart/2005/8/layout/lProcess2"/>
    <dgm:cxn modelId="{E653A012-8083-4BFC-AD31-403E9EC0761C}" srcId="{3D491CD7-B53E-4C90-87BD-4FF6C06C0393}" destId="{5B43B961-4F18-4A30-8959-C52F3C63F824}" srcOrd="1" destOrd="0" parTransId="{14405C38-F029-42E2-9A3B-57A44BDE7520}" sibTransId="{AF8139D6-7BE6-4B48-B56F-31C261005935}"/>
    <dgm:cxn modelId="{C6BB5625-F63F-4674-9BAC-D6F011D70D6A}" type="presOf" srcId="{A1B7DB95-328E-4BC2-8776-60D28AC39638}" destId="{F17455C0-4D9D-4868-9353-16643BD5E38B}" srcOrd="0" destOrd="0" presId="urn:microsoft.com/office/officeart/2005/8/layout/lProcess2"/>
    <dgm:cxn modelId="{D29F992E-46AA-43D2-98FB-5E38B0617641}" type="presOf" srcId="{D50577C3-3A7C-4D9F-81E8-5775480954C2}" destId="{7F6BE6F7-7589-498E-96EF-6BFC9803DAD2}" srcOrd="0" destOrd="0" presId="urn:microsoft.com/office/officeart/2005/8/layout/lProcess2"/>
    <dgm:cxn modelId="{DCBD8A34-1A10-46A6-9BD0-D0AFAED40EBF}" srcId="{72EC28EA-9A35-4DB4-BB5A-A882268BE45B}" destId="{DAF7565D-5F0D-426A-A1AC-9850EDB79FCF}" srcOrd="3" destOrd="0" parTransId="{B59A988D-CE9C-4CD9-A7A1-483D5046C8C1}" sibTransId="{05A935AF-86EA-4E21-AA7D-1824166F8448}"/>
    <dgm:cxn modelId="{DAE2513E-EA2E-494F-A6C3-92D4111D907E}" type="presOf" srcId="{72EC28EA-9A35-4DB4-BB5A-A882268BE45B}" destId="{7798EEF5-01E8-4ECD-A72B-4FE73CCA1D71}" srcOrd="1" destOrd="0" presId="urn:microsoft.com/office/officeart/2005/8/layout/lProcess2"/>
    <dgm:cxn modelId="{B4253745-3262-449E-BA8B-66B7F2C86D1C}" srcId="{5B43B961-4F18-4A30-8959-C52F3C63F824}" destId="{54BA070D-FE9B-49E6-B4F1-CA268EADDF54}" srcOrd="0" destOrd="0" parTransId="{D2B8CAB3-9CCC-4248-A38D-96BA099AB1AC}" sibTransId="{05A99B2C-20DB-4BAF-8EFE-3E451A467641}"/>
    <dgm:cxn modelId="{1B83D56A-64AA-4430-8F97-D288A8A19CBE}" srcId="{72EC28EA-9A35-4DB4-BB5A-A882268BE45B}" destId="{A1B7DB95-328E-4BC2-8776-60D28AC39638}" srcOrd="0" destOrd="0" parTransId="{6331B2A8-4531-47EF-8DAD-DFF200DAABC7}" sibTransId="{F2C9DBA9-63B7-4779-BA52-F3592A2CADD0}"/>
    <dgm:cxn modelId="{A85DE86A-892B-421D-889E-E9F3FF98990C}" type="presOf" srcId="{5B43B961-4F18-4A30-8959-C52F3C63F824}" destId="{794808FC-1F2D-4F24-B5B3-60D02063CAE5}" srcOrd="1" destOrd="0" presId="urn:microsoft.com/office/officeart/2005/8/layout/lProcess2"/>
    <dgm:cxn modelId="{5C0F186C-35F0-4566-9435-E2DD8310DEB5}" type="presOf" srcId="{54BA070D-FE9B-49E6-B4F1-CA268EADDF54}" destId="{2C241EBC-79A2-4809-9EC5-F1AE34F6600F}" srcOrd="0" destOrd="0" presId="urn:microsoft.com/office/officeart/2005/8/layout/lProcess2"/>
    <dgm:cxn modelId="{E0CA1D4C-5C03-4901-8EFA-6801675D4BC3}" type="presOf" srcId="{89A40876-41C2-4B7C-98E0-53A3BA4117E2}" destId="{98764B4F-F3B1-40FB-A389-F65046E17DA0}" srcOrd="0" destOrd="0" presId="urn:microsoft.com/office/officeart/2005/8/layout/lProcess2"/>
    <dgm:cxn modelId="{500BC94F-C0FA-4223-9857-368CD5B1B6CF}" type="presOf" srcId="{0D87F649-8C7D-4507-B256-24E1F681E724}" destId="{DF492A69-520A-4524-A244-38AEF263149D}" srcOrd="0" destOrd="0" presId="urn:microsoft.com/office/officeart/2005/8/layout/lProcess2"/>
    <dgm:cxn modelId="{CE339978-BD7A-485F-A51D-746DAE52695D}" srcId="{5B43B961-4F18-4A30-8959-C52F3C63F824}" destId="{0D87F649-8C7D-4507-B256-24E1F681E724}" srcOrd="1" destOrd="0" parTransId="{1ADD21AE-0804-4376-81A0-FA4B983ABE3B}" sibTransId="{9F1D35E1-BF12-45C2-A9A2-395661A94F72}"/>
    <dgm:cxn modelId="{1F2FED7F-73B5-4392-8EA4-6FB86FD6B9F0}" srcId="{3D491CD7-B53E-4C90-87BD-4FF6C06C0393}" destId="{72EC28EA-9A35-4DB4-BB5A-A882268BE45B}" srcOrd="0" destOrd="0" parTransId="{BB0DDF98-4E9B-4BB4-9962-67A6402DF9F0}" sibTransId="{B3D3D564-A7C7-4DA8-8063-8FD98E40745D}"/>
    <dgm:cxn modelId="{276510BD-CC55-43BF-B976-C9C8199C8023}" type="presOf" srcId="{5B43B961-4F18-4A30-8959-C52F3C63F824}" destId="{BDF02CFD-19FD-41E1-8930-9BE0CAF8BEDB}" srcOrd="0" destOrd="0" presId="urn:microsoft.com/office/officeart/2005/8/layout/lProcess2"/>
    <dgm:cxn modelId="{EF8771C7-A69A-4B15-B4BE-42A54976701C}" srcId="{72EC28EA-9A35-4DB4-BB5A-A882268BE45B}" destId="{89A40876-41C2-4B7C-98E0-53A3BA4117E2}" srcOrd="2" destOrd="0" parTransId="{5F06770E-D553-4608-B226-F3698DAC95AF}" sibTransId="{9AC10286-6FF5-4AF6-908B-9C43033E8FFE}"/>
    <dgm:cxn modelId="{052D67E7-07F8-4F6C-B217-43F5DE8C10B7}" srcId="{72EC28EA-9A35-4DB4-BB5A-A882268BE45B}" destId="{D50577C3-3A7C-4D9F-81E8-5775480954C2}" srcOrd="1" destOrd="0" parTransId="{97FAE733-62CA-4062-B9A3-A568459E2D9A}" sibTransId="{251298AD-6273-45BF-B895-101AEA994663}"/>
    <dgm:cxn modelId="{5E076CE9-5CCA-43F4-B92A-5E7B72CF4650}" type="presOf" srcId="{DAF7565D-5F0D-426A-A1AC-9850EDB79FCF}" destId="{9F3C5BB9-B4A8-4678-A470-4D1D1869073E}" srcOrd="0" destOrd="0" presId="urn:microsoft.com/office/officeart/2005/8/layout/lProcess2"/>
    <dgm:cxn modelId="{62F350EE-1F93-43A9-A24C-1E720410749C}" type="presOf" srcId="{72EC28EA-9A35-4DB4-BB5A-A882268BE45B}" destId="{F4DBECBD-5FCE-44FD-AAB3-B2D71200BB33}" srcOrd="0" destOrd="0" presId="urn:microsoft.com/office/officeart/2005/8/layout/lProcess2"/>
    <dgm:cxn modelId="{D0E50432-182B-450B-AA50-D18F79F06C18}" type="presParOf" srcId="{FCAA5C0D-20BE-4A64-9A33-5FEC4D94D6F3}" destId="{91AFF471-74AA-492D-A05D-B50DC7342BE0}" srcOrd="0" destOrd="0" presId="urn:microsoft.com/office/officeart/2005/8/layout/lProcess2"/>
    <dgm:cxn modelId="{4CDAAF81-8059-4995-B651-53264F410EEE}" type="presParOf" srcId="{91AFF471-74AA-492D-A05D-B50DC7342BE0}" destId="{F4DBECBD-5FCE-44FD-AAB3-B2D71200BB33}" srcOrd="0" destOrd="0" presId="urn:microsoft.com/office/officeart/2005/8/layout/lProcess2"/>
    <dgm:cxn modelId="{59644A00-CE2E-4429-951D-81B82015CC88}" type="presParOf" srcId="{91AFF471-74AA-492D-A05D-B50DC7342BE0}" destId="{7798EEF5-01E8-4ECD-A72B-4FE73CCA1D71}" srcOrd="1" destOrd="0" presId="urn:microsoft.com/office/officeart/2005/8/layout/lProcess2"/>
    <dgm:cxn modelId="{4C77932A-221A-4884-89E6-B9BC475E7B17}" type="presParOf" srcId="{91AFF471-74AA-492D-A05D-B50DC7342BE0}" destId="{31444103-F216-4840-B58B-DDF674362444}" srcOrd="2" destOrd="0" presId="urn:microsoft.com/office/officeart/2005/8/layout/lProcess2"/>
    <dgm:cxn modelId="{D8A4FDBD-2A0E-4121-836D-9A20DC46746C}" type="presParOf" srcId="{31444103-F216-4840-B58B-DDF674362444}" destId="{A44B2696-4ABF-44DD-A8B9-4BF866E96727}" srcOrd="0" destOrd="0" presId="urn:microsoft.com/office/officeart/2005/8/layout/lProcess2"/>
    <dgm:cxn modelId="{A5D18195-9B43-4609-A0AB-63018B320CA5}" type="presParOf" srcId="{A44B2696-4ABF-44DD-A8B9-4BF866E96727}" destId="{F17455C0-4D9D-4868-9353-16643BD5E38B}" srcOrd="0" destOrd="0" presId="urn:microsoft.com/office/officeart/2005/8/layout/lProcess2"/>
    <dgm:cxn modelId="{53B3448D-EE83-4EB9-86A5-1545D5EAF770}" type="presParOf" srcId="{A44B2696-4ABF-44DD-A8B9-4BF866E96727}" destId="{030FE81F-794B-4CD9-B08C-0654103119DD}" srcOrd="1" destOrd="0" presId="urn:microsoft.com/office/officeart/2005/8/layout/lProcess2"/>
    <dgm:cxn modelId="{AA040FE0-B6AC-461B-840A-41FD1D7BC342}" type="presParOf" srcId="{A44B2696-4ABF-44DD-A8B9-4BF866E96727}" destId="{7F6BE6F7-7589-498E-96EF-6BFC9803DAD2}" srcOrd="2" destOrd="0" presId="urn:microsoft.com/office/officeart/2005/8/layout/lProcess2"/>
    <dgm:cxn modelId="{30B7348F-6794-4710-A07A-385690A5B245}" type="presParOf" srcId="{A44B2696-4ABF-44DD-A8B9-4BF866E96727}" destId="{41D9E472-79F6-4516-93BF-61C8D4C65C82}" srcOrd="3" destOrd="0" presId="urn:microsoft.com/office/officeart/2005/8/layout/lProcess2"/>
    <dgm:cxn modelId="{992DD61E-3109-4727-B021-78D38926C9B9}" type="presParOf" srcId="{A44B2696-4ABF-44DD-A8B9-4BF866E96727}" destId="{98764B4F-F3B1-40FB-A389-F65046E17DA0}" srcOrd="4" destOrd="0" presId="urn:microsoft.com/office/officeart/2005/8/layout/lProcess2"/>
    <dgm:cxn modelId="{A37F4C67-03EE-4EC7-B8EA-0FBE1B4A76A6}" type="presParOf" srcId="{A44B2696-4ABF-44DD-A8B9-4BF866E96727}" destId="{B1B73F0D-FB2A-46AF-8B64-9F3DCC8624BB}" srcOrd="5" destOrd="0" presId="urn:microsoft.com/office/officeart/2005/8/layout/lProcess2"/>
    <dgm:cxn modelId="{2A423583-5EFB-4461-A8F0-18EA1126CFC2}" type="presParOf" srcId="{A44B2696-4ABF-44DD-A8B9-4BF866E96727}" destId="{9F3C5BB9-B4A8-4678-A470-4D1D1869073E}" srcOrd="6" destOrd="0" presId="urn:microsoft.com/office/officeart/2005/8/layout/lProcess2"/>
    <dgm:cxn modelId="{A152E402-F62F-4043-B57F-A80648C3CAE6}" type="presParOf" srcId="{FCAA5C0D-20BE-4A64-9A33-5FEC4D94D6F3}" destId="{C45A86A0-0DB1-4BA0-ABDB-C401172806E6}" srcOrd="1" destOrd="0" presId="urn:microsoft.com/office/officeart/2005/8/layout/lProcess2"/>
    <dgm:cxn modelId="{3AD069BD-E8B1-4CA6-93B7-2CD840818105}" type="presParOf" srcId="{FCAA5C0D-20BE-4A64-9A33-5FEC4D94D6F3}" destId="{3A02C706-D650-45D8-B2F4-BFDA6489F63B}" srcOrd="2" destOrd="0" presId="urn:microsoft.com/office/officeart/2005/8/layout/lProcess2"/>
    <dgm:cxn modelId="{EFCCF0ED-7673-48DC-9492-EC70D9F77BF5}" type="presParOf" srcId="{3A02C706-D650-45D8-B2F4-BFDA6489F63B}" destId="{BDF02CFD-19FD-41E1-8930-9BE0CAF8BEDB}" srcOrd="0" destOrd="0" presId="urn:microsoft.com/office/officeart/2005/8/layout/lProcess2"/>
    <dgm:cxn modelId="{0B20BD8B-ED61-45C9-B56E-CE4B1E65228D}" type="presParOf" srcId="{3A02C706-D650-45D8-B2F4-BFDA6489F63B}" destId="{794808FC-1F2D-4F24-B5B3-60D02063CAE5}" srcOrd="1" destOrd="0" presId="urn:microsoft.com/office/officeart/2005/8/layout/lProcess2"/>
    <dgm:cxn modelId="{281129F7-909C-4FA4-BA79-9B0DF0084818}" type="presParOf" srcId="{3A02C706-D650-45D8-B2F4-BFDA6489F63B}" destId="{6E7747FE-9154-4192-98BE-575DD4425CDA}" srcOrd="2" destOrd="0" presId="urn:microsoft.com/office/officeart/2005/8/layout/lProcess2"/>
    <dgm:cxn modelId="{D84FB519-EA70-4584-AEC5-393A76339D71}" type="presParOf" srcId="{6E7747FE-9154-4192-98BE-575DD4425CDA}" destId="{9258E548-5712-443C-AB74-D8506A63BE58}" srcOrd="0" destOrd="0" presId="urn:microsoft.com/office/officeart/2005/8/layout/lProcess2"/>
    <dgm:cxn modelId="{2C84259B-3F97-4BAE-9E89-18FD67647A88}" type="presParOf" srcId="{9258E548-5712-443C-AB74-D8506A63BE58}" destId="{2C241EBC-79A2-4809-9EC5-F1AE34F6600F}" srcOrd="0" destOrd="0" presId="urn:microsoft.com/office/officeart/2005/8/layout/lProcess2"/>
    <dgm:cxn modelId="{2C5F50BC-BC4E-4804-8561-F1EFADB1019E}" type="presParOf" srcId="{9258E548-5712-443C-AB74-D8506A63BE58}" destId="{7A533BCF-6B2B-4859-9BBA-FCC95DC8712E}" srcOrd="1" destOrd="0" presId="urn:microsoft.com/office/officeart/2005/8/layout/lProcess2"/>
    <dgm:cxn modelId="{C00A6349-7160-406A-ABE9-982C431CFF15}" type="presParOf" srcId="{9258E548-5712-443C-AB74-D8506A63BE58}" destId="{DF492A69-520A-4524-A244-38AEF263149D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BECBD-5FCE-44FD-AAB3-B2D71200BB33}">
      <dsp:nvSpPr>
        <dsp:cNvPr id="0" name=""/>
        <dsp:cNvSpPr/>
      </dsp:nvSpPr>
      <dsp:spPr>
        <a:xfrm>
          <a:off x="2705716" y="0"/>
          <a:ext cx="3155222" cy="4349979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Containers</a:t>
          </a:r>
        </a:p>
      </dsp:txBody>
      <dsp:txXfrm>
        <a:off x="2705716" y="0"/>
        <a:ext cx="3155222" cy="1304993"/>
      </dsp:txXfrm>
    </dsp:sp>
    <dsp:sp modelId="{F17455C0-4D9D-4868-9353-16643BD5E38B}">
      <dsp:nvSpPr>
        <dsp:cNvPr id="0" name=""/>
        <dsp:cNvSpPr/>
      </dsp:nvSpPr>
      <dsp:spPr>
        <a:xfrm>
          <a:off x="3027224" y="1135356"/>
          <a:ext cx="2459166" cy="524127"/>
        </a:xfrm>
        <a:prstGeom prst="roundRect">
          <a:avLst>
            <a:gd name="adj" fmla="val 10000"/>
          </a:avLst>
        </a:prstGeom>
        <a:solidFill>
          <a:srgbClr val="E26336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sshpass</a:t>
          </a:r>
          <a:endParaRPr lang="ru-RU" sz="2900" kern="1200" dirty="0"/>
        </a:p>
      </dsp:txBody>
      <dsp:txXfrm>
        <a:off x="3042575" y="1150707"/>
        <a:ext cx="2428464" cy="493425"/>
      </dsp:txXfrm>
    </dsp:sp>
    <dsp:sp modelId="{7F6BE6F7-7589-498E-96EF-6BFC9803DAD2}">
      <dsp:nvSpPr>
        <dsp:cNvPr id="0" name=""/>
        <dsp:cNvSpPr/>
      </dsp:nvSpPr>
      <dsp:spPr>
        <a:xfrm>
          <a:off x="3027224" y="1902896"/>
          <a:ext cx="2459166" cy="524127"/>
        </a:xfrm>
        <a:prstGeom prst="roundRect">
          <a:avLst>
            <a:gd name="adj" fmla="val 10000"/>
          </a:avLst>
        </a:prstGeom>
        <a:solidFill>
          <a:srgbClr val="E26336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python</a:t>
          </a:r>
          <a:endParaRPr lang="ru-RU" sz="2900" kern="1200" dirty="0"/>
        </a:p>
      </dsp:txBody>
      <dsp:txXfrm>
        <a:off x="3042575" y="1918247"/>
        <a:ext cx="2428464" cy="493425"/>
      </dsp:txXfrm>
    </dsp:sp>
    <dsp:sp modelId="{98764B4F-F3B1-40FB-A389-F65046E17DA0}">
      <dsp:nvSpPr>
        <dsp:cNvPr id="0" name=""/>
        <dsp:cNvSpPr/>
      </dsp:nvSpPr>
      <dsp:spPr>
        <a:xfrm>
          <a:off x="3027224" y="2670436"/>
          <a:ext cx="2459166" cy="524127"/>
        </a:xfrm>
        <a:prstGeom prst="roundRect">
          <a:avLst>
            <a:gd name="adj" fmla="val 10000"/>
          </a:avLst>
        </a:prstGeom>
        <a:solidFill>
          <a:srgbClr val="E26336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sftp</a:t>
          </a:r>
          <a:endParaRPr lang="ru-RU" sz="2900" kern="1200" dirty="0"/>
        </a:p>
      </dsp:txBody>
      <dsp:txXfrm>
        <a:off x="3042575" y="2685787"/>
        <a:ext cx="2428464" cy="493425"/>
      </dsp:txXfrm>
    </dsp:sp>
    <dsp:sp modelId="{9F3C5BB9-B4A8-4678-A470-4D1D1869073E}">
      <dsp:nvSpPr>
        <dsp:cNvPr id="0" name=""/>
        <dsp:cNvSpPr/>
      </dsp:nvSpPr>
      <dsp:spPr>
        <a:xfrm>
          <a:off x="3027224" y="3437976"/>
          <a:ext cx="2459166" cy="524127"/>
        </a:xfrm>
        <a:prstGeom prst="roundRect">
          <a:avLst>
            <a:gd name="adj" fmla="val 10000"/>
          </a:avLst>
        </a:prstGeom>
        <a:solidFill>
          <a:srgbClr val="E26336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nginx</a:t>
          </a:r>
          <a:endParaRPr lang="ru-RU" sz="2900" kern="1200" dirty="0"/>
        </a:p>
      </dsp:txBody>
      <dsp:txXfrm>
        <a:off x="3042575" y="3453327"/>
        <a:ext cx="2428464" cy="493425"/>
      </dsp:txXfrm>
    </dsp:sp>
    <dsp:sp modelId="{BDF02CFD-19FD-41E1-8930-9BE0CAF8BEDB}">
      <dsp:nvSpPr>
        <dsp:cNvPr id="0" name=""/>
        <dsp:cNvSpPr/>
      </dsp:nvSpPr>
      <dsp:spPr>
        <a:xfrm>
          <a:off x="7228893" y="0"/>
          <a:ext cx="3278235" cy="4349979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Volumes</a:t>
          </a:r>
          <a:endParaRPr lang="ru-RU" sz="4700" kern="1200" dirty="0"/>
        </a:p>
      </dsp:txBody>
      <dsp:txXfrm>
        <a:off x="7228893" y="0"/>
        <a:ext cx="3278235" cy="1304993"/>
      </dsp:txXfrm>
    </dsp:sp>
    <dsp:sp modelId="{2C241EBC-79A2-4809-9EC5-F1AE34F6600F}">
      <dsp:nvSpPr>
        <dsp:cNvPr id="0" name=""/>
        <dsp:cNvSpPr/>
      </dsp:nvSpPr>
      <dsp:spPr>
        <a:xfrm>
          <a:off x="7510259" y="1232825"/>
          <a:ext cx="2716313" cy="868236"/>
        </a:xfrm>
        <a:prstGeom prst="roundRect">
          <a:avLst>
            <a:gd name="adj" fmla="val 10000"/>
          </a:avLst>
        </a:prstGeom>
        <a:solidFill>
          <a:srgbClr val="E26336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logs</a:t>
          </a:r>
          <a:endParaRPr lang="ru-RU" sz="2900" kern="1200" dirty="0"/>
        </a:p>
      </dsp:txBody>
      <dsp:txXfrm>
        <a:off x="7535689" y="1258255"/>
        <a:ext cx="2665453" cy="817376"/>
      </dsp:txXfrm>
    </dsp:sp>
    <dsp:sp modelId="{DF492A69-520A-4524-A244-38AEF263149D}">
      <dsp:nvSpPr>
        <dsp:cNvPr id="0" name=""/>
        <dsp:cNvSpPr/>
      </dsp:nvSpPr>
      <dsp:spPr>
        <a:xfrm>
          <a:off x="7510259" y="2475620"/>
          <a:ext cx="2716313" cy="868236"/>
        </a:xfrm>
        <a:prstGeom prst="roundRect">
          <a:avLst>
            <a:gd name="adj" fmla="val 10000"/>
          </a:avLst>
        </a:prstGeom>
        <a:solidFill>
          <a:srgbClr val="E26336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result</a:t>
          </a:r>
        </a:p>
      </dsp:txBody>
      <dsp:txXfrm>
        <a:off x="7535689" y="2501050"/>
        <a:ext cx="2665453" cy="817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2855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93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22212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9491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190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2748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09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7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3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55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4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8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4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8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9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8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AD347D-5ACD-4C99-B74B-A9C85AD731AF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734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kk.wikipedia.org/wiki/%D0%98%D0%BD%D1%82%D0%B5%D1%80%D0%BD%D0%B5%D1%82" TargetMode="External"/><Relationship Id="rId7" Type="http://schemas.openxmlformats.org/officeDocument/2006/relationships/hyperlink" Target="http://notebook.kapook.com/%E0%B8%99%E0%B8%B4%E0%B8%A2%E0%B8%B2%E0%B8%A1%E0%B8%82%E0%B8%AD%E0%B8%87-notebook-%E0%B9%81%E0%B8%95%E0%B9%88%E0%B8%A5%E0%B8%B0%E0%B8%A2%E0%B8%B5%E0%B9%88%E0%B8%AB%E0%B9%89%E0%B8%AD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openxmlformats.org/officeDocument/2006/relationships/hyperlink" Target="https://www.shadowandy.net/2015/05/docker-a-highly-portable-and-lightweight-software-container.htm" TargetMode="External"/><Relationship Id="rId5" Type="http://schemas.openxmlformats.org/officeDocument/2006/relationships/hyperlink" Target="http://gadgetsin.com/tenda-ac10u-ac1200-dual-band-wifi-router-with-usb-port.htm" TargetMode="External"/><Relationship Id="rId10" Type="http://schemas.openxmlformats.org/officeDocument/2006/relationships/image" Target="../media/image13.png"/><Relationship Id="rId4" Type="http://schemas.openxmlformats.org/officeDocument/2006/relationships/image" Target="../media/image10.jpg"/><Relationship Id="rId9" Type="http://schemas.openxmlformats.org/officeDocument/2006/relationships/hyperlink" Target="https://commons.wikimedia.org/wiki/File:Virtualbox_logo.p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0BC13-54F0-461C-A759-C06E61CD7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 analysis project.</a:t>
            </a:r>
            <a:br>
              <a:rPr lang="en-US" dirty="0"/>
            </a:br>
            <a:r>
              <a:rPr lang="en-US" dirty="0"/>
              <a:t>CI with GitHub Actions.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9FC1EF-9FB7-4440-BDB4-390211C865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</a:t>
            </a:r>
            <a:r>
              <a:rPr lang="en-US" dirty="0" err="1"/>
              <a:t>Valentyn</a:t>
            </a:r>
            <a:r>
              <a:rPr lang="en-US" dirty="0"/>
              <a:t> </a:t>
            </a:r>
            <a:r>
              <a:rPr lang="en-US" dirty="0" err="1"/>
              <a:t>Zakharov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121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280BC3-DDE5-46F2-ACD1-67B653EFD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121920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7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DEEC8-4071-4171-A7C4-98125B5E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C2108E7-4699-44A9-83AE-45B2FBE328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9445"/>
              </p:ext>
            </p:extLst>
          </p:nvPr>
        </p:nvGraphicFramePr>
        <p:xfrm>
          <a:off x="760411" y="2055303"/>
          <a:ext cx="10650539" cy="4349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57A31E03-ED18-4AAC-9F2E-76636AA1B1A2}"/>
              </a:ext>
            </a:extLst>
          </p:cNvPr>
          <p:cNvSpPr/>
          <p:nvPr/>
        </p:nvSpPr>
        <p:spPr>
          <a:xfrm rot="189355">
            <a:off x="6474429" y="3419821"/>
            <a:ext cx="1573481" cy="156774"/>
          </a:xfrm>
          <a:prstGeom prst="rightArrow">
            <a:avLst/>
          </a:prstGeom>
          <a:solidFill>
            <a:srgbClr val="E26336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6CB2F80C-F1B8-4E40-AB83-E60FB3ABEAC0}"/>
              </a:ext>
            </a:extLst>
          </p:cNvPr>
          <p:cNvSpPr/>
          <p:nvPr/>
        </p:nvSpPr>
        <p:spPr>
          <a:xfrm rot="10621826">
            <a:off x="6461959" y="3964838"/>
            <a:ext cx="1585962" cy="161216"/>
          </a:xfrm>
          <a:prstGeom prst="rightArrow">
            <a:avLst/>
          </a:prstGeom>
          <a:solidFill>
            <a:srgbClr val="E26336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BBFC4121-B794-4250-B2E3-61213A847369}"/>
              </a:ext>
            </a:extLst>
          </p:cNvPr>
          <p:cNvSpPr/>
          <p:nvPr/>
        </p:nvSpPr>
        <p:spPr>
          <a:xfrm rot="728556">
            <a:off x="6421793" y="4504734"/>
            <a:ext cx="1666293" cy="146617"/>
          </a:xfrm>
          <a:prstGeom prst="rightArrow">
            <a:avLst/>
          </a:prstGeom>
          <a:solidFill>
            <a:srgbClr val="E26336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4244203D-C177-4A15-A729-1694736561C0}"/>
              </a:ext>
            </a:extLst>
          </p:cNvPr>
          <p:cNvSpPr/>
          <p:nvPr/>
        </p:nvSpPr>
        <p:spPr>
          <a:xfrm rot="10800000">
            <a:off x="6425012" y="5054195"/>
            <a:ext cx="1659856" cy="155367"/>
          </a:xfrm>
          <a:prstGeom prst="rightArrow">
            <a:avLst/>
          </a:prstGeom>
          <a:solidFill>
            <a:srgbClr val="E26336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1F729CD1-82F9-48D6-A345-95535F247CBB}"/>
              </a:ext>
            </a:extLst>
          </p:cNvPr>
          <p:cNvSpPr/>
          <p:nvPr/>
        </p:nvSpPr>
        <p:spPr>
          <a:xfrm>
            <a:off x="2118481" y="3429000"/>
            <a:ext cx="1237115" cy="190789"/>
          </a:xfrm>
          <a:prstGeom prst="rightArrow">
            <a:avLst/>
          </a:prstGeom>
          <a:solidFill>
            <a:srgbClr val="E26336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3" name="Рисунок 12" descr="Компьютер">
            <a:extLst>
              <a:ext uri="{FF2B5EF4-FFF2-40B4-BE49-F238E27FC236}">
                <a16:creationId xmlns:a16="http://schemas.microsoft.com/office/drawing/2014/main" id="{D0D26D0E-9AC7-48C8-8EF8-941D73AF8D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1050" y="2787150"/>
            <a:ext cx="1316792" cy="131679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04B31A1-5C20-47BB-820A-5EC198283FE1}"/>
              </a:ext>
            </a:extLst>
          </p:cNvPr>
          <p:cNvSpPr txBox="1"/>
          <p:nvPr/>
        </p:nvSpPr>
        <p:spPr>
          <a:xfrm>
            <a:off x="639250" y="3797695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server</a:t>
            </a:r>
          </a:p>
        </p:txBody>
      </p:sp>
    </p:spTree>
    <p:extLst>
      <p:ext uri="{BB962C8B-B14F-4D97-AF65-F5344CB8AC3E}">
        <p14:creationId xmlns:p14="http://schemas.microsoft.com/office/powerpoint/2010/main" val="228448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A80CAF-85B6-44D0-BCD8-8D26D543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7FC7DD11-BA96-4C89-B354-7E1C4934F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798" y="2390150"/>
            <a:ext cx="1223395" cy="12674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48570C7-EEF3-4072-AA9C-BCF58577D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656336" y="2433936"/>
            <a:ext cx="1267437" cy="12674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5927104-F0D0-4950-92E8-7D2FE62433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239020" y="2369107"/>
            <a:ext cx="1456189" cy="126809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D4DA298-D561-47D0-9658-A8941A9904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934794" y="2295772"/>
            <a:ext cx="1456189" cy="145618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5C7168A-E0C4-41C3-808E-3BF28B2138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540834" y="2257007"/>
            <a:ext cx="1482273" cy="15753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Стрелка: вправо 22">
            <a:extLst>
              <a:ext uri="{FF2B5EF4-FFF2-40B4-BE49-F238E27FC236}">
                <a16:creationId xmlns:a16="http://schemas.microsoft.com/office/drawing/2014/main" id="{5BDC2E6F-5C3C-4EE4-AF85-6BD73189F5F8}"/>
              </a:ext>
            </a:extLst>
          </p:cNvPr>
          <p:cNvSpPr/>
          <p:nvPr/>
        </p:nvSpPr>
        <p:spPr>
          <a:xfrm>
            <a:off x="1450657" y="2887248"/>
            <a:ext cx="1088485" cy="236825"/>
          </a:xfrm>
          <a:prstGeom prst="rightArrow">
            <a:avLst/>
          </a:prstGeom>
          <a:solidFill>
            <a:srgbClr val="E263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: вправо 23">
            <a:extLst>
              <a:ext uri="{FF2B5EF4-FFF2-40B4-BE49-F238E27FC236}">
                <a16:creationId xmlns:a16="http://schemas.microsoft.com/office/drawing/2014/main" id="{93DB4F03-A1BB-40FF-BC45-A01027D86D46}"/>
              </a:ext>
            </a:extLst>
          </p:cNvPr>
          <p:cNvSpPr/>
          <p:nvPr/>
        </p:nvSpPr>
        <p:spPr>
          <a:xfrm>
            <a:off x="4063965" y="2887766"/>
            <a:ext cx="1057861" cy="236307"/>
          </a:xfrm>
          <a:prstGeom prst="rightArrow">
            <a:avLst/>
          </a:prstGeom>
          <a:solidFill>
            <a:srgbClr val="E263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: вправо 24">
            <a:extLst>
              <a:ext uri="{FF2B5EF4-FFF2-40B4-BE49-F238E27FC236}">
                <a16:creationId xmlns:a16="http://schemas.microsoft.com/office/drawing/2014/main" id="{CD19B8B1-B44D-4D5D-8ED3-199458B5DFA6}"/>
              </a:ext>
            </a:extLst>
          </p:cNvPr>
          <p:cNvSpPr/>
          <p:nvPr/>
        </p:nvSpPr>
        <p:spPr>
          <a:xfrm>
            <a:off x="6824137" y="2910575"/>
            <a:ext cx="1042319" cy="226581"/>
          </a:xfrm>
          <a:prstGeom prst="rightArrow">
            <a:avLst/>
          </a:prstGeom>
          <a:solidFill>
            <a:srgbClr val="E263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: вправо 25">
            <a:extLst>
              <a:ext uri="{FF2B5EF4-FFF2-40B4-BE49-F238E27FC236}">
                <a16:creationId xmlns:a16="http://schemas.microsoft.com/office/drawing/2014/main" id="{60B34AB2-D49C-4EED-A495-6DEB85B80759}"/>
              </a:ext>
            </a:extLst>
          </p:cNvPr>
          <p:cNvSpPr/>
          <p:nvPr/>
        </p:nvSpPr>
        <p:spPr>
          <a:xfrm>
            <a:off x="9481072" y="2900750"/>
            <a:ext cx="969673" cy="210834"/>
          </a:xfrm>
          <a:prstGeom prst="rightArrow">
            <a:avLst/>
          </a:prstGeom>
          <a:solidFill>
            <a:srgbClr val="E2633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5583B0-7159-44C1-960C-BAC95EF6D473}"/>
              </a:ext>
            </a:extLst>
          </p:cNvPr>
          <p:cNvSpPr txBox="1"/>
          <p:nvPr/>
        </p:nvSpPr>
        <p:spPr>
          <a:xfrm>
            <a:off x="5139448" y="3895033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 SemiConden" panose="020B0502040204020203" pitchFamily="34" charset="0"/>
              </a:rPr>
              <a:t>192.168.0.101:883</a:t>
            </a:r>
            <a:endParaRPr lang="ru-RU" dirty="0">
              <a:latin typeface="Bahnschrift SemiBold SemiConden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C669F4-2870-4AA2-898E-A59846C6CCEB}"/>
              </a:ext>
            </a:extLst>
          </p:cNvPr>
          <p:cNvSpPr txBox="1"/>
          <p:nvPr/>
        </p:nvSpPr>
        <p:spPr>
          <a:xfrm>
            <a:off x="7798913" y="3952607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 SemiConden" panose="020B0502040204020203" pitchFamily="34" charset="0"/>
              </a:rPr>
              <a:t>192.168.0.133:883</a:t>
            </a:r>
            <a:endParaRPr lang="ru-RU" dirty="0">
              <a:latin typeface="Bahnschrift SemiBold SemiConden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8A4AD4-D14B-4251-A711-CB855729DE2F}"/>
              </a:ext>
            </a:extLst>
          </p:cNvPr>
          <p:cNvSpPr txBox="1"/>
          <p:nvPr/>
        </p:nvSpPr>
        <p:spPr>
          <a:xfrm>
            <a:off x="10874660" y="3895033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 SemiConden" panose="020B0502040204020203" pitchFamily="34" charset="0"/>
              </a:rPr>
              <a:t>883:80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3298E1-675C-4C73-8DFE-8646A8D7D486}"/>
              </a:ext>
            </a:extLst>
          </p:cNvPr>
          <p:cNvSpPr txBox="1"/>
          <p:nvPr/>
        </p:nvSpPr>
        <p:spPr>
          <a:xfrm>
            <a:off x="94950" y="3731334"/>
            <a:ext cx="1386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ahnschrift SemiBold SemiConden" panose="020B0502040204020203" pitchFamily="34" charset="0"/>
              </a:rPr>
              <a:t>Dynamic DNS</a:t>
            </a:r>
          </a:p>
          <a:p>
            <a:pPr algn="ctr"/>
            <a:r>
              <a:rPr lang="en-US" dirty="0">
                <a:latin typeface="Bahnschrift SemiBold SemiConden" panose="020B0502040204020203" pitchFamily="34" charset="0"/>
              </a:rPr>
              <a:t>(</a:t>
            </a:r>
            <a:r>
              <a:rPr lang="en-US" dirty="0" err="1">
                <a:latin typeface="Bahnschrift SemiBold SemiConden" panose="020B0502040204020203" pitchFamily="34" charset="0"/>
              </a:rPr>
              <a:t>NoIp</a:t>
            </a:r>
            <a:r>
              <a:rPr lang="en-US" dirty="0">
                <a:latin typeface="Bahnschrift SemiBold SemiConden" panose="020B0502040204020203" pitchFamily="34" charset="0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53CF23-5349-491F-9FDE-123B7DB88F99}"/>
              </a:ext>
            </a:extLst>
          </p:cNvPr>
          <p:cNvSpPr txBox="1"/>
          <p:nvPr/>
        </p:nvSpPr>
        <p:spPr>
          <a:xfrm>
            <a:off x="2464347" y="386983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 SemiConden" panose="020B0502040204020203" pitchFamily="34" charset="0"/>
              </a:rPr>
              <a:t>Port Forwarding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C45BEB-22F0-4096-BBC1-1A93D268C381}"/>
              </a:ext>
            </a:extLst>
          </p:cNvPr>
          <p:cNvSpPr txBox="1"/>
          <p:nvPr/>
        </p:nvSpPr>
        <p:spPr>
          <a:xfrm>
            <a:off x="10874660" y="428525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 SemiConden" panose="020B0502040204020203" pitchFamily="34" charset="0"/>
              </a:rPr>
              <a:t>223:22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039AE5-B01C-443F-8067-17636BCCAD7A}"/>
              </a:ext>
            </a:extLst>
          </p:cNvPr>
          <p:cNvSpPr txBox="1"/>
          <p:nvPr/>
        </p:nvSpPr>
        <p:spPr>
          <a:xfrm>
            <a:off x="5145860" y="4285258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 SemiConden" panose="020B0502040204020203" pitchFamily="34" charset="0"/>
              </a:rPr>
              <a:t>192.168.0.101:223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47B6EA-84BC-4667-B7B9-0A78086904EF}"/>
              </a:ext>
            </a:extLst>
          </p:cNvPr>
          <p:cNvSpPr txBox="1"/>
          <p:nvPr/>
        </p:nvSpPr>
        <p:spPr>
          <a:xfrm>
            <a:off x="7817600" y="4320551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 SemiConden" panose="020B0502040204020203" pitchFamily="34" charset="0"/>
              </a:rPr>
              <a:t>192.168.0.133:223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C9966-8824-450D-A4A5-59EBF16DBE6C}"/>
              </a:ext>
            </a:extLst>
          </p:cNvPr>
          <p:cNvSpPr txBox="1"/>
          <p:nvPr/>
        </p:nvSpPr>
        <p:spPr>
          <a:xfrm>
            <a:off x="9777877" y="4826675"/>
            <a:ext cx="22667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Docker-</a:t>
            </a:r>
            <a:r>
              <a:rPr lang="en-US" dirty="0" err="1"/>
              <a:t>compose.yml</a:t>
            </a:r>
            <a:endParaRPr lang="en-US" dirty="0"/>
          </a:p>
          <a:p>
            <a:r>
              <a:rPr lang="en-US" dirty="0"/>
              <a:t>sftp:</a:t>
            </a:r>
          </a:p>
          <a:p>
            <a:r>
              <a:rPr lang="en-US" dirty="0"/>
              <a:t> ports:</a:t>
            </a:r>
          </a:p>
          <a:p>
            <a:r>
              <a:rPr lang="en-US" dirty="0"/>
              <a:t>   -”223:22”</a:t>
            </a:r>
          </a:p>
          <a:p>
            <a:r>
              <a:rPr lang="en-US" dirty="0" err="1"/>
              <a:t>nginx</a:t>
            </a:r>
            <a:r>
              <a:rPr lang="en-US" dirty="0"/>
              <a:t>:</a:t>
            </a:r>
          </a:p>
          <a:p>
            <a:r>
              <a:rPr lang="en-US" dirty="0"/>
              <a:t>  ports:</a:t>
            </a:r>
          </a:p>
          <a:p>
            <a:r>
              <a:rPr lang="en-US" dirty="0"/>
              <a:t>    -”883:80”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966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7C32E40-AE71-4565-8278-614BAC6E767E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 t="7219" b="7219"/>
          <a:stretch>
            <a:fillRect/>
          </a:stretch>
        </p:blipFill>
        <p:spPr>
          <a:xfrm>
            <a:off x="743743" y="0"/>
            <a:ext cx="10704513" cy="68691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4128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TM04033929[[fn=Грифель]]</Template>
  <TotalTime>174</TotalTime>
  <Words>55</Words>
  <Application>Microsoft Office PowerPoint</Application>
  <PresentationFormat>Широкоэкранный</PresentationFormat>
  <Paragraphs>29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Bahnschrift SemiBold SemiConden</vt:lpstr>
      <vt:lpstr>Calisto MT</vt:lpstr>
      <vt:lpstr>Wingdings 2</vt:lpstr>
      <vt:lpstr>Сланец</vt:lpstr>
      <vt:lpstr>Log analysis project. CI with GitHub Actions.</vt:lpstr>
      <vt:lpstr>Презентация PowerPoint</vt:lpstr>
      <vt:lpstr>Docker compose</vt:lpstr>
      <vt:lpstr>Network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20</cp:revision>
  <dcterms:created xsi:type="dcterms:W3CDTF">2021-04-01T02:37:09Z</dcterms:created>
  <dcterms:modified xsi:type="dcterms:W3CDTF">2021-04-01T22:41:01Z</dcterms:modified>
</cp:coreProperties>
</file>